
<file path=[Content_Types].xml><?xml version="1.0" encoding="utf-8"?>
<Types xmlns="http://schemas.openxmlformats.org/package/2006/content-types">
  <Default Extension="fntdata" ContentType="application/x-fontdata"/>
  <Default Extension="jpeg" ContentType="image/jpeg"/>
  <Default Extension="jpg" ContentType="image/jpeg"/>
  <Default Extension="m4a" ContentType="audio/mp4"/>
  <Default Extension="MOV" ContentType="video/quicktime"/>
  <Default Extension="png" ContentType="image/png"/>
  <Default Extension="rels" ContentType="application/vnd.openxmlformats-package.relationships+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58" r:id="rId1"/>
  </p:sldMasterIdLst>
  <p:notesMasterIdLst>
    <p:notesMasterId r:id="rId42"/>
  </p:notesMasterIdLst>
  <p:sldIdLst>
    <p:sldId id="343" r:id="rId2"/>
    <p:sldId id="297" r:id="rId3"/>
    <p:sldId id="298" r:id="rId4"/>
    <p:sldId id="299" r:id="rId5"/>
    <p:sldId id="300" r:id="rId6"/>
    <p:sldId id="301" r:id="rId7"/>
    <p:sldId id="304" r:id="rId8"/>
    <p:sldId id="305" r:id="rId9"/>
    <p:sldId id="356" r:id="rId10"/>
    <p:sldId id="312" r:id="rId11"/>
    <p:sldId id="339" r:id="rId12"/>
    <p:sldId id="340" r:id="rId13"/>
    <p:sldId id="341" r:id="rId14"/>
    <p:sldId id="342" r:id="rId15"/>
    <p:sldId id="351" r:id="rId16"/>
    <p:sldId id="357" r:id="rId17"/>
    <p:sldId id="352" r:id="rId18"/>
    <p:sldId id="321" r:id="rId19"/>
    <p:sldId id="333" r:id="rId20"/>
    <p:sldId id="334" r:id="rId21"/>
    <p:sldId id="335" r:id="rId22"/>
    <p:sldId id="336" r:id="rId23"/>
    <p:sldId id="338" r:id="rId24"/>
    <p:sldId id="337" r:id="rId25"/>
    <p:sldId id="353" r:id="rId26"/>
    <p:sldId id="345" r:id="rId27"/>
    <p:sldId id="346" r:id="rId28"/>
    <p:sldId id="348" r:id="rId29"/>
    <p:sldId id="347" r:id="rId30"/>
    <p:sldId id="349" r:id="rId31"/>
    <p:sldId id="350" r:id="rId32"/>
    <p:sldId id="326" r:id="rId33"/>
    <p:sldId id="327" r:id="rId34"/>
    <p:sldId id="328" r:id="rId35"/>
    <p:sldId id="358" r:id="rId36"/>
    <p:sldId id="355" r:id="rId37"/>
    <p:sldId id="329" r:id="rId38"/>
    <p:sldId id="354" r:id="rId39"/>
    <p:sldId id="330" r:id="rId40"/>
    <p:sldId id="331" r:id="rId41"/>
  </p:sldIdLst>
  <p:sldSz cx="9144000" cy="5143500" type="screen16x9"/>
  <p:notesSz cx="6858000" cy="9144000"/>
  <p:embeddedFontLst>
    <p:embeddedFont>
      <p:font typeface="Barlow" pitchFamily="2" charset="77"/>
      <p:regular r:id="rId43"/>
      <p:bold r:id="rId44"/>
      <p:italic r:id="rId45"/>
      <p:boldItalic r:id="rId46"/>
    </p:embeddedFont>
    <p:embeddedFont>
      <p:font typeface="Barlow Light" pitchFamily="2" charset="77"/>
      <p:regular r:id="rId47"/>
      <p:bold r:id="rId48"/>
      <p:italic r:id="rId49"/>
      <p:boldItalic r:id="rId50"/>
    </p:embeddedFont>
    <p:embeddedFont>
      <p:font typeface="Barlow SemiBold" pitchFamily="2" charset="77"/>
      <p:regular r:id="rId51"/>
      <p:bold r:id="rId52"/>
      <p:italic r:id="rId53"/>
      <p:boldItalic r:id="rId54"/>
    </p:embeddedFont>
    <p:embeddedFont>
      <p:font typeface="Calibri" panose="020F0502020204030204" pitchFamily="34" charset="0"/>
      <p:regular r:id="rId55"/>
      <p:bold r:id="rId56"/>
      <p:italic r:id="rId57"/>
      <p:boldItalic r:id="rId58"/>
    </p:embeddedFont>
    <p:embeddedFont>
      <p:font typeface="Raleway Thin" pitchFamily="2" charset="77"/>
      <p:regular r:id="rId59"/>
      <p:bold r:id="rId60"/>
      <p:italic r:id="rId61"/>
      <p:boldItalic r:id="rId62"/>
    </p:embeddedFont>
    <p:embeddedFont>
      <p:font typeface="Verdana" panose="020B0604030504040204" pitchFamily="34" charset="0"/>
      <p:regular r:id="rId63"/>
      <p:bold r:id="rId64"/>
      <p:italic r:id="rId65"/>
      <p:boldItalic r:id="rId6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9027"/>
    <a:srgbClr val="00B600"/>
    <a:srgbClr val="4A71AA"/>
    <a:srgbClr val="1E325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1E2214B-EEA6-4F0E-851E-DA328E0D34B4}">
  <a:tblStyle styleId="{11E2214B-EEA6-4F0E-851E-DA328E0D34B4}"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9E44D3EF-30E0-43DB-A017-93B0B98886E5}"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8866"/>
    <p:restoredTop sz="93380"/>
  </p:normalViewPr>
  <p:slideViewPr>
    <p:cSldViewPr snapToGrid="0" snapToObjects="1">
      <p:cViewPr>
        <p:scale>
          <a:sx n="173" d="100"/>
          <a:sy n="173" d="100"/>
        </p:scale>
        <p:origin x="120" y="128"/>
      </p:cViewPr>
      <p:guideLst/>
    </p:cSldViewPr>
  </p:slideViewPr>
  <p:outlineViewPr>
    <p:cViewPr>
      <p:scale>
        <a:sx n="33" d="100"/>
        <a:sy n="33" d="100"/>
      </p:scale>
      <p:origin x="0" y="-6288"/>
    </p:cViewPr>
  </p:outlineViewPr>
  <p:notesTextViewPr>
    <p:cViewPr>
      <p:scale>
        <a:sx n="1" d="1"/>
        <a:sy n="1" d="1"/>
      </p:scale>
      <p:origin x="0" y="0"/>
    </p:cViewPr>
  </p:notesTextViewPr>
  <p:sorterViewPr>
    <p:cViewPr>
      <p:scale>
        <a:sx n="80" d="100"/>
        <a:sy n="8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notesMaster" Target="notesMasters/notesMaster1.xml"/><Relationship Id="rId47" Type="http://schemas.openxmlformats.org/officeDocument/2006/relationships/font" Target="fonts/font5.fntdata"/><Relationship Id="rId63" Type="http://schemas.openxmlformats.org/officeDocument/2006/relationships/font" Target="fonts/font21.fntdata"/><Relationship Id="rId68"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3.fntdata"/><Relationship Id="rId53" Type="http://schemas.openxmlformats.org/officeDocument/2006/relationships/font" Target="fonts/font11.fntdata"/><Relationship Id="rId58" Type="http://schemas.openxmlformats.org/officeDocument/2006/relationships/font" Target="fonts/font16.fntdata"/><Relationship Id="rId66" Type="http://schemas.openxmlformats.org/officeDocument/2006/relationships/font" Target="fonts/font24.fntdata"/><Relationship Id="rId5" Type="http://schemas.openxmlformats.org/officeDocument/2006/relationships/slide" Target="slides/slide4.xml"/><Relationship Id="rId61" Type="http://schemas.openxmlformats.org/officeDocument/2006/relationships/font" Target="fonts/font19.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font" Target="fonts/font14.fntdata"/><Relationship Id="rId64" Type="http://schemas.openxmlformats.org/officeDocument/2006/relationships/font" Target="fonts/font22.fntdata"/><Relationship Id="rId69"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font" Target="fonts/font9.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4.fntdata"/><Relationship Id="rId59" Type="http://schemas.openxmlformats.org/officeDocument/2006/relationships/font" Target="fonts/font17.fntdata"/><Relationship Id="rId67"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2.fntdata"/><Relationship Id="rId62" Type="http://schemas.openxmlformats.org/officeDocument/2006/relationships/font" Target="fonts/font20.fntdata"/><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7.fntdata"/><Relationship Id="rId57" Type="http://schemas.openxmlformats.org/officeDocument/2006/relationships/font" Target="fonts/font15.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font" Target="fonts/font2.fntdata"/><Relationship Id="rId52" Type="http://schemas.openxmlformats.org/officeDocument/2006/relationships/font" Target="fonts/font10.fntdata"/><Relationship Id="rId60" Type="http://schemas.openxmlformats.org/officeDocument/2006/relationships/font" Target="fonts/font18.fntdata"/><Relationship Id="rId65" Type="http://schemas.openxmlformats.org/officeDocument/2006/relationships/font" Target="fonts/font23.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font" Target="fonts/font8.fntdata"/><Relationship Id="rId55" Type="http://schemas.openxmlformats.org/officeDocument/2006/relationships/font" Target="fonts/font13.fntdata"/></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1E39435-0162-504C-9FF1-3B953449213D}" type="doc">
      <dgm:prSet loTypeId="urn:microsoft.com/office/officeart/2005/8/layout/hierarchy5" loCatId="" qsTypeId="urn:microsoft.com/office/officeart/2005/8/quickstyle/simple1" qsCatId="simple" csTypeId="urn:microsoft.com/office/officeart/2005/8/colors/accent1_2" csCatId="accent1" phldr="1"/>
      <dgm:spPr/>
      <dgm:t>
        <a:bodyPr/>
        <a:lstStyle/>
        <a:p>
          <a:endParaRPr lang="en-US"/>
        </a:p>
      </dgm:t>
    </dgm:pt>
    <dgm:pt modelId="{975AE68E-14EE-544B-AE36-DDCCE94FD7C4}">
      <dgm:prSet phldrT="[Text]"/>
      <dgm:spPr>
        <a:solidFill>
          <a:schemeClr val="accent4"/>
        </a:solidFill>
      </dgm:spPr>
      <dgm:t>
        <a:bodyPr/>
        <a:lstStyle/>
        <a:p>
          <a:r>
            <a:rPr lang="en-US" dirty="0"/>
            <a:t>MCU</a:t>
          </a:r>
        </a:p>
      </dgm:t>
    </dgm:pt>
    <dgm:pt modelId="{DD93F4F8-3C83-CC4C-8343-0E93C6FC3C24}" type="parTrans" cxnId="{C3F8D7A8-5F3F-BB4D-98FD-EE69BA0B3B80}">
      <dgm:prSet/>
      <dgm:spPr/>
      <dgm:t>
        <a:bodyPr/>
        <a:lstStyle/>
        <a:p>
          <a:endParaRPr lang="en-US"/>
        </a:p>
      </dgm:t>
    </dgm:pt>
    <dgm:pt modelId="{A50C74D0-9058-5E46-B653-AF3D391BF378}" type="sibTrans" cxnId="{C3F8D7A8-5F3F-BB4D-98FD-EE69BA0B3B80}">
      <dgm:prSet/>
      <dgm:spPr/>
      <dgm:t>
        <a:bodyPr/>
        <a:lstStyle/>
        <a:p>
          <a:endParaRPr lang="en-US"/>
        </a:p>
      </dgm:t>
    </dgm:pt>
    <dgm:pt modelId="{9FCA1C5A-2CC5-3342-892C-2D10779BBFA2}">
      <dgm:prSet phldrT="[Text]"/>
      <dgm:spPr>
        <a:solidFill>
          <a:schemeClr val="accent4"/>
        </a:solidFill>
      </dgm:spPr>
      <dgm:t>
        <a:bodyPr/>
        <a:lstStyle/>
        <a:p>
          <a:r>
            <a:rPr lang="en-US" dirty="0"/>
            <a:t>PCB</a:t>
          </a:r>
        </a:p>
      </dgm:t>
    </dgm:pt>
    <dgm:pt modelId="{C18348CA-C1E7-4F47-AA67-95C3E75CE875}" type="parTrans" cxnId="{8E3DA9F5-8467-5740-9B1F-04CE3DC66FC5}">
      <dgm:prSet/>
      <dgm:spPr/>
      <dgm:t>
        <a:bodyPr/>
        <a:lstStyle/>
        <a:p>
          <a:endParaRPr lang="en-US"/>
        </a:p>
      </dgm:t>
    </dgm:pt>
    <dgm:pt modelId="{537D2DF7-00CF-6849-9C9E-069B43DE2C85}" type="sibTrans" cxnId="{8E3DA9F5-8467-5740-9B1F-04CE3DC66FC5}">
      <dgm:prSet/>
      <dgm:spPr/>
      <dgm:t>
        <a:bodyPr/>
        <a:lstStyle/>
        <a:p>
          <a:endParaRPr lang="en-US"/>
        </a:p>
      </dgm:t>
    </dgm:pt>
    <dgm:pt modelId="{5F2FCDED-3D99-5447-8CFA-4224504E8215}">
      <dgm:prSet phldrT="[Text]"/>
      <dgm:spPr>
        <a:solidFill>
          <a:schemeClr val="bg2"/>
        </a:solidFill>
      </dgm:spPr>
      <dgm:t>
        <a:bodyPr/>
        <a:lstStyle/>
        <a:p>
          <a:r>
            <a:rPr lang="en-US" dirty="0"/>
            <a:t>Radio</a:t>
          </a:r>
        </a:p>
      </dgm:t>
    </dgm:pt>
    <dgm:pt modelId="{162167BC-B1D7-114B-94C4-CDF3F3319EFA}" type="parTrans" cxnId="{B53D1DDD-04AF-CC4A-8C6A-FA7DE8982269}">
      <dgm:prSet/>
      <dgm:spPr/>
      <dgm:t>
        <a:bodyPr/>
        <a:lstStyle/>
        <a:p>
          <a:endParaRPr lang="en-US"/>
        </a:p>
      </dgm:t>
    </dgm:pt>
    <dgm:pt modelId="{EA130BBB-F6BD-B947-95F7-8168DF8F6D44}" type="sibTrans" cxnId="{B53D1DDD-04AF-CC4A-8C6A-FA7DE8982269}">
      <dgm:prSet/>
      <dgm:spPr/>
      <dgm:t>
        <a:bodyPr/>
        <a:lstStyle/>
        <a:p>
          <a:endParaRPr lang="en-US"/>
        </a:p>
      </dgm:t>
    </dgm:pt>
    <dgm:pt modelId="{109D1AF4-342C-F144-8E36-F2F7C091BD35}">
      <dgm:prSet phldrT="[Text]"/>
      <dgm:spPr>
        <a:solidFill>
          <a:schemeClr val="bg2"/>
        </a:solidFill>
      </dgm:spPr>
      <dgm:t>
        <a:bodyPr/>
        <a:lstStyle/>
        <a:p>
          <a:r>
            <a:rPr lang="en-US" dirty="0"/>
            <a:t>Amplifier</a:t>
          </a:r>
        </a:p>
      </dgm:t>
    </dgm:pt>
    <dgm:pt modelId="{CF9896B1-90F0-EE40-A859-FA6452727470}" type="parTrans" cxnId="{2945AF24-B687-8A46-AFFA-23AAC1261515}">
      <dgm:prSet/>
      <dgm:spPr/>
      <dgm:t>
        <a:bodyPr/>
        <a:lstStyle/>
        <a:p>
          <a:endParaRPr lang="en-US"/>
        </a:p>
      </dgm:t>
    </dgm:pt>
    <dgm:pt modelId="{E1B5C59E-AE14-9B4E-8D77-2A9EB563EF67}" type="sibTrans" cxnId="{2945AF24-B687-8A46-AFFA-23AAC1261515}">
      <dgm:prSet/>
      <dgm:spPr/>
      <dgm:t>
        <a:bodyPr/>
        <a:lstStyle/>
        <a:p>
          <a:endParaRPr lang="en-US"/>
        </a:p>
      </dgm:t>
    </dgm:pt>
    <dgm:pt modelId="{BD11D21F-C055-7C42-A4AE-EEF47BD192EE}">
      <dgm:prSet phldrT="[Text]"/>
      <dgm:spPr>
        <a:solidFill>
          <a:schemeClr val="bg2"/>
        </a:solidFill>
      </dgm:spPr>
      <dgm:t>
        <a:bodyPr/>
        <a:lstStyle/>
        <a:p>
          <a:r>
            <a:rPr lang="en-US" dirty="0"/>
            <a:t>Antenna</a:t>
          </a:r>
        </a:p>
      </dgm:t>
    </dgm:pt>
    <dgm:pt modelId="{D7DA3BBB-8843-FD4B-9702-D0CF1808EE67}" type="parTrans" cxnId="{AAE2EA90-CC34-2A49-A690-6B61D6372308}">
      <dgm:prSet/>
      <dgm:spPr/>
      <dgm:t>
        <a:bodyPr/>
        <a:lstStyle/>
        <a:p>
          <a:endParaRPr lang="en-US"/>
        </a:p>
      </dgm:t>
    </dgm:pt>
    <dgm:pt modelId="{731A6934-67F4-CC4F-A8F3-5A61BBCDB696}" type="sibTrans" cxnId="{AAE2EA90-CC34-2A49-A690-6B61D6372308}">
      <dgm:prSet/>
      <dgm:spPr/>
      <dgm:t>
        <a:bodyPr/>
        <a:lstStyle/>
        <a:p>
          <a:endParaRPr lang="en-US"/>
        </a:p>
      </dgm:t>
    </dgm:pt>
    <dgm:pt modelId="{AD2DF5B5-D8B8-EF46-96EC-8801EA4312BD}">
      <dgm:prSet phldrT="[Text]"/>
      <dgm:spPr>
        <a:solidFill>
          <a:srgbClr val="00B600"/>
        </a:solidFill>
      </dgm:spPr>
      <dgm:t>
        <a:bodyPr/>
        <a:lstStyle/>
        <a:p>
          <a:r>
            <a:rPr lang="en-US" dirty="0"/>
            <a:t>Inertial Measurement Unit</a:t>
          </a:r>
        </a:p>
      </dgm:t>
    </dgm:pt>
    <dgm:pt modelId="{85ECF02F-B86D-174F-8953-28BF578F0E93}" type="parTrans" cxnId="{66752B8E-E155-2C44-A637-7FC378CA9FAF}">
      <dgm:prSet/>
      <dgm:spPr/>
      <dgm:t>
        <a:bodyPr/>
        <a:lstStyle/>
        <a:p>
          <a:endParaRPr lang="en-US"/>
        </a:p>
      </dgm:t>
    </dgm:pt>
    <dgm:pt modelId="{BBFDAD71-490A-0A49-B99C-BF2DE54E06B0}" type="sibTrans" cxnId="{66752B8E-E155-2C44-A637-7FC378CA9FAF}">
      <dgm:prSet/>
      <dgm:spPr/>
      <dgm:t>
        <a:bodyPr/>
        <a:lstStyle/>
        <a:p>
          <a:endParaRPr lang="en-US"/>
        </a:p>
      </dgm:t>
    </dgm:pt>
    <dgm:pt modelId="{529800A6-4CBF-D446-B391-8A045C148D42}">
      <dgm:prSet phldrT="[Text]"/>
      <dgm:spPr/>
      <dgm:t>
        <a:bodyPr/>
        <a:lstStyle/>
        <a:p>
          <a:r>
            <a:rPr lang="en-US" dirty="0"/>
            <a:t>Step Up Regulator</a:t>
          </a:r>
        </a:p>
      </dgm:t>
    </dgm:pt>
    <dgm:pt modelId="{DAB265D3-C9DB-D84F-BE2B-73739A1C15B0}" type="parTrans" cxnId="{802C8B22-BB78-644A-89AC-F1B988105A91}">
      <dgm:prSet/>
      <dgm:spPr/>
      <dgm:t>
        <a:bodyPr/>
        <a:lstStyle/>
        <a:p>
          <a:endParaRPr lang="en-US"/>
        </a:p>
      </dgm:t>
    </dgm:pt>
    <dgm:pt modelId="{5DC981EA-12C1-1F48-A024-02660C3BDEF9}" type="sibTrans" cxnId="{802C8B22-BB78-644A-89AC-F1B988105A91}">
      <dgm:prSet/>
      <dgm:spPr/>
      <dgm:t>
        <a:bodyPr/>
        <a:lstStyle/>
        <a:p>
          <a:endParaRPr lang="en-US"/>
        </a:p>
      </dgm:t>
    </dgm:pt>
    <dgm:pt modelId="{0443EDD5-6ADF-C040-B722-96C71A4A3703}" type="pres">
      <dgm:prSet presAssocID="{71E39435-0162-504C-9FF1-3B953449213D}" presName="mainComposite" presStyleCnt="0">
        <dgm:presLayoutVars>
          <dgm:chPref val="1"/>
          <dgm:dir/>
          <dgm:animOne val="branch"/>
          <dgm:animLvl val="lvl"/>
          <dgm:resizeHandles val="exact"/>
        </dgm:presLayoutVars>
      </dgm:prSet>
      <dgm:spPr/>
    </dgm:pt>
    <dgm:pt modelId="{67C60658-46A8-6146-BE88-7FD077B4514C}" type="pres">
      <dgm:prSet presAssocID="{71E39435-0162-504C-9FF1-3B953449213D}" presName="hierFlow" presStyleCnt="0"/>
      <dgm:spPr/>
    </dgm:pt>
    <dgm:pt modelId="{2B7353C8-95AC-244F-BA86-98AD5BDA14EB}" type="pres">
      <dgm:prSet presAssocID="{71E39435-0162-504C-9FF1-3B953449213D}" presName="hierChild1" presStyleCnt="0">
        <dgm:presLayoutVars>
          <dgm:chPref val="1"/>
          <dgm:animOne val="branch"/>
          <dgm:animLvl val="lvl"/>
        </dgm:presLayoutVars>
      </dgm:prSet>
      <dgm:spPr/>
    </dgm:pt>
    <dgm:pt modelId="{DDBA251F-148B-1F45-A716-69105C5F5202}" type="pres">
      <dgm:prSet presAssocID="{975AE68E-14EE-544B-AE36-DDCCE94FD7C4}" presName="Name17" presStyleCnt="0"/>
      <dgm:spPr/>
    </dgm:pt>
    <dgm:pt modelId="{086B0B59-D229-E049-939A-75BA55ED327F}" type="pres">
      <dgm:prSet presAssocID="{975AE68E-14EE-544B-AE36-DDCCE94FD7C4}" presName="level1Shape" presStyleLbl="node0" presStyleIdx="0" presStyleCnt="1">
        <dgm:presLayoutVars>
          <dgm:chPref val="3"/>
        </dgm:presLayoutVars>
      </dgm:prSet>
      <dgm:spPr/>
    </dgm:pt>
    <dgm:pt modelId="{70790C49-20D6-684C-95A2-093674F02BB6}" type="pres">
      <dgm:prSet presAssocID="{975AE68E-14EE-544B-AE36-DDCCE94FD7C4}" presName="hierChild2" presStyleCnt="0"/>
      <dgm:spPr/>
    </dgm:pt>
    <dgm:pt modelId="{25566F2E-CBA3-BF44-82F4-63E05DC73017}" type="pres">
      <dgm:prSet presAssocID="{162167BC-B1D7-114B-94C4-CDF3F3319EFA}" presName="Name25" presStyleLbl="parChTrans1D2" presStyleIdx="0" presStyleCnt="3"/>
      <dgm:spPr/>
    </dgm:pt>
    <dgm:pt modelId="{BAB841F8-32DB-B442-BC06-75141B6BCA16}" type="pres">
      <dgm:prSet presAssocID="{162167BC-B1D7-114B-94C4-CDF3F3319EFA}" presName="connTx" presStyleLbl="parChTrans1D2" presStyleIdx="0" presStyleCnt="3"/>
      <dgm:spPr/>
    </dgm:pt>
    <dgm:pt modelId="{23AE935B-BBFF-7F44-A503-E3F1820DBA94}" type="pres">
      <dgm:prSet presAssocID="{5F2FCDED-3D99-5447-8CFA-4224504E8215}" presName="Name30" presStyleCnt="0"/>
      <dgm:spPr/>
    </dgm:pt>
    <dgm:pt modelId="{DB1DADDB-63CF-334D-ACCD-EF5D1B0948FB}" type="pres">
      <dgm:prSet presAssocID="{5F2FCDED-3D99-5447-8CFA-4224504E8215}" presName="level2Shape" presStyleLbl="node2" presStyleIdx="0" presStyleCnt="3"/>
      <dgm:spPr/>
    </dgm:pt>
    <dgm:pt modelId="{844A2635-0F25-C54E-8454-870EF5E205FB}" type="pres">
      <dgm:prSet presAssocID="{5F2FCDED-3D99-5447-8CFA-4224504E8215}" presName="hierChild3" presStyleCnt="0"/>
      <dgm:spPr/>
    </dgm:pt>
    <dgm:pt modelId="{C3282333-117A-874A-8377-349D3176E749}" type="pres">
      <dgm:prSet presAssocID="{CF9896B1-90F0-EE40-A859-FA6452727470}" presName="Name25" presStyleLbl="parChTrans1D3" presStyleIdx="0" presStyleCnt="2"/>
      <dgm:spPr/>
    </dgm:pt>
    <dgm:pt modelId="{60AE4AFB-C7F7-644B-98A9-DD6517CAB71C}" type="pres">
      <dgm:prSet presAssocID="{CF9896B1-90F0-EE40-A859-FA6452727470}" presName="connTx" presStyleLbl="parChTrans1D3" presStyleIdx="0" presStyleCnt="2"/>
      <dgm:spPr/>
    </dgm:pt>
    <dgm:pt modelId="{75513A57-61DE-2643-B7A7-D1A9E2DA7A28}" type="pres">
      <dgm:prSet presAssocID="{109D1AF4-342C-F144-8E36-F2F7C091BD35}" presName="Name30" presStyleCnt="0"/>
      <dgm:spPr/>
    </dgm:pt>
    <dgm:pt modelId="{A8B8531D-8749-0C46-9229-7820AB9020E1}" type="pres">
      <dgm:prSet presAssocID="{109D1AF4-342C-F144-8E36-F2F7C091BD35}" presName="level2Shape" presStyleLbl="node3" presStyleIdx="0" presStyleCnt="2"/>
      <dgm:spPr/>
    </dgm:pt>
    <dgm:pt modelId="{19AD5861-9984-A64A-AC9F-0382886F9F14}" type="pres">
      <dgm:prSet presAssocID="{109D1AF4-342C-F144-8E36-F2F7C091BD35}" presName="hierChild3" presStyleCnt="0"/>
      <dgm:spPr/>
    </dgm:pt>
    <dgm:pt modelId="{6951D457-74D1-D341-956A-E0CD0688E610}" type="pres">
      <dgm:prSet presAssocID="{D7DA3BBB-8843-FD4B-9702-D0CF1808EE67}" presName="Name25" presStyleLbl="parChTrans1D4" presStyleIdx="0" presStyleCnt="1"/>
      <dgm:spPr/>
    </dgm:pt>
    <dgm:pt modelId="{A55A52E0-1B76-5641-A673-9FEEEE940900}" type="pres">
      <dgm:prSet presAssocID="{D7DA3BBB-8843-FD4B-9702-D0CF1808EE67}" presName="connTx" presStyleLbl="parChTrans1D4" presStyleIdx="0" presStyleCnt="1"/>
      <dgm:spPr/>
    </dgm:pt>
    <dgm:pt modelId="{73804502-F8EE-E84F-B258-661CFCC5FA17}" type="pres">
      <dgm:prSet presAssocID="{BD11D21F-C055-7C42-A4AE-EEF47BD192EE}" presName="Name30" presStyleCnt="0"/>
      <dgm:spPr/>
    </dgm:pt>
    <dgm:pt modelId="{D1D37948-4F26-8E4C-8A62-31908C0FDDFF}" type="pres">
      <dgm:prSet presAssocID="{BD11D21F-C055-7C42-A4AE-EEF47BD192EE}" presName="level2Shape" presStyleLbl="node4" presStyleIdx="0" presStyleCnt="1"/>
      <dgm:spPr/>
    </dgm:pt>
    <dgm:pt modelId="{C1EFDEB0-872F-2948-9703-CF3FDF3041B2}" type="pres">
      <dgm:prSet presAssocID="{BD11D21F-C055-7C42-A4AE-EEF47BD192EE}" presName="hierChild3" presStyleCnt="0"/>
      <dgm:spPr/>
    </dgm:pt>
    <dgm:pt modelId="{87987484-1A37-7B46-B584-5526DC993B37}" type="pres">
      <dgm:prSet presAssocID="{C18348CA-C1E7-4F47-AA67-95C3E75CE875}" presName="Name25" presStyleLbl="parChTrans1D2" presStyleIdx="1" presStyleCnt="3"/>
      <dgm:spPr/>
    </dgm:pt>
    <dgm:pt modelId="{8FC77A89-E9B8-FB42-8994-452F4C3E25C2}" type="pres">
      <dgm:prSet presAssocID="{C18348CA-C1E7-4F47-AA67-95C3E75CE875}" presName="connTx" presStyleLbl="parChTrans1D2" presStyleIdx="1" presStyleCnt="3"/>
      <dgm:spPr/>
    </dgm:pt>
    <dgm:pt modelId="{AF6392E3-953E-7247-949A-998DF6EC7DFB}" type="pres">
      <dgm:prSet presAssocID="{9FCA1C5A-2CC5-3342-892C-2D10779BBFA2}" presName="Name30" presStyleCnt="0"/>
      <dgm:spPr/>
    </dgm:pt>
    <dgm:pt modelId="{0A1BFFCE-3EAB-1A49-87A2-B1917E208C8B}" type="pres">
      <dgm:prSet presAssocID="{9FCA1C5A-2CC5-3342-892C-2D10779BBFA2}" presName="level2Shape" presStyleLbl="node2" presStyleIdx="1" presStyleCnt="3"/>
      <dgm:spPr/>
    </dgm:pt>
    <dgm:pt modelId="{72428250-70A6-7B40-9ACF-0F631AE14BAD}" type="pres">
      <dgm:prSet presAssocID="{9FCA1C5A-2CC5-3342-892C-2D10779BBFA2}" presName="hierChild3" presStyleCnt="0"/>
      <dgm:spPr/>
    </dgm:pt>
    <dgm:pt modelId="{6AD2A23B-5594-6543-B6FB-6F0B7AD79280}" type="pres">
      <dgm:prSet presAssocID="{DAB265D3-C9DB-D84F-BE2B-73739A1C15B0}" presName="Name25" presStyleLbl="parChTrans1D3" presStyleIdx="1" presStyleCnt="2"/>
      <dgm:spPr/>
    </dgm:pt>
    <dgm:pt modelId="{E6957AC3-CCE5-9147-B097-63E8D1AFBAFE}" type="pres">
      <dgm:prSet presAssocID="{DAB265D3-C9DB-D84F-BE2B-73739A1C15B0}" presName="connTx" presStyleLbl="parChTrans1D3" presStyleIdx="1" presStyleCnt="2"/>
      <dgm:spPr/>
    </dgm:pt>
    <dgm:pt modelId="{13207985-ADA5-EF46-8F1D-7176EC7661F7}" type="pres">
      <dgm:prSet presAssocID="{529800A6-4CBF-D446-B391-8A045C148D42}" presName="Name30" presStyleCnt="0"/>
      <dgm:spPr/>
    </dgm:pt>
    <dgm:pt modelId="{14A2ABC3-2ECA-1544-8100-CB2A650E7299}" type="pres">
      <dgm:prSet presAssocID="{529800A6-4CBF-D446-B391-8A045C148D42}" presName="level2Shape" presStyleLbl="node3" presStyleIdx="1" presStyleCnt="2"/>
      <dgm:spPr/>
    </dgm:pt>
    <dgm:pt modelId="{F5639940-BF06-D049-ABF1-836B96CBE3F7}" type="pres">
      <dgm:prSet presAssocID="{529800A6-4CBF-D446-B391-8A045C148D42}" presName="hierChild3" presStyleCnt="0"/>
      <dgm:spPr/>
    </dgm:pt>
    <dgm:pt modelId="{7A6E7572-C475-4D4E-84E7-BD998D5913B0}" type="pres">
      <dgm:prSet presAssocID="{85ECF02F-B86D-174F-8953-28BF578F0E93}" presName="Name25" presStyleLbl="parChTrans1D2" presStyleIdx="2" presStyleCnt="3"/>
      <dgm:spPr/>
    </dgm:pt>
    <dgm:pt modelId="{892113CD-3B6C-3D46-8C55-3B504A2A49D9}" type="pres">
      <dgm:prSet presAssocID="{85ECF02F-B86D-174F-8953-28BF578F0E93}" presName="connTx" presStyleLbl="parChTrans1D2" presStyleIdx="2" presStyleCnt="3"/>
      <dgm:spPr/>
    </dgm:pt>
    <dgm:pt modelId="{1E3C3443-233F-F947-8BDF-98FFC6028114}" type="pres">
      <dgm:prSet presAssocID="{AD2DF5B5-D8B8-EF46-96EC-8801EA4312BD}" presName="Name30" presStyleCnt="0"/>
      <dgm:spPr/>
    </dgm:pt>
    <dgm:pt modelId="{27ADA89B-C92E-7643-8C32-3B838F36BE6A}" type="pres">
      <dgm:prSet presAssocID="{AD2DF5B5-D8B8-EF46-96EC-8801EA4312BD}" presName="level2Shape" presStyleLbl="node2" presStyleIdx="2" presStyleCnt="3"/>
      <dgm:spPr/>
    </dgm:pt>
    <dgm:pt modelId="{301FDFC6-F527-5B4F-9EB7-583424C14372}" type="pres">
      <dgm:prSet presAssocID="{AD2DF5B5-D8B8-EF46-96EC-8801EA4312BD}" presName="hierChild3" presStyleCnt="0"/>
      <dgm:spPr/>
    </dgm:pt>
    <dgm:pt modelId="{8F914F53-D79E-C84A-A14C-81D55596FF73}" type="pres">
      <dgm:prSet presAssocID="{71E39435-0162-504C-9FF1-3B953449213D}" presName="bgShapesFlow" presStyleCnt="0"/>
      <dgm:spPr/>
    </dgm:pt>
  </dgm:ptLst>
  <dgm:cxnLst>
    <dgm:cxn modelId="{826DE002-559A-294B-AC1B-D26F26515025}" type="presOf" srcId="{975AE68E-14EE-544B-AE36-DDCCE94FD7C4}" destId="{086B0B59-D229-E049-939A-75BA55ED327F}" srcOrd="0" destOrd="0" presId="urn:microsoft.com/office/officeart/2005/8/layout/hierarchy5"/>
    <dgm:cxn modelId="{C1E59413-FBE6-4D42-BD83-A43FF27F007E}" type="presOf" srcId="{CF9896B1-90F0-EE40-A859-FA6452727470}" destId="{60AE4AFB-C7F7-644B-98A9-DD6517CAB71C}" srcOrd="1" destOrd="0" presId="urn:microsoft.com/office/officeart/2005/8/layout/hierarchy5"/>
    <dgm:cxn modelId="{20343F1A-FE34-244B-A82A-D4E01735F2EA}" type="presOf" srcId="{9FCA1C5A-2CC5-3342-892C-2D10779BBFA2}" destId="{0A1BFFCE-3EAB-1A49-87A2-B1917E208C8B}" srcOrd="0" destOrd="0" presId="urn:microsoft.com/office/officeart/2005/8/layout/hierarchy5"/>
    <dgm:cxn modelId="{0DFBD51F-54D2-3941-A32A-47FF5B27C62A}" type="presOf" srcId="{BD11D21F-C055-7C42-A4AE-EEF47BD192EE}" destId="{D1D37948-4F26-8E4C-8A62-31908C0FDDFF}" srcOrd="0" destOrd="0" presId="urn:microsoft.com/office/officeart/2005/8/layout/hierarchy5"/>
    <dgm:cxn modelId="{DEA5E821-C711-5B46-BF23-2773BAD49523}" type="presOf" srcId="{162167BC-B1D7-114B-94C4-CDF3F3319EFA}" destId="{BAB841F8-32DB-B442-BC06-75141B6BCA16}" srcOrd="1" destOrd="0" presId="urn:microsoft.com/office/officeart/2005/8/layout/hierarchy5"/>
    <dgm:cxn modelId="{802C8B22-BB78-644A-89AC-F1B988105A91}" srcId="{9FCA1C5A-2CC5-3342-892C-2D10779BBFA2}" destId="{529800A6-4CBF-D446-B391-8A045C148D42}" srcOrd="0" destOrd="0" parTransId="{DAB265D3-C9DB-D84F-BE2B-73739A1C15B0}" sibTransId="{5DC981EA-12C1-1F48-A024-02660C3BDEF9}"/>
    <dgm:cxn modelId="{2945AF24-B687-8A46-AFFA-23AAC1261515}" srcId="{5F2FCDED-3D99-5447-8CFA-4224504E8215}" destId="{109D1AF4-342C-F144-8E36-F2F7C091BD35}" srcOrd="0" destOrd="0" parTransId="{CF9896B1-90F0-EE40-A859-FA6452727470}" sibTransId="{E1B5C59E-AE14-9B4E-8D77-2A9EB563EF67}"/>
    <dgm:cxn modelId="{72DEB326-9BAB-944D-AC29-2171F4E2BD52}" type="presOf" srcId="{5F2FCDED-3D99-5447-8CFA-4224504E8215}" destId="{DB1DADDB-63CF-334D-ACCD-EF5D1B0948FB}" srcOrd="0" destOrd="0" presId="urn:microsoft.com/office/officeart/2005/8/layout/hierarchy5"/>
    <dgm:cxn modelId="{A0A8FC2A-48E4-AC49-900D-F064C9D7DA65}" type="presOf" srcId="{DAB265D3-C9DB-D84F-BE2B-73739A1C15B0}" destId="{6AD2A23B-5594-6543-B6FB-6F0B7AD79280}" srcOrd="0" destOrd="0" presId="urn:microsoft.com/office/officeart/2005/8/layout/hierarchy5"/>
    <dgm:cxn modelId="{3D9CF331-0B6C-DB42-BF3B-B6412378CF93}" type="presOf" srcId="{162167BC-B1D7-114B-94C4-CDF3F3319EFA}" destId="{25566F2E-CBA3-BF44-82F4-63E05DC73017}" srcOrd="0" destOrd="0" presId="urn:microsoft.com/office/officeart/2005/8/layout/hierarchy5"/>
    <dgm:cxn modelId="{CB42CA33-957B-8C43-BF6D-4A5FD1569FAE}" type="presOf" srcId="{85ECF02F-B86D-174F-8953-28BF578F0E93}" destId="{892113CD-3B6C-3D46-8C55-3B504A2A49D9}" srcOrd="1" destOrd="0" presId="urn:microsoft.com/office/officeart/2005/8/layout/hierarchy5"/>
    <dgm:cxn modelId="{A98AA776-8E0B-E542-A184-687B0E457ABA}" type="presOf" srcId="{D7DA3BBB-8843-FD4B-9702-D0CF1808EE67}" destId="{A55A52E0-1B76-5641-A673-9FEEEE940900}" srcOrd="1" destOrd="0" presId="urn:microsoft.com/office/officeart/2005/8/layout/hierarchy5"/>
    <dgm:cxn modelId="{C9767F7E-76D2-AA49-8CDB-602EE51A9F4B}" type="presOf" srcId="{529800A6-4CBF-D446-B391-8A045C148D42}" destId="{14A2ABC3-2ECA-1544-8100-CB2A650E7299}" srcOrd="0" destOrd="0" presId="urn:microsoft.com/office/officeart/2005/8/layout/hierarchy5"/>
    <dgm:cxn modelId="{66752B8E-E155-2C44-A637-7FC378CA9FAF}" srcId="{975AE68E-14EE-544B-AE36-DDCCE94FD7C4}" destId="{AD2DF5B5-D8B8-EF46-96EC-8801EA4312BD}" srcOrd="2" destOrd="0" parTransId="{85ECF02F-B86D-174F-8953-28BF578F0E93}" sibTransId="{BBFDAD71-490A-0A49-B99C-BF2DE54E06B0}"/>
    <dgm:cxn modelId="{AAE2EA90-CC34-2A49-A690-6B61D6372308}" srcId="{109D1AF4-342C-F144-8E36-F2F7C091BD35}" destId="{BD11D21F-C055-7C42-A4AE-EEF47BD192EE}" srcOrd="0" destOrd="0" parTransId="{D7DA3BBB-8843-FD4B-9702-D0CF1808EE67}" sibTransId="{731A6934-67F4-CC4F-A8F3-5A61BBCDB696}"/>
    <dgm:cxn modelId="{BA03CBA0-7477-E249-A455-617E8ED062F9}" type="presOf" srcId="{71E39435-0162-504C-9FF1-3B953449213D}" destId="{0443EDD5-6ADF-C040-B722-96C71A4A3703}" srcOrd="0" destOrd="0" presId="urn:microsoft.com/office/officeart/2005/8/layout/hierarchy5"/>
    <dgm:cxn modelId="{8559F5A0-A31A-694E-A68D-30C00A169E2A}" type="presOf" srcId="{85ECF02F-B86D-174F-8953-28BF578F0E93}" destId="{7A6E7572-C475-4D4E-84E7-BD998D5913B0}" srcOrd="0" destOrd="0" presId="urn:microsoft.com/office/officeart/2005/8/layout/hierarchy5"/>
    <dgm:cxn modelId="{C3F8D7A8-5F3F-BB4D-98FD-EE69BA0B3B80}" srcId="{71E39435-0162-504C-9FF1-3B953449213D}" destId="{975AE68E-14EE-544B-AE36-DDCCE94FD7C4}" srcOrd="0" destOrd="0" parTransId="{DD93F4F8-3C83-CC4C-8343-0E93C6FC3C24}" sibTransId="{A50C74D0-9058-5E46-B653-AF3D391BF378}"/>
    <dgm:cxn modelId="{1BACEBB1-BCF1-444C-9206-E8FDD9744CDD}" type="presOf" srcId="{C18348CA-C1E7-4F47-AA67-95C3E75CE875}" destId="{8FC77A89-E9B8-FB42-8994-452F4C3E25C2}" srcOrd="1" destOrd="0" presId="urn:microsoft.com/office/officeart/2005/8/layout/hierarchy5"/>
    <dgm:cxn modelId="{5AF70FB4-0FD3-AA4B-B83D-BDF7BC0D8752}" type="presOf" srcId="{C18348CA-C1E7-4F47-AA67-95C3E75CE875}" destId="{87987484-1A37-7B46-B584-5526DC993B37}" srcOrd="0" destOrd="0" presId="urn:microsoft.com/office/officeart/2005/8/layout/hierarchy5"/>
    <dgm:cxn modelId="{42358EC5-3AC5-6C40-B595-93097D2E8F88}" type="presOf" srcId="{D7DA3BBB-8843-FD4B-9702-D0CF1808EE67}" destId="{6951D457-74D1-D341-956A-E0CD0688E610}" srcOrd="0" destOrd="0" presId="urn:microsoft.com/office/officeart/2005/8/layout/hierarchy5"/>
    <dgm:cxn modelId="{9B2BA1C9-8BD2-774D-B7B0-0FBE43BAB411}" type="presOf" srcId="{AD2DF5B5-D8B8-EF46-96EC-8801EA4312BD}" destId="{27ADA89B-C92E-7643-8C32-3B838F36BE6A}" srcOrd="0" destOrd="0" presId="urn:microsoft.com/office/officeart/2005/8/layout/hierarchy5"/>
    <dgm:cxn modelId="{2829B6CA-34DC-7F48-8599-A9E42222BF93}" type="presOf" srcId="{CF9896B1-90F0-EE40-A859-FA6452727470}" destId="{C3282333-117A-874A-8377-349D3176E749}" srcOrd="0" destOrd="0" presId="urn:microsoft.com/office/officeart/2005/8/layout/hierarchy5"/>
    <dgm:cxn modelId="{4BB9F4D9-AE99-0D4E-B909-9B8A5E5BF196}" type="presOf" srcId="{DAB265D3-C9DB-D84F-BE2B-73739A1C15B0}" destId="{E6957AC3-CCE5-9147-B097-63E8D1AFBAFE}" srcOrd="1" destOrd="0" presId="urn:microsoft.com/office/officeart/2005/8/layout/hierarchy5"/>
    <dgm:cxn modelId="{B53D1DDD-04AF-CC4A-8C6A-FA7DE8982269}" srcId="{975AE68E-14EE-544B-AE36-DDCCE94FD7C4}" destId="{5F2FCDED-3D99-5447-8CFA-4224504E8215}" srcOrd="0" destOrd="0" parTransId="{162167BC-B1D7-114B-94C4-CDF3F3319EFA}" sibTransId="{EA130BBB-F6BD-B947-95F7-8168DF8F6D44}"/>
    <dgm:cxn modelId="{1024D0E8-4237-7342-917B-F3A673461510}" type="presOf" srcId="{109D1AF4-342C-F144-8E36-F2F7C091BD35}" destId="{A8B8531D-8749-0C46-9229-7820AB9020E1}" srcOrd="0" destOrd="0" presId="urn:microsoft.com/office/officeart/2005/8/layout/hierarchy5"/>
    <dgm:cxn modelId="{8E3DA9F5-8467-5740-9B1F-04CE3DC66FC5}" srcId="{975AE68E-14EE-544B-AE36-DDCCE94FD7C4}" destId="{9FCA1C5A-2CC5-3342-892C-2D10779BBFA2}" srcOrd="1" destOrd="0" parTransId="{C18348CA-C1E7-4F47-AA67-95C3E75CE875}" sibTransId="{537D2DF7-00CF-6849-9C9E-069B43DE2C85}"/>
    <dgm:cxn modelId="{E76153C2-50E7-9C44-9931-B40B14D7E20C}" type="presParOf" srcId="{0443EDD5-6ADF-C040-B722-96C71A4A3703}" destId="{67C60658-46A8-6146-BE88-7FD077B4514C}" srcOrd="0" destOrd="0" presId="urn:microsoft.com/office/officeart/2005/8/layout/hierarchy5"/>
    <dgm:cxn modelId="{43FDF1E5-92DD-B749-AA01-98D599770D58}" type="presParOf" srcId="{67C60658-46A8-6146-BE88-7FD077B4514C}" destId="{2B7353C8-95AC-244F-BA86-98AD5BDA14EB}" srcOrd="0" destOrd="0" presId="urn:microsoft.com/office/officeart/2005/8/layout/hierarchy5"/>
    <dgm:cxn modelId="{97A0A30C-B773-AD43-BC81-98AAAB64110E}" type="presParOf" srcId="{2B7353C8-95AC-244F-BA86-98AD5BDA14EB}" destId="{DDBA251F-148B-1F45-A716-69105C5F5202}" srcOrd="0" destOrd="0" presId="urn:microsoft.com/office/officeart/2005/8/layout/hierarchy5"/>
    <dgm:cxn modelId="{6A0E1B33-2763-CE4D-927B-B8C5FBE4E58C}" type="presParOf" srcId="{DDBA251F-148B-1F45-A716-69105C5F5202}" destId="{086B0B59-D229-E049-939A-75BA55ED327F}" srcOrd="0" destOrd="0" presId="urn:microsoft.com/office/officeart/2005/8/layout/hierarchy5"/>
    <dgm:cxn modelId="{3740E814-CA67-A14C-9F56-675CCDF3CFC2}" type="presParOf" srcId="{DDBA251F-148B-1F45-A716-69105C5F5202}" destId="{70790C49-20D6-684C-95A2-093674F02BB6}" srcOrd="1" destOrd="0" presId="urn:microsoft.com/office/officeart/2005/8/layout/hierarchy5"/>
    <dgm:cxn modelId="{E644D19F-1AE7-7F4F-95EE-40A8AB7FF76A}" type="presParOf" srcId="{70790C49-20D6-684C-95A2-093674F02BB6}" destId="{25566F2E-CBA3-BF44-82F4-63E05DC73017}" srcOrd="0" destOrd="0" presId="urn:microsoft.com/office/officeart/2005/8/layout/hierarchy5"/>
    <dgm:cxn modelId="{EE3830E4-B4C7-9B48-8D75-109185916B15}" type="presParOf" srcId="{25566F2E-CBA3-BF44-82F4-63E05DC73017}" destId="{BAB841F8-32DB-B442-BC06-75141B6BCA16}" srcOrd="0" destOrd="0" presId="urn:microsoft.com/office/officeart/2005/8/layout/hierarchy5"/>
    <dgm:cxn modelId="{846CDDC4-1DFF-FA4F-A8F2-75BE138D9A67}" type="presParOf" srcId="{70790C49-20D6-684C-95A2-093674F02BB6}" destId="{23AE935B-BBFF-7F44-A503-E3F1820DBA94}" srcOrd="1" destOrd="0" presId="urn:microsoft.com/office/officeart/2005/8/layout/hierarchy5"/>
    <dgm:cxn modelId="{292C8D92-C6AB-0147-B687-007476E1E1C8}" type="presParOf" srcId="{23AE935B-BBFF-7F44-A503-E3F1820DBA94}" destId="{DB1DADDB-63CF-334D-ACCD-EF5D1B0948FB}" srcOrd="0" destOrd="0" presId="urn:microsoft.com/office/officeart/2005/8/layout/hierarchy5"/>
    <dgm:cxn modelId="{480D7A1A-AE92-7C4F-9D46-632E52829653}" type="presParOf" srcId="{23AE935B-BBFF-7F44-A503-E3F1820DBA94}" destId="{844A2635-0F25-C54E-8454-870EF5E205FB}" srcOrd="1" destOrd="0" presId="urn:microsoft.com/office/officeart/2005/8/layout/hierarchy5"/>
    <dgm:cxn modelId="{4B1A95FE-7FD6-6540-BF6B-AFEAA7AFF0A1}" type="presParOf" srcId="{844A2635-0F25-C54E-8454-870EF5E205FB}" destId="{C3282333-117A-874A-8377-349D3176E749}" srcOrd="0" destOrd="0" presId="urn:microsoft.com/office/officeart/2005/8/layout/hierarchy5"/>
    <dgm:cxn modelId="{EB6BF93B-EFAA-EE43-8723-B01A8F95922A}" type="presParOf" srcId="{C3282333-117A-874A-8377-349D3176E749}" destId="{60AE4AFB-C7F7-644B-98A9-DD6517CAB71C}" srcOrd="0" destOrd="0" presId="urn:microsoft.com/office/officeart/2005/8/layout/hierarchy5"/>
    <dgm:cxn modelId="{371028EC-5ACF-9A44-AE98-AC99884390E7}" type="presParOf" srcId="{844A2635-0F25-C54E-8454-870EF5E205FB}" destId="{75513A57-61DE-2643-B7A7-D1A9E2DA7A28}" srcOrd="1" destOrd="0" presId="urn:microsoft.com/office/officeart/2005/8/layout/hierarchy5"/>
    <dgm:cxn modelId="{A1195E49-6B09-4A4E-9A81-53C2BB78D89C}" type="presParOf" srcId="{75513A57-61DE-2643-B7A7-D1A9E2DA7A28}" destId="{A8B8531D-8749-0C46-9229-7820AB9020E1}" srcOrd="0" destOrd="0" presId="urn:microsoft.com/office/officeart/2005/8/layout/hierarchy5"/>
    <dgm:cxn modelId="{B05483C5-D733-E744-99CB-6480C93905AC}" type="presParOf" srcId="{75513A57-61DE-2643-B7A7-D1A9E2DA7A28}" destId="{19AD5861-9984-A64A-AC9F-0382886F9F14}" srcOrd="1" destOrd="0" presId="urn:microsoft.com/office/officeart/2005/8/layout/hierarchy5"/>
    <dgm:cxn modelId="{29431875-44C4-EC4A-8891-CFE04AB81B69}" type="presParOf" srcId="{19AD5861-9984-A64A-AC9F-0382886F9F14}" destId="{6951D457-74D1-D341-956A-E0CD0688E610}" srcOrd="0" destOrd="0" presId="urn:microsoft.com/office/officeart/2005/8/layout/hierarchy5"/>
    <dgm:cxn modelId="{7786A4E2-CE21-8540-8A17-E865AB7C4BC0}" type="presParOf" srcId="{6951D457-74D1-D341-956A-E0CD0688E610}" destId="{A55A52E0-1B76-5641-A673-9FEEEE940900}" srcOrd="0" destOrd="0" presId="urn:microsoft.com/office/officeart/2005/8/layout/hierarchy5"/>
    <dgm:cxn modelId="{6D2AC67E-24C2-A043-B428-2A56BDCAE049}" type="presParOf" srcId="{19AD5861-9984-A64A-AC9F-0382886F9F14}" destId="{73804502-F8EE-E84F-B258-661CFCC5FA17}" srcOrd="1" destOrd="0" presId="urn:microsoft.com/office/officeart/2005/8/layout/hierarchy5"/>
    <dgm:cxn modelId="{56301F85-1604-B942-A760-E2EBFD4C0A47}" type="presParOf" srcId="{73804502-F8EE-E84F-B258-661CFCC5FA17}" destId="{D1D37948-4F26-8E4C-8A62-31908C0FDDFF}" srcOrd="0" destOrd="0" presId="urn:microsoft.com/office/officeart/2005/8/layout/hierarchy5"/>
    <dgm:cxn modelId="{CDC35A75-DFA1-2545-BDBA-40884DADE3DE}" type="presParOf" srcId="{73804502-F8EE-E84F-B258-661CFCC5FA17}" destId="{C1EFDEB0-872F-2948-9703-CF3FDF3041B2}" srcOrd="1" destOrd="0" presId="urn:microsoft.com/office/officeart/2005/8/layout/hierarchy5"/>
    <dgm:cxn modelId="{A7AA5543-0582-464B-A1E5-CC4528F3B703}" type="presParOf" srcId="{70790C49-20D6-684C-95A2-093674F02BB6}" destId="{87987484-1A37-7B46-B584-5526DC993B37}" srcOrd="2" destOrd="0" presId="urn:microsoft.com/office/officeart/2005/8/layout/hierarchy5"/>
    <dgm:cxn modelId="{2FB76993-4C4E-3D42-9379-17BF23B9ACFB}" type="presParOf" srcId="{87987484-1A37-7B46-B584-5526DC993B37}" destId="{8FC77A89-E9B8-FB42-8994-452F4C3E25C2}" srcOrd="0" destOrd="0" presId="urn:microsoft.com/office/officeart/2005/8/layout/hierarchy5"/>
    <dgm:cxn modelId="{89325021-84FC-364B-AF98-F7F816D3CC0A}" type="presParOf" srcId="{70790C49-20D6-684C-95A2-093674F02BB6}" destId="{AF6392E3-953E-7247-949A-998DF6EC7DFB}" srcOrd="3" destOrd="0" presId="urn:microsoft.com/office/officeart/2005/8/layout/hierarchy5"/>
    <dgm:cxn modelId="{0B4BE736-CB35-2244-9983-E280CBF11D01}" type="presParOf" srcId="{AF6392E3-953E-7247-949A-998DF6EC7DFB}" destId="{0A1BFFCE-3EAB-1A49-87A2-B1917E208C8B}" srcOrd="0" destOrd="0" presId="urn:microsoft.com/office/officeart/2005/8/layout/hierarchy5"/>
    <dgm:cxn modelId="{58B345B3-45A4-074C-B511-409A8432EA84}" type="presParOf" srcId="{AF6392E3-953E-7247-949A-998DF6EC7DFB}" destId="{72428250-70A6-7B40-9ACF-0F631AE14BAD}" srcOrd="1" destOrd="0" presId="urn:microsoft.com/office/officeart/2005/8/layout/hierarchy5"/>
    <dgm:cxn modelId="{32E68296-F9AE-044A-8028-28D74B8AEC31}" type="presParOf" srcId="{72428250-70A6-7B40-9ACF-0F631AE14BAD}" destId="{6AD2A23B-5594-6543-B6FB-6F0B7AD79280}" srcOrd="0" destOrd="0" presId="urn:microsoft.com/office/officeart/2005/8/layout/hierarchy5"/>
    <dgm:cxn modelId="{5690E338-57F2-CB43-B846-DC7CAD67BAA3}" type="presParOf" srcId="{6AD2A23B-5594-6543-B6FB-6F0B7AD79280}" destId="{E6957AC3-CCE5-9147-B097-63E8D1AFBAFE}" srcOrd="0" destOrd="0" presId="urn:microsoft.com/office/officeart/2005/8/layout/hierarchy5"/>
    <dgm:cxn modelId="{45913BB9-98FF-2744-A82B-FE567258272E}" type="presParOf" srcId="{72428250-70A6-7B40-9ACF-0F631AE14BAD}" destId="{13207985-ADA5-EF46-8F1D-7176EC7661F7}" srcOrd="1" destOrd="0" presId="urn:microsoft.com/office/officeart/2005/8/layout/hierarchy5"/>
    <dgm:cxn modelId="{33AA77EA-C2FB-984A-AD83-95A69EB5F79D}" type="presParOf" srcId="{13207985-ADA5-EF46-8F1D-7176EC7661F7}" destId="{14A2ABC3-2ECA-1544-8100-CB2A650E7299}" srcOrd="0" destOrd="0" presId="urn:microsoft.com/office/officeart/2005/8/layout/hierarchy5"/>
    <dgm:cxn modelId="{ABC5207A-6B27-D842-BD83-B39DD5994340}" type="presParOf" srcId="{13207985-ADA5-EF46-8F1D-7176EC7661F7}" destId="{F5639940-BF06-D049-ABF1-836B96CBE3F7}" srcOrd="1" destOrd="0" presId="urn:microsoft.com/office/officeart/2005/8/layout/hierarchy5"/>
    <dgm:cxn modelId="{1CFB0546-60E0-9C43-BB5A-130A71419183}" type="presParOf" srcId="{70790C49-20D6-684C-95A2-093674F02BB6}" destId="{7A6E7572-C475-4D4E-84E7-BD998D5913B0}" srcOrd="4" destOrd="0" presId="urn:microsoft.com/office/officeart/2005/8/layout/hierarchy5"/>
    <dgm:cxn modelId="{839A5759-6631-9847-9B70-5ECA86716514}" type="presParOf" srcId="{7A6E7572-C475-4D4E-84E7-BD998D5913B0}" destId="{892113CD-3B6C-3D46-8C55-3B504A2A49D9}" srcOrd="0" destOrd="0" presId="urn:microsoft.com/office/officeart/2005/8/layout/hierarchy5"/>
    <dgm:cxn modelId="{56B92C45-2C2A-3744-8E20-8905DB80039D}" type="presParOf" srcId="{70790C49-20D6-684C-95A2-093674F02BB6}" destId="{1E3C3443-233F-F947-8BDF-98FFC6028114}" srcOrd="5" destOrd="0" presId="urn:microsoft.com/office/officeart/2005/8/layout/hierarchy5"/>
    <dgm:cxn modelId="{2511B1A0-BCEA-8D49-ABF9-7E46AC32E112}" type="presParOf" srcId="{1E3C3443-233F-F947-8BDF-98FFC6028114}" destId="{27ADA89B-C92E-7643-8C32-3B838F36BE6A}" srcOrd="0" destOrd="0" presId="urn:microsoft.com/office/officeart/2005/8/layout/hierarchy5"/>
    <dgm:cxn modelId="{8DE7CF08-0DA1-A448-9574-4EF49F292AC3}" type="presParOf" srcId="{1E3C3443-233F-F947-8BDF-98FFC6028114}" destId="{301FDFC6-F527-5B4F-9EB7-583424C14372}" srcOrd="1" destOrd="0" presId="urn:microsoft.com/office/officeart/2005/8/layout/hierarchy5"/>
    <dgm:cxn modelId="{9E4214B7-A8A1-174C-B9C4-043E09F20BF1}" type="presParOf" srcId="{0443EDD5-6ADF-C040-B722-96C71A4A3703}" destId="{8F914F53-D79E-C84A-A14C-81D55596FF73}" srcOrd="1" destOrd="0" presId="urn:microsoft.com/office/officeart/2005/8/layout/hierarchy5"/>
  </dgm:cxnLst>
  <dgm:bg>
    <a:noFill/>
  </dgm:bg>
  <dgm:whole>
    <a:ln w="12700" cap="sq">
      <a:noFill/>
    </a:ln>
  </dgm:whole>
  <dgm:extLst>
    <a:ext uri="http://schemas.microsoft.com/office/drawing/2008/diagram">
      <dsp:dataModelExt xmlns:dsp="http://schemas.microsoft.com/office/drawing/2008/diagram" relId="rId10"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1E39435-0162-504C-9FF1-3B953449213D}" type="doc">
      <dgm:prSet loTypeId="urn:microsoft.com/office/officeart/2005/8/layout/hierarchy5" loCatId="" qsTypeId="urn:microsoft.com/office/officeart/2005/8/quickstyle/simple1" qsCatId="simple" csTypeId="urn:microsoft.com/office/officeart/2005/8/colors/accent1_2" csCatId="accent1" phldr="1"/>
      <dgm:spPr/>
      <dgm:t>
        <a:bodyPr/>
        <a:lstStyle/>
        <a:p>
          <a:endParaRPr lang="en-US"/>
        </a:p>
      </dgm:t>
    </dgm:pt>
    <dgm:pt modelId="{975AE68E-14EE-544B-AE36-DDCCE94FD7C4}">
      <dgm:prSet phldrT="[Text]" custT="1"/>
      <dgm:spPr>
        <a:solidFill>
          <a:schemeClr val="accent2"/>
        </a:solidFill>
      </dgm:spPr>
      <dgm:t>
        <a:bodyPr/>
        <a:lstStyle/>
        <a:p>
          <a:r>
            <a:rPr lang="en-US" sz="1300" dirty="0"/>
            <a:t>Mounting Structure</a:t>
          </a:r>
        </a:p>
      </dgm:t>
    </dgm:pt>
    <dgm:pt modelId="{DD93F4F8-3C83-CC4C-8343-0E93C6FC3C24}" type="parTrans" cxnId="{C3F8D7A8-5F3F-BB4D-98FD-EE69BA0B3B80}">
      <dgm:prSet/>
      <dgm:spPr/>
      <dgm:t>
        <a:bodyPr/>
        <a:lstStyle/>
        <a:p>
          <a:endParaRPr lang="en-US"/>
        </a:p>
      </dgm:t>
    </dgm:pt>
    <dgm:pt modelId="{A50C74D0-9058-5E46-B653-AF3D391BF378}" type="sibTrans" cxnId="{C3F8D7A8-5F3F-BB4D-98FD-EE69BA0B3B80}">
      <dgm:prSet/>
      <dgm:spPr/>
      <dgm:t>
        <a:bodyPr/>
        <a:lstStyle/>
        <a:p>
          <a:endParaRPr lang="en-US"/>
        </a:p>
      </dgm:t>
    </dgm:pt>
    <dgm:pt modelId="{0443EDD5-6ADF-C040-B722-96C71A4A3703}" type="pres">
      <dgm:prSet presAssocID="{71E39435-0162-504C-9FF1-3B953449213D}" presName="mainComposite" presStyleCnt="0">
        <dgm:presLayoutVars>
          <dgm:chPref val="1"/>
          <dgm:dir/>
          <dgm:animOne val="branch"/>
          <dgm:animLvl val="lvl"/>
          <dgm:resizeHandles val="exact"/>
        </dgm:presLayoutVars>
      </dgm:prSet>
      <dgm:spPr/>
    </dgm:pt>
    <dgm:pt modelId="{67C60658-46A8-6146-BE88-7FD077B4514C}" type="pres">
      <dgm:prSet presAssocID="{71E39435-0162-504C-9FF1-3B953449213D}" presName="hierFlow" presStyleCnt="0"/>
      <dgm:spPr/>
    </dgm:pt>
    <dgm:pt modelId="{2B7353C8-95AC-244F-BA86-98AD5BDA14EB}" type="pres">
      <dgm:prSet presAssocID="{71E39435-0162-504C-9FF1-3B953449213D}" presName="hierChild1" presStyleCnt="0">
        <dgm:presLayoutVars>
          <dgm:chPref val="1"/>
          <dgm:animOne val="branch"/>
          <dgm:animLvl val="lvl"/>
        </dgm:presLayoutVars>
      </dgm:prSet>
      <dgm:spPr/>
    </dgm:pt>
    <dgm:pt modelId="{DDBA251F-148B-1F45-A716-69105C5F5202}" type="pres">
      <dgm:prSet presAssocID="{975AE68E-14EE-544B-AE36-DDCCE94FD7C4}" presName="Name17" presStyleCnt="0"/>
      <dgm:spPr/>
    </dgm:pt>
    <dgm:pt modelId="{086B0B59-D229-E049-939A-75BA55ED327F}" type="pres">
      <dgm:prSet presAssocID="{975AE68E-14EE-544B-AE36-DDCCE94FD7C4}" presName="level1Shape" presStyleLbl="node0" presStyleIdx="0" presStyleCnt="1" custScaleX="102667" custScaleY="100391">
        <dgm:presLayoutVars>
          <dgm:chPref val="3"/>
        </dgm:presLayoutVars>
      </dgm:prSet>
      <dgm:spPr/>
    </dgm:pt>
    <dgm:pt modelId="{70790C49-20D6-684C-95A2-093674F02BB6}" type="pres">
      <dgm:prSet presAssocID="{975AE68E-14EE-544B-AE36-DDCCE94FD7C4}" presName="hierChild2" presStyleCnt="0"/>
      <dgm:spPr/>
    </dgm:pt>
    <dgm:pt modelId="{8F914F53-D79E-C84A-A14C-81D55596FF73}" type="pres">
      <dgm:prSet presAssocID="{71E39435-0162-504C-9FF1-3B953449213D}" presName="bgShapesFlow" presStyleCnt="0"/>
      <dgm:spPr/>
    </dgm:pt>
  </dgm:ptLst>
  <dgm:cxnLst>
    <dgm:cxn modelId="{826DE002-559A-294B-AC1B-D26F26515025}" type="presOf" srcId="{975AE68E-14EE-544B-AE36-DDCCE94FD7C4}" destId="{086B0B59-D229-E049-939A-75BA55ED327F}" srcOrd="0" destOrd="0" presId="urn:microsoft.com/office/officeart/2005/8/layout/hierarchy5"/>
    <dgm:cxn modelId="{BA03CBA0-7477-E249-A455-617E8ED062F9}" type="presOf" srcId="{71E39435-0162-504C-9FF1-3B953449213D}" destId="{0443EDD5-6ADF-C040-B722-96C71A4A3703}" srcOrd="0" destOrd="0" presId="urn:microsoft.com/office/officeart/2005/8/layout/hierarchy5"/>
    <dgm:cxn modelId="{C3F8D7A8-5F3F-BB4D-98FD-EE69BA0B3B80}" srcId="{71E39435-0162-504C-9FF1-3B953449213D}" destId="{975AE68E-14EE-544B-AE36-DDCCE94FD7C4}" srcOrd="0" destOrd="0" parTransId="{DD93F4F8-3C83-CC4C-8343-0E93C6FC3C24}" sibTransId="{A50C74D0-9058-5E46-B653-AF3D391BF378}"/>
    <dgm:cxn modelId="{E76153C2-50E7-9C44-9931-B40B14D7E20C}" type="presParOf" srcId="{0443EDD5-6ADF-C040-B722-96C71A4A3703}" destId="{67C60658-46A8-6146-BE88-7FD077B4514C}" srcOrd="0" destOrd="0" presId="urn:microsoft.com/office/officeart/2005/8/layout/hierarchy5"/>
    <dgm:cxn modelId="{43FDF1E5-92DD-B749-AA01-98D599770D58}" type="presParOf" srcId="{67C60658-46A8-6146-BE88-7FD077B4514C}" destId="{2B7353C8-95AC-244F-BA86-98AD5BDA14EB}" srcOrd="0" destOrd="0" presId="urn:microsoft.com/office/officeart/2005/8/layout/hierarchy5"/>
    <dgm:cxn modelId="{97A0A30C-B773-AD43-BC81-98AAAB64110E}" type="presParOf" srcId="{2B7353C8-95AC-244F-BA86-98AD5BDA14EB}" destId="{DDBA251F-148B-1F45-A716-69105C5F5202}" srcOrd="0" destOrd="0" presId="urn:microsoft.com/office/officeart/2005/8/layout/hierarchy5"/>
    <dgm:cxn modelId="{6A0E1B33-2763-CE4D-927B-B8C5FBE4E58C}" type="presParOf" srcId="{DDBA251F-148B-1F45-A716-69105C5F5202}" destId="{086B0B59-D229-E049-939A-75BA55ED327F}" srcOrd="0" destOrd="0" presId="urn:microsoft.com/office/officeart/2005/8/layout/hierarchy5"/>
    <dgm:cxn modelId="{3740E814-CA67-A14C-9F56-675CCDF3CFC2}" type="presParOf" srcId="{DDBA251F-148B-1F45-A716-69105C5F5202}" destId="{70790C49-20D6-684C-95A2-093674F02BB6}" srcOrd="1" destOrd="0" presId="urn:microsoft.com/office/officeart/2005/8/layout/hierarchy5"/>
    <dgm:cxn modelId="{9E4214B7-A8A1-174C-B9C4-043E09F20BF1}" type="presParOf" srcId="{0443EDD5-6ADF-C040-B722-96C71A4A3703}" destId="{8F914F53-D79E-C84A-A14C-81D55596FF73}" srcOrd="1" destOrd="0" presId="urn:microsoft.com/office/officeart/2005/8/layout/hierarchy5"/>
  </dgm:cxnLst>
  <dgm:bg/>
  <dgm:whole>
    <a:ln w="12700" cap="sq">
      <a:noFill/>
    </a:ln>
  </dgm:whole>
  <dgm:extLst>
    <a:ext uri="http://schemas.microsoft.com/office/drawing/2008/diagram">
      <dsp:dataModelExt xmlns:dsp="http://schemas.microsoft.com/office/drawing/2008/diagram" relId="rId15"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1E39435-0162-504C-9FF1-3B953449213D}" type="doc">
      <dgm:prSet loTypeId="urn:microsoft.com/office/officeart/2005/8/layout/hierarchy5" loCatId="" qsTypeId="urn:microsoft.com/office/officeart/2005/8/quickstyle/simple1" qsCatId="simple" csTypeId="urn:microsoft.com/office/officeart/2005/8/colors/accent1_2" csCatId="accent1" phldr="1"/>
      <dgm:spPr/>
      <dgm:t>
        <a:bodyPr/>
        <a:lstStyle/>
        <a:p>
          <a:endParaRPr lang="en-US"/>
        </a:p>
      </dgm:t>
    </dgm:pt>
    <dgm:pt modelId="{975AE68E-14EE-544B-AE36-DDCCE94FD7C4}">
      <dgm:prSet phldrT="[Text]" custT="1"/>
      <dgm:spPr>
        <a:solidFill>
          <a:srgbClr val="FE9027"/>
        </a:solidFill>
      </dgm:spPr>
      <dgm:t>
        <a:bodyPr/>
        <a:lstStyle/>
        <a:p>
          <a:r>
            <a:rPr lang="en-US" sz="1300" dirty="0"/>
            <a:t>Step-Up Regulator</a:t>
          </a:r>
        </a:p>
      </dgm:t>
    </dgm:pt>
    <dgm:pt modelId="{DD93F4F8-3C83-CC4C-8343-0E93C6FC3C24}" type="parTrans" cxnId="{C3F8D7A8-5F3F-BB4D-98FD-EE69BA0B3B80}">
      <dgm:prSet/>
      <dgm:spPr/>
      <dgm:t>
        <a:bodyPr/>
        <a:lstStyle/>
        <a:p>
          <a:endParaRPr lang="en-US"/>
        </a:p>
      </dgm:t>
    </dgm:pt>
    <dgm:pt modelId="{A50C74D0-9058-5E46-B653-AF3D391BF378}" type="sibTrans" cxnId="{C3F8D7A8-5F3F-BB4D-98FD-EE69BA0B3B80}">
      <dgm:prSet/>
      <dgm:spPr/>
      <dgm:t>
        <a:bodyPr/>
        <a:lstStyle/>
        <a:p>
          <a:endParaRPr lang="en-US"/>
        </a:p>
      </dgm:t>
    </dgm:pt>
    <dgm:pt modelId="{1CF6FF0A-CC62-2046-BBB1-2C8289393936}">
      <dgm:prSet phldrT="[Text]" custT="1"/>
      <dgm:spPr>
        <a:solidFill>
          <a:srgbClr val="FE9027"/>
        </a:solidFill>
      </dgm:spPr>
      <dgm:t>
        <a:bodyPr/>
        <a:lstStyle/>
        <a:p>
          <a:r>
            <a:rPr lang="en-US" sz="1300" dirty="0"/>
            <a:t>Motor Controller</a:t>
          </a:r>
        </a:p>
      </dgm:t>
    </dgm:pt>
    <dgm:pt modelId="{467AC298-A8DF-5A47-BE0D-A62184B3E4F2}" type="parTrans" cxnId="{2AE03B9C-5C4E-EA42-81AC-A6E9F6DCA5D6}">
      <dgm:prSet/>
      <dgm:spPr/>
      <dgm:t>
        <a:bodyPr/>
        <a:lstStyle/>
        <a:p>
          <a:endParaRPr lang="en-US"/>
        </a:p>
      </dgm:t>
    </dgm:pt>
    <dgm:pt modelId="{F6CFC512-6A8F-0046-8D7C-7B989CE1786D}" type="sibTrans" cxnId="{2AE03B9C-5C4E-EA42-81AC-A6E9F6DCA5D6}">
      <dgm:prSet/>
      <dgm:spPr/>
      <dgm:t>
        <a:bodyPr/>
        <a:lstStyle/>
        <a:p>
          <a:endParaRPr lang="en-US"/>
        </a:p>
      </dgm:t>
    </dgm:pt>
    <dgm:pt modelId="{2851A52B-DE66-5A4E-A221-A863F9BE6594}">
      <dgm:prSet phldrT="[Text]" custT="1"/>
      <dgm:spPr>
        <a:solidFill>
          <a:schemeClr val="accent4"/>
        </a:solidFill>
      </dgm:spPr>
      <dgm:t>
        <a:bodyPr/>
        <a:lstStyle/>
        <a:p>
          <a:r>
            <a:rPr lang="en-US" sz="1300" dirty="0"/>
            <a:t>Motor</a:t>
          </a:r>
        </a:p>
      </dgm:t>
    </dgm:pt>
    <dgm:pt modelId="{420A9F3E-40B1-F34E-8F9D-CCAA58E12AC4}" type="parTrans" cxnId="{452626A5-80E2-1C48-B544-8215EA47A793}">
      <dgm:prSet/>
      <dgm:spPr/>
      <dgm:t>
        <a:bodyPr/>
        <a:lstStyle/>
        <a:p>
          <a:endParaRPr lang="en-US"/>
        </a:p>
      </dgm:t>
    </dgm:pt>
    <dgm:pt modelId="{BC711F4B-997A-5B49-990F-EFEEE7C2135D}" type="sibTrans" cxnId="{452626A5-80E2-1C48-B544-8215EA47A793}">
      <dgm:prSet/>
      <dgm:spPr/>
      <dgm:t>
        <a:bodyPr/>
        <a:lstStyle/>
        <a:p>
          <a:endParaRPr lang="en-US"/>
        </a:p>
      </dgm:t>
    </dgm:pt>
    <dgm:pt modelId="{853FBA70-D1A3-2E4A-AB81-1E98D24166A4}">
      <dgm:prSet phldrT="[Text]" custT="1"/>
      <dgm:spPr>
        <a:solidFill>
          <a:schemeClr val="accent2"/>
        </a:solidFill>
      </dgm:spPr>
      <dgm:t>
        <a:bodyPr/>
        <a:lstStyle/>
        <a:p>
          <a:r>
            <a:rPr lang="en-US" sz="1300" dirty="0"/>
            <a:t>Reaction Wheel</a:t>
          </a:r>
        </a:p>
      </dgm:t>
    </dgm:pt>
    <dgm:pt modelId="{EECF896A-3B6F-2C4E-BFCB-05A5B5CFCB74}" type="parTrans" cxnId="{00763182-06EB-E247-B98A-3CB1981BFEB5}">
      <dgm:prSet/>
      <dgm:spPr/>
      <dgm:t>
        <a:bodyPr/>
        <a:lstStyle/>
        <a:p>
          <a:endParaRPr lang="en-US"/>
        </a:p>
      </dgm:t>
    </dgm:pt>
    <dgm:pt modelId="{8A5246E4-FE5A-4941-94D0-B674AF66EE12}" type="sibTrans" cxnId="{00763182-06EB-E247-B98A-3CB1981BFEB5}">
      <dgm:prSet/>
      <dgm:spPr/>
      <dgm:t>
        <a:bodyPr/>
        <a:lstStyle/>
        <a:p>
          <a:endParaRPr lang="en-US"/>
        </a:p>
      </dgm:t>
    </dgm:pt>
    <dgm:pt modelId="{0443EDD5-6ADF-C040-B722-96C71A4A3703}" type="pres">
      <dgm:prSet presAssocID="{71E39435-0162-504C-9FF1-3B953449213D}" presName="mainComposite" presStyleCnt="0">
        <dgm:presLayoutVars>
          <dgm:chPref val="1"/>
          <dgm:dir/>
          <dgm:animOne val="branch"/>
          <dgm:animLvl val="lvl"/>
          <dgm:resizeHandles val="exact"/>
        </dgm:presLayoutVars>
      </dgm:prSet>
      <dgm:spPr/>
    </dgm:pt>
    <dgm:pt modelId="{67C60658-46A8-6146-BE88-7FD077B4514C}" type="pres">
      <dgm:prSet presAssocID="{71E39435-0162-504C-9FF1-3B953449213D}" presName="hierFlow" presStyleCnt="0"/>
      <dgm:spPr/>
    </dgm:pt>
    <dgm:pt modelId="{2B7353C8-95AC-244F-BA86-98AD5BDA14EB}" type="pres">
      <dgm:prSet presAssocID="{71E39435-0162-504C-9FF1-3B953449213D}" presName="hierChild1" presStyleCnt="0">
        <dgm:presLayoutVars>
          <dgm:chPref val="1"/>
          <dgm:animOne val="branch"/>
          <dgm:animLvl val="lvl"/>
        </dgm:presLayoutVars>
      </dgm:prSet>
      <dgm:spPr/>
    </dgm:pt>
    <dgm:pt modelId="{DDBA251F-148B-1F45-A716-69105C5F5202}" type="pres">
      <dgm:prSet presAssocID="{975AE68E-14EE-544B-AE36-DDCCE94FD7C4}" presName="Name17" presStyleCnt="0"/>
      <dgm:spPr/>
    </dgm:pt>
    <dgm:pt modelId="{086B0B59-D229-E049-939A-75BA55ED327F}" type="pres">
      <dgm:prSet presAssocID="{975AE68E-14EE-544B-AE36-DDCCE94FD7C4}" presName="level1Shape" presStyleLbl="node0" presStyleIdx="0" presStyleCnt="1" custScaleX="102667" custScaleY="100391">
        <dgm:presLayoutVars>
          <dgm:chPref val="3"/>
        </dgm:presLayoutVars>
      </dgm:prSet>
      <dgm:spPr/>
    </dgm:pt>
    <dgm:pt modelId="{70790C49-20D6-684C-95A2-093674F02BB6}" type="pres">
      <dgm:prSet presAssocID="{975AE68E-14EE-544B-AE36-DDCCE94FD7C4}" presName="hierChild2" presStyleCnt="0"/>
      <dgm:spPr/>
    </dgm:pt>
    <dgm:pt modelId="{F8932CD6-3C38-FC4B-99A7-07B334F726B2}" type="pres">
      <dgm:prSet presAssocID="{467AC298-A8DF-5A47-BE0D-A62184B3E4F2}" presName="Name25" presStyleLbl="parChTrans1D2" presStyleIdx="0" presStyleCnt="1"/>
      <dgm:spPr/>
    </dgm:pt>
    <dgm:pt modelId="{76CDC5F0-FDF3-F647-84F1-B432DE75A0C5}" type="pres">
      <dgm:prSet presAssocID="{467AC298-A8DF-5A47-BE0D-A62184B3E4F2}" presName="connTx" presStyleLbl="parChTrans1D2" presStyleIdx="0" presStyleCnt="1"/>
      <dgm:spPr/>
    </dgm:pt>
    <dgm:pt modelId="{CD24E814-38FF-9444-972E-992F0CC59C26}" type="pres">
      <dgm:prSet presAssocID="{1CF6FF0A-CC62-2046-BBB1-2C8289393936}" presName="Name30" presStyleCnt="0"/>
      <dgm:spPr/>
    </dgm:pt>
    <dgm:pt modelId="{20F15570-C76D-7B41-954E-9131F7FA4A32}" type="pres">
      <dgm:prSet presAssocID="{1CF6FF0A-CC62-2046-BBB1-2C8289393936}" presName="level2Shape" presStyleLbl="node2" presStyleIdx="0" presStyleCnt="1"/>
      <dgm:spPr/>
    </dgm:pt>
    <dgm:pt modelId="{23F152B4-A75F-CD40-B13D-67698F381B86}" type="pres">
      <dgm:prSet presAssocID="{1CF6FF0A-CC62-2046-BBB1-2C8289393936}" presName="hierChild3" presStyleCnt="0"/>
      <dgm:spPr/>
    </dgm:pt>
    <dgm:pt modelId="{C0986F92-BFBB-584A-9DAB-14902BCB8D9E}" type="pres">
      <dgm:prSet presAssocID="{420A9F3E-40B1-F34E-8F9D-CCAA58E12AC4}" presName="Name25" presStyleLbl="parChTrans1D3" presStyleIdx="0" presStyleCnt="1"/>
      <dgm:spPr/>
    </dgm:pt>
    <dgm:pt modelId="{12B7A19C-F185-2E43-94A4-178063C7BD98}" type="pres">
      <dgm:prSet presAssocID="{420A9F3E-40B1-F34E-8F9D-CCAA58E12AC4}" presName="connTx" presStyleLbl="parChTrans1D3" presStyleIdx="0" presStyleCnt="1"/>
      <dgm:spPr/>
    </dgm:pt>
    <dgm:pt modelId="{BE4CEC36-67FC-D14F-BE23-BADCC1452A21}" type="pres">
      <dgm:prSet presAssocID="{2851A52B-DE66-5A4E-A221-A863F9BE6594}" presName="Name30" presStyleCnt="0"/>
      <dgm:spPr/>
    </dgm:pt>
    <dgm:pt modelId="{7BF94411-5489-F84D-9566-F17482D869D7}" type="pres">
      <dgm:prSet presAssocID="{2851A52B-DE66-5A4E-A221-A863F9BE6594}" presName="level2Shape" presStyleLbl="node3" presStyleIdx="0" presStyleCnt="1"/>
      <dgm:spPr/>
    </dgm:pt>
    <dgm:pt modelId="{245D4175-DA60-E941-97F7-CD7A3EE8111B}" type="pres">
      <dgm:prSet presAssocID="{2851A52B-DE66-5A4E-A221-A863F9BE6594}" presName="hierChild3" presStyleCnt="0"/>
      <dgm:spPr/>
    </dgm:pt>
    <dgm:pt modelId="{701B4160-251B-F14A-A0C0-559D77AC69D1}" type="pres">
      <dgm:prSet presAssocID="{EECF896A-3B6F-2C4E-BFCB-05A5B5CFCB74}" presName="Name25" presStyleLbl="parChTrans1D4" presStyleIdx="0" presStyleCnt="1"/>
      <dgm:spPr/>
    </dgm:pt>
    <dgm:pt modelId="{6B589C96-6A2B-9C4F-B86F-AE466CF4A0A4}" type="pres">
      <dgm:prSet presAssocID="{EECF896A-3B6F-2C4E-BFCB-05A5B5CFCB74}" presName="connTx" presStyleLbl="parChTrans1D4" presStyleIdx="0" presStyleCnt="1"/>
      <dgm:spPr/>
    </dgm:pt>
    <dgm:pt modelId="{FC002192-FF23-D449-B211-47A0325C352B}" type="pres">
      <dgm:prSet presAssocID="{853FBA70-D1A3-2E4A-AB81-1E98D24166A4}" presName="Name30" presStyleCnt="0"/>
      <dgm:spPr/>
    </dgm:pt>
    <dgm:pt modelId="{30F93980-CB29-E143-86A4-E2E7BC3FE385}" type="pres">
      <dgm:prSet presAssocID="{853FBA70-D1A3-2E4A-AB81-1E98D24166A4}" presName="level2Shape" presStyleLbl="node4" presStyleIdx="0" presStyleCnt="1"/>
      <dgm:spPr/>
    </dgm:pt>
    <dgm:pt modelId="{9BC4424D-1EE9-6443-930E-24F7405553D1}" type="pres">
      <dgm:prSet presAssocID="{853FBA70-D1A3-2E4A-AB81-1E98D24166A4}" presName="hierChild3" presStyleCnt="0"/>
      <dgm:spPr/>
    </dgm:pt>
    <dgm:pt modelId="{8F914F53-D79E-C84A-A14C-81D55596FF73}" type="pres">
      <dgm:prSet presAssocID="{71E39435-0162-504C-9FF1-3B953449213D}" presName="bgShapesFlow" presStyleCnt="0"/>
      <dgm:spPr/>
    </dgm:pt>
  </dgm:ptLst>
  <dgm:cxnLst>
    <dgm:cxn modelId="{826DE002-559A-294B-AC1B-D26F26515025}" type="presOf" srcId="{975AE68E-14EE-544B-AE36-DDCCE94FD7C4}" destId="{086B0B59-D229-E049-939A-75BA55ED327F}" srcOrd="0" destOrd="0" presId="urn:microsoft.com/office/officeart/2005/8/layout/hierarchy5"/>
    <dgm:cxn modelId="{60DC6406-63DD-C041-BC75-A00F699AB0AA}" type="presOf" srcId="{2851A52B-DE66-5A4E-A221-A863F9BE6594}" destId="{7BF94411-5489-F84D-9566-F17482D869D7}" srcOrd="0" destOrd="0" presId="urn:microsoft.com/office/officeart/2005/8/layout/hierarchy5"/>
    <dgm:cxn modelId="{DC66AC49-2DAD-764A-97B6-F98069CA5EFB}" type="presOf" srcId="{EECF896A-3B6F-2C4E-BFCB-05A5B5CFCB74}" destId="{6B589C96-6A2B-9C4F-B86F-AE466CF4A0A4}" srcOrd="1" destOrd="0" presId="urn:microsoft.com/office/officeart/2005/8/layout/hierarchy5"/>
    <dgm:cxn modelId="{2F8A996C-0866-7C45-A1DC-38D52C837995}" type="presOf" srcId="{420A9F3E-40B1-F34E-8F9D-CCAA58E12AC4}" destId="{12B7A19C-F185-2E43-94A4-178063C7BD98}" srcOrd="1" destOrd="0" presId="urn:microsoft.com/office/officeart/2005/8/layout/hierarchy5"/>
    <dgm:cxn modelId="{00763182-06EB-E247-B98A-3CB1981BFEB5}" srcId="{2851A52B-DE66-5A4E-A221-A863F9BE6594}" destId="{853FBA70-D1A3-2E4A-AB81-1E98D24166A4}" srcOrd="0" destOrd="0" parTransId="{EECF896A-3B6F-2C4E-BFCB-05A5B5CFCB74}" sibTransId="{8A5246E4-FE5A-4941-94D0-B674AF66EE12}"/>
    <dgm:cxn modelId="{2AE03B9C-5C4E-EA42-81AC-A6E9F6DCA5D6}" srcId="{975AE68E-14EE-544B-AE36-DDCCE94FD7C4}" destId="{1CF6FF0A-CC62-2046-BBB1-2C8289393936}" srcOrd="0" destOrd="0" parTransId="{467AC298-A8DF-5A47-BE0D-A62184B3E4F2}" sibTransId="{F6CFC512-6A8F-0046-8D7C-7B989CE1786D}"/>
    <dgm:cxn modelId="{BA03CBA0-7477-E249-A455-617E8ED062F9}" type="presOf" srcId="{71E39435-0162-504C-9FF1-3B953449213D}" destId="{0443EDD5-6ADF-C040-B722-96C71A4A3703}" srcOrd="0" destOrd="0" presId="urn:microsoft.com/office/officeart/2005/8/layout/hierarchy5"/>
    <dgm:cxn modelId="{452626A5-80E2-1C48-B544-8215EA47A793}" srcId="{1CF6FF0A-CC62-2046-BBB1-2C8289393936}" destId="{2851A52B-DE66-5A4E-A221-A863F9BE6594}" srcOrd="0" destOrd="0" parTransId="{420A9F3E-40B1-F34E-8F9D-CCAA58E12AC4}" sibTransId="{BC711F4B-997A-5B49-990F-EFEEE7C2135D}"/>
    <dgm:cxn modelId="{C3F8D7A8-5F3F-BB4D-98FD-EE69BA0B3B80}" srcId="{71E39435-0162-504C-9FF1-3B953449213D}" destId="{975AE68E-14EE-544B-AE36-DDCCE94FD7C4}" srcOrd="0" destOrd="0" parTransId="{DD93F4F8-3C83-CC4C-8343-0E93C6FC3C24}" sibTransId="{A50C74D0-9058-5E46-B653-AF3D391BF378}"/>
    <dgm:cxn modelId="{E6C466B3-6D3D-EB4A-ACBA-0AD6D4679121}" type="presOf" srcId="{EECF896A-3B6F-2C4E-BFCB-05A5B5CFCB74}" destId="{701B4160-251B-F14A-A0C0-559D77AC69D1}" srcOrd="0" destOrd="0" presId="urn:microsoft.com/office/officeart/2005/8/layout/hierarchy5"/>
    <dgm:cxn modelId="{88BC06B8-6FFD-1341-BC13-6C1238505BC8}" type="presOf" srcId="{467AC298-A8DF-5A47-BE0D-A62184B3E4F2}" destId="{F8932CD6-3C38-FC4B-99A7-07B334F726B2}" srcOrd="0" destOrd="0" presId="urn:microsoft.com/office/officeart/2005/8/layout/hierarchy5"/>
    <dgm:cxn modelId="{9A33ADCB-8510-DC41-8C51-BF5358E1291D}" type="presOf" srcId="{853FBA70-D1A3-2E4A-AB81-1E98D24166A4}" destId="{30F93980-CB29-E143-86A4-E2E7BC3FE385}" srcOrd="0" destOrd="0" presId="urn:microsoft.com/office/officeart/2005/8/layout/hierarchy5"/>
    <dgm:cxn modelId="{9F983AE5-4A56-A442-9E31-456578A56321}" type="presOf" srcId="{420A9F3E-40B1-F34E-8F9D-CCAA58E12AC4}" destId="{C0986F92-BFBB-584A-9DAB-14902BCB8D9E}" srcOrd="0" destOrd="0" presId="urn:microsoft.com/office/officeart/2005/8/layout/hierarchy5"/>
    <dgm:cxn modelId="{8F1C43E6-9D55-1F4B-B5F5-7D4A46A0CC9F}" type="presOf" srcId="{1CF6FF0A-CC62-2046-BBB1-2C8289393936}" destId="{20F15570-C76D-7B41-954E-9131F7FA4A32}" srcOrd="0" destOrd="0" presId="urn:microsoft.com/office/officeart/2005/8/layout/hierarchy5"/>
    <dgm:cxn modelId="{F28E6DF2-3B76-894C-88BC-E4159CDDA62B}" type="presOf" srcId="{467AC298-A8DF-5A47-BE0D-A62184B3E4F2}" destId="{76CDC5F0-FDF3-F647-84F1-B432DE75A0C5}" srcOrd="1" destOrd="0" presId="urn:microsoft.com/office/officeart/2005/8/layout/hierarchy5"/>
    <dgm:cxn modelId="{E76153C2-50E7-9C44-9931-B40B14D7E20C}" type="presParOf" srcId="{0443EDD5-6ADF-C040-B722-96C71A4A3703}" destId="{67C60658-46A8-6146-BE88-7FD077B4514C}" srcOrd="0" destOrd="0" presId="urn:microsoft.com/office/officeart/2005/8/layout/hierarchy5"/>
    <dgm:cxn modelId="{43FDF1E5-92DD-B749-AA01-98D599770D58}" type="presParOf" srcId="{67C60658-46A8-6146-BE88-7FD077B4514C}" destId="{2B7353C8-95AC-244F-BA86-98AD5BDA14EB}" srcOrd="0" destOrd="0" presId="urn:microsoft.com/office/officeart/2005/8/layout/hierarchy5"/>
    <dgm:cxn modelId="{97A0A30C-B773-AD43-BC81-98AAAB64110E}" type="presParOf" srcId="{2B7353C8-95AC-244F-BA86-98AD5BDA14EB}" destId="{DDBA251F-148B-1F45-A716-69105C5F5202}" srcOrd="0" destOrd="0" presId="urn:microsoft.com/office/officeart/2005/8/layout/hierarchy5"/>
    <dgm:cxn modelId="{6A0E1B33-2763-CE4D-927B-B8C5FBE4E58C}" type="presParOf" srcId="{DDBA251F-148B-1F45-A716-69105C5F5202}" destId="{086B0B59-D229-E049-939A-75BA55ED327F}" srcOrd="0" destOrd="0" presId="urn:microsoft.com/office/officeart/2005/8/layout/hierarchy5"/>
    <dgm:cxn modelId="{3740E814-CA67-A14C-9F56-675CCDF3CFC2}" type="presParOf" srcId="{DDBA251F-148B-1F45-A716-69105C5F5202}" destId="{70790C49-20D6-684C-95A2-093674F02BB6}" srcOrd="1" destOrd="0" presId="urn:microsoft.com/office/officeart/2005/8/layout/hierarchy5"/>
    <dgm:cxn modelId="{51C3C45E-AB97-854D-AD5F-EA569DA6D516}" type="presParOf" srcId="{70790C49-20D6-684C-95A2-093674F02BB6}" destId="{F8932CD6-3C38-FC4B-99A7-07B334F726B2}" srcOrd="0" destOrd="0" presId="urn:microsoft.com/office/officeart/2005/8/layout/hierarchy5"/>
    <dgm:cxn modelId="{E3226428-A4DB-3B40-BEE2-26A14CF3A694}" type="presParOf" srcId="{F8932CD6-3C38-FC4B-99A7-07B334F726B2}" destId="{76CDC5F0-FDF3-F647-84F1-B432DE75A0C5}" srcOrd="0" destOrd="0" presId="urn:microsoft.com/office/officeart/2005/8/layout/hierarchy5"/>
    <dgm:cxn modelId="{736EC0FE-0C42-144E-B696-D851DF7C3D21}" type="presParOf" srcId="{70790C49-20D6-684C-95A2-093674F02BB6}" destId="{CD24E814-38FF-9444-972E-992F0CC59C26}" srcOrd="1" destOrd="0" presId="urn:microsoft.com/office/officeart/2005/8/layout/hierarchy5"/>
    <dgm:cxn modelId="{9903492B-B265-9B4F-9EC7-414CA9DCFF54}" type="presParOf" srcId="{CD24E814-38FF-9444-972E-992F0CC59C26}" destId="{20F15570-C76D-7B41-954E-9131F7FA4A32}" srcOrd="0" destOrd="0" presId="urn:microsoft.com/office/officeart/2005/8/layout/hierarchy5"/>
    <dgm:cxn modelId="{A62F89AA-2DBF-1541-A973-336FD323BC0E}" type="presParOf" srcId="{CD24E814-38FF-9444-972E-992F0CC59C26}" destId="{23F152B4-A75F-CD40-B13D-67698F381B86}" srcOrd="1" destOrd="0" presId="urn:microsoft.com/office/officeart/2005/8/layout/hierarchy5"/>
    <dgm:cxn modelId="{64E1FE73-1E47-804F-B640-F0AF93FAF31F}" type="presParOf" srcId="{23F152B4-A75F-CD40-B13D-67698F381B86}" destId="{C0986F92-BFBB-584A-9DAB-14902BCB8D9E}" srcOrd="0" destOrd="0" presId="urn:microsoft.com/office/officeart/2005/8/layout/hierarchy5"/>
    <dgm:cxn modelId="{DE48B575-7C72-D84F-8053-B87C2929C12F}" type="presParOf" srcId="{C0986F92-BFBB-584A-9DAB-14902BCB8D9E}" destId="{12B7A19C-F185-2E43-94A4-178063C7BD98}" srcOrd="0" destOrd="0" presId="urn:microsoft.com/office/officeart/2005/8/layout/hierarchy5"/>
    <dgm:cxn modelId="{0CFE2E48-1623-AC40-8DCE-3DCE6A495E0A}" type="presParOf" srcId="{23F152B4-A75F-CD40-B13D-67698F381B86}" destId="{BE4CEC36-67FC-D14F-BE23-BADCC1452A21}" srcOrd="1" destOrd="0" presId="urn:microsoft.com/office/officeart/2005/8/layout/hierarchy5"/>
    <dgm:cxn modelId="{2D84B757-9518-B648-B219-2C4E74F07438}" type="presParOf" srcId="{BE4CEC36-67FC-D14F-BE23-BADCC1452A21}" destId="{7BF94411-5489-F84D-9566-F17482D869D7}" srcOrd="0" destOrd="0" presId="urn:microsoft.com/office/officeart/2005/8/layout/hierarchy5"/>
    <dgm:cxn modelId="{33623EF0-6596-4F49-BAFF-51458CAF5165}" type="presParOf" srcId="{BE4CEC36-67FC-D14F-BE23-BADCC1452A21}" destId="{245D4175-DA60-E941-97F7-CD7A3EE8111B}" srcOrd="1" destOrd="0" presId="urn:microsoft.com/office/officeart/2005/8/layout/hierarchy5"/>
    <dgm:cxn modelId="{F0417D6D-E44C-0F44-B41B-3662940F6714}" type="presParOf" srcId="{245D4175-DA60-E941-97F7-CD7A3EE8111B}" destId="{701B4160-251B-F14A-A0C0-559D77AC69D1}" srcOrd="0" destOrd="0" presId="urn:microsoft.com/office/officeart/2005/8/layout/hierarchy5"/>
    <dgm:cxn modelId="{574F62FD-1C21-CD49-A8D2-6D8DE21E8094}" type="presParOf" srcId="{701B4160-251B-F14A-A0C0-559D77AC69D1}" destId="{6B589C96-6A2B-9C4F-B86F-AE466CF4A0A4}" srcOrd="0" destOrd="0" presId="urn:microsoft.com/office/officeart/2005/8/layout/hierarchy5"/>
    <dgm:cxn modelId="{540B73A7-39F5-AA4C-B891-97F32DB031B3}" type="presParOf" srcId="{245D4175-DA60-E941-97F7-CD7A3EE8111B}" destId="{FC002192-FF23-D449-B211-47A0325C352B}" srcOrd="1" destOrd="0" presId="urn:microsoft.com/office/officeart/2005/8/layout/hierarchy5"/>
    <dgm:cxn modelId="{2363C952-0D63-764B-9DCA-934C78E98F9E}" type="presParOf" srcId="{FC002192-FF23-D449-B211-47A0325C352B}" destId="{30F93980-CB29-E143-86A4-E2E7BC3FE385}" srcOrd="0" destOrd="0" presId="urn:microsoft.com/office/officeart/2005/8/layout/hierarchy5"/>
    <dgm:cxn modelId="{FBCC032D-6DFF-C548-B9F2-0A996390ECDB}" type="presParOf" srcId="{FC002192-FF23-D449-B211-47A0325C352B}" destId="{9BC4424D-1EE9-6443-930E-24F7405553D1}" srcOrd="1" destOrd="0" presId="urn:microsoft.com/office/officeart/2005/8/layout/hierarchy5"/>
    <dgm:cxn modelId="{9E4214B7-A8A1-174C-B9C4-043E09F20BF1}" type="presParOf" srcId="{0443EDD5-6ADF-C040-B722-96C71A4A3703}" destId="{8F914F53-D79E-C84A-A14C-81D55596FF73}" srcOrd="1" destOrd="0" presId="urn:microsoft.com/office/officeart/2005/8/layout/hierarchy5"/>
  </dgm:cxnLst>
  <dgm:bg/>
  <dgm:whole>
    <a:ln w="12700" cap="sq">
      <a:noFill/>
    </a:ln>
  </dgm:whole>
  <dgm:extLst>
    <a:ext uri="http://schemas.microsoft.com/office/drawing/2008/diagram">
      <dsp:dataModelExt xmlns:dsp="http://schemas.microsoft.com/office/drawing/2008/diagram" relId="rId20"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71E39435-0162-504C-9FF1-3B953449213D}" type="doc">
      <dgm:prSet loTypeId="urn:microsoft.com/office/officeart/2005/8/layout/hierarchy5" loCatId="" qsTypeId="urn:microsoft.com/office/officeart/2005/8/quickstyle/simple1" qsCatId="simple" csTypeId="urn:microsoft.com/office/officeart/2005/8/colors/accent1_2" csCatId="accent1" phldr="1"/>
      <dgm:spPr/>
      <dgm:t>
        <a:bodyPr/>
        <a:lstStyle/>
        <a:p>
          <a:endParaRPr lang="en-US"/>
        </a:p>
      </dgm:t>
    </dgm:pt>
    <dgm:pt modelId="{975AE68E-14EE-544B-AE36-DDCCE94FD7C4}">
      <dgm:prSet phldrT="[Text]" custT="1"/>
      <dgm:spPr>
        <a:solidFill>
          <a:schemeClr val="bg2"/>
        </a:solidFill>
      </dgm:spPr>
      <dgm:t>
        <a:bodyPr/>
        <a:lstStyle/>
        <a:p>
          <a:r>
            <a:rPr lang="en-US" sz="1300" dirty="0"/>
            <a:t>Power Supply</a:t>
          </a:r>
        </a:p>
      </dgm:t>
    </dgm:pt>
    <dgm:pt modelId="{DD93F4F8-3C83-CC4C-8343-0E93C6FC3C24}" type="parTrans" cxnId="{C3F8D7A8-5F3F-BB4D-98FD-EE69BA0B3B80}">
      <dgm:prSet/>
      <dgm:spPr/>
      <dgm:t>
        <a:bodyPr/>
        <a:lstStyle/>
        <a:p>
          <a:endParaRPr lang="en-US"/>
        </a:p>
      </dgm:t>
    </dgm:pt>
    <dgm:pt modelId="{A50C74D0-9058-5E46-B653-AF3D391BF378}" type="sibTrans" cxnId="{C3F8D7A8-5F3F-BB4D-98FD-EE69BA0B3B80}">
      <dgm:prSet/>
      <dgm:spPr/>
      <dgm:t>
        <a:bodyPr/>
        <a:lstStyle/>
        <a:p>
          <a:endParaRPr lang="en-US"/>
        </a:p>
      </dgm:t>
    </dgm:pt>
    <dgm:pt modelId="{0443EDD5-6ADF-C040-B722-96C71A4A3703}" type="pres">
      <dgm:prSet presAssocID="{71E39435-0162-504C-9FF1-3B953449213D}" presName="mainComposite" presStyleCnt="0">
        <dgm:presLayoutVars>
          <dgm:chPref val="1"/>
          <dgm:dir/>
          <dgm:animOne val="branch"/>
          <dgm:animLvl val="lvl"/>
          <dgm:resizeHandles val="exact"/>
        </dgm:presLayoutVars>
      </dgm:prSet>
      <dgm:spPr/>
    </dgm:pt>
    <dgm:pt modelId="{67C60658-46A8-6146-BE88-7FD077B4514C}" type="pres">
      <dgm:prSet presAssocID="{71E39435-0162-504C-9FF1-3B953449213D}" presName="hierFlow" presStyleCnt="0"/>
      <dgm:spPr/>
    </dgm:pt>
    <dgm:pt modelId="{2B7353C8-95AC-244F-BA86-98AD5BDA14EB}" type="pres">
      <dgm:prSet presAssocID="{71E39435-0162-504C-9FF1-3B953449213D}" presName="hierChild1" presStyleCnt="0">
        <dgm:presLayoutVars>
          <dgm:chPref val="1"/>
          <dgm:animOne val="branch"/>
          <dgm:animLvl val="lvl"/>
        </dgm:presLayoutVars>
      </dgm:prSet>
      <dgm:spPr/>
    </dgm:pt>
    <dgm:pt modelId="{DDBA251F-148B-1F45-A716-69105C5F5202}" type="pres">
      <dgm:prSet presAssocID="{975AE68E-14EE-544B-AE36-DDCCE94FD7C4}" presName="Name17" presStyleCnt="0"/>
      <dgm:spPr/>
    </dgm:pt>
    <dgm:pt modelId="{086B0B59-D229-E049-939A-75BA55ED327F}" type="pres">
      <dgm:prSet presAssocID="{975AE68E-14EE-544B-AE36-DDCCE94FD7C4}" presName="level1Shape" presStyleLbl="node0" presStyleIdx="0" presStyleCnt="1" custScaleX="87826" custScaleY="100391">
        <dgm:presLayoutVars>
          <dgm:chPref val="3"/>
        </dgm:presLayoutVars>
      </dgm:prSet>
      <dgm:spPr/>
    </dgm:pt>
    <dgm:pt modelId="{70790C49-20D6-684C-95A2-093674F02BB6}" type="pres">
      <dgm:prSet presAssocID="{975AE68E-14EE-544B-AE36-DDCCE94FD7C4}" presName="hierChild2" presStyleCnt="0"/>
      <dgm:spPr/>
    </dgm:pt>
    <dgm:pt modelId="{8F914F53-D79E-C84A-A14C-81D55596FF73}" type="pres">
      <dgm:prSet presAssocID="{71E39435-0162-504C-9FF1-3B953449213D}" presName="bgShapesFlow" presStyleCnt="0"/>
      <dgm:spPr/>
    </dgm:pt>
  </dgm:ptLst>
  <dgm:cxnLst>
    <dgm:cxn modelId="{826DE002-559A-294B-AC1B-D26F26515025}" type="presOf" srcId="{975AE68E-14EE-544B-AE36-DDCCE94FD7C4}" destId="{086B0B59-D229-E049-939A-75BA55ED327F}" srcOrd="0" destOrd="0" presId="urn:microsoft.com/office/officeart/2005/8/layout/hierarchy5"/>
    <dgm:cxn modelId="{BA03CBA0-7477-E249-A455-617E8ED062F9}" type="presOf" srcId="{71E39435-0162-504C-9FF1-3B953449213D}" destId="{0443EDD5-6ADF-C040-B722-96C71A4A3703}" srcOrd="0" destOrd="0" presId="urn:microsoft.com/office/officeart/2005/8/layout/hierarchy5"/>
    <dgm:cxn modelId="{C3F8D7A8-5F3F-BB4D-98FD-EE69BA0B3B80}" srcId="{71E39435-0162-504C-9FF1-3B953449213D}" destId="{975AE68E-14EE-544B-AE36-DDCCE94FD7C4}" srcOrd="0" destOrd="0" parTransId="{DD93F4F8-3C83-CC4C-8343-0E93C6FC3C24}" sibTransId="{A50C74D0-9058-5E46-B653-AF3D391BF378}"/>
    <dgm:cxn modelId="{E76153C2-50E7-9C44-9931-B40B14D7E20C}" type="presParOf" srcId="{0443EDD5-6ADF-C040-B722-96C71A4A3703}" destId="{67C60658-46A8-6146-BE88-7FD077B4514C}" srcOrd="0" destOrd="0" presId="urn:microsoft.com/office/officeart/2005/8/layout/hierarchy5"/>
    <dgm:cxn modelId="{43FDF1E5-92DD-B749-AA01-98D599770D58}" type="presParOf" srcId="{67C60658-46A8-6146-BE88-7FD077B4514C}" destId="{2B7353C8-95AC-244F-BA86-98AD5BDA14EB}" srcOrd="0" destOrd="0" presId="urn:microsoft.com/office/officeart/2005/8/layout/hierarchy5"/>
    <dgm:cxn modelId="{97A0A30C-B773-AD43-BC81-98AAAB64110E}" type="presParOf" srcId="{2B7353C8-95AC-244F-BA86-98AD5BDA14EB}" destId="{DDBA251F-148B-1F45-A716-69105C5F5202}" srcOrd="0" destOrd="0" presId="urn:microsoft.com/office/officeart/2005/8/layout/hierarchy5"/>
    <dgm:cxn modelId="{6A0E1B33-2763-CE4D-927B-B8C5FBE4E58C}" type="presParOf" srcId="{DDBA251F-148B-1F45-A716-69105C5F5202}" destId="{086B0B59-D229-E049-939A-75BA55ED327F}" srcOrd="0" destOrd="0" presId="urn:microsoft.com/office/officeart/2005/8/layout/hierarchy5"/>
    <dgm:cxn modelId="{3740E814-CA67-A14C-9F56-675CCDF3CFC2}" type="presParOf" srcId="{DDBA251F-148B-1F45-A716-69105C5F5202}" destId="{70790C49-20D6-684C-95A2-093674F02BB6}" srcOrd="1" destOrd="0" presId="urn:microsoft.com/office/officeart/2005/8/layout/hierarchy5"/>
    <dgm:cxn modelId="{9E4214B7-A8A1-174C-B9C4-043E09F20BF1}" type="presParOf" srcId="{0443EDD5-6ADF-C040-B722-96C71A4A3703}" destId="{8F914F53-D79E-C84A-A14C-81D55596FF73}" srcOrd="1" destOrd="0" presId="urn:microsoft.com/office/officeart/2005/8/layout/hierarchy5"/>
  </dgm:cxnLst>
  <dgm:bg/>
  <dgm:whole>
    <a:ln w="12700" cap="sq">
      <a:noFill/>
    </a:ln>
  </dgm:whole>
  <dgm:extLst>
    <a:ext uri="http://schemas.microsoft.com/office/drawing/2008/diagram">
      <dsp:dataModelExt xmlns:dsp="http://schemas.microsoft.com/office/drawing/2008/diagram" relId="rId25"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1E39435-0162-504C-9FF1-3B953449213D}" type="doc">
      <dgm:prSet loTypeId="urn:microsoft.com/office/officeart/2005/8/layout/hierarchy5" loCatId="" qsTypeId="urn:microsoft.com/office/officeart/2005/8/quickstyle/simple1" qsCatId="simple" csTypeId="urn:microsoft.com/office/officeart/2005/8/colors/accent1_2" csCatId="accent1" phldr="1"/>
      <dgm:spPr/>
      <dgm:t>
        <a:bodyPr/>
        <a:lstStyle/>
        <a:p>
          <a:endParaRPr lang="en-US"/>
        </a:p>
      </dgm:t>
    </dgm:pt>
    <dgm:pt modelId="{975AE68E-14EE-544B-AE36-DDCCE94FD7C4}">
      <dgm:prSet phldrT="[Text]" custT="1"/>
      <dgm:spPr>
        <a:solidFill>
          <a:schemeClr val="bg2"/>
        </a:solidFill>
      </dgm:spPr>
      <dgm:t>
        <a:bodyPr/>
        <a:lstStyle/>
        <a:p>
          <a:r>
            <a:rPr lang="en-US" sz="1300" dirty="0"/>
            <a:t>Solar Panels</a:t>
          </a:r>
        </a:p>
      </dgm:t>
    </dgm:pt>
    <dgm:pt modelId="{DD93F4F8-3C83-CC4C-8343-0E93C6FC3C24}" type="parTrans" cxnId="{C3F8D7A8-5F3F-BB4D-98FD-EE69BA0B3B80}">
      <dgm:prSet/>
      <dgm:spPr/>
      <dgm:t>
        <a:bodyPr/>
        <a:lstStyle/>
        <a:p>
          <a:endParaRPr lang="en-US"/>
        </a:p>
      </dgm:t>
    </dgm:pt>
    <dgm:pt modelId="{A50C74D0-9058-5E46-B653-AF3D391BF378}" type="sibTrans" cxnId="{C3F8D7A8-5F3F-BB4D-98FD-EE69BA0B3B80}">
      <dgm:prSet/>
      <dgm:spPr/>
      <dgm:t>
        <a:bodyPr/>
        <a:lstStyle/>
        <a:p>
          <a:endParaRPr lang="en-US"/>
        </a:p>
      </dgm:t>
    </dgm:pt>
    <dgm:pt modelId="{0443EDD5-6ADF-C040-B722-96C71A4A3703}" type="pres">
      <dgm:prSet presAssocID="{71E39435-0162-504C-9FF1-3B953449213D}" presName="mainComposite" presStyleCnt="0">
        <dgm:presLayoutVars>
          <dgm:chPref val="1"/>
          <dgm:dir/>
          <dgm:animOne val="branch"/>
          <dgm:animLvl val="lvl"/>
          <dgm:resizeHandles val="exact"/>
        </dgm:presLayoutVars>
      </dgm:prSet>
      <dgm:spPr/>
    </dgm:pt>
    <dgm:pt modelId="{67C60658-46A8-6146-BE88-7FD077B4514C}" type="pres">
      <dgm:prSet presAssocID="{71E39435-0162-504C-9FF1-3B953449213D}" presName="hierFlow" presStyleCnt="0"/>
      <dgm:spPr/>
    </dgm:pt>
    <dgm:pt modelId="{2B7353C8-95AC-244F-BA86-98AD5BDA14EB}" type="pres">
      <dgm:prSet presAssocID="{71E39435-0162-504C-9FF1-3B953449213D}" presName="hierChild1" presStyleCnt="0">
        <dgm:presLayoutVars>
          <dgm:chPref val="1"/>
          <dgm:animOne val="branch"/>
          <dgm:animLvl val="lvl"/>
        </dgm:presLayoutVars>
      </dgm:prSet>
      <dgm:spPr/>
    </dgm:pt>
    <dgm:pt modelId="{DDBA251F-148B-1F45-A716-69105C5F5202}" type="pres">
      <dgm:prSet presAssocID="{975AE68E-14EE-544B-AE36-DDCCE94FD7C4}" presName="Name17" presStyleCnt="0"/>
      <dgm:spPr/>
    </dgm:pt>
    <dgm:pt modelId="{086B0B59-D229-E049-939A-75BA55ED327F}" type="pres">
      <dgm:prSet presAssocID="{975AE68E-14EE-544B-AE36-DDCCE94FD7C4}" presName="level1Shape" presStyleLbl="node0" presStyleIdx="0" presStyleCnt="1" custScaleX="87826" custScaleY="100391">
        <dgm:presLayoutVars>
          <dgm:chPref val="3"/>
        </dgm:presLayoutVars>
      </dgm:prSet>
      <dgm:spPr/>
    </dgm:pt>
    <dgm:pt modelId="{70790C49-20D6-684C-95A2-093674F02BB6}" type="pres">
      <dgm:prSet presAssocID="{975AE68E-14EE-544B-AE36-DDCCE94FD7C4}" presName="hierChild2" presStyleCnt="0"/>
      <dgm:spPr/>
    </dgm:pt>
    <dgm:pt modelId="{8F914F53-D79E-C84A-A14C-81D55596FF73}" type="pres">
      <dgm:prSet presAssocID="{71E39435-0162-504C-9FF1-3B953449213D}" presName="bgShapesFlow" presStyleCnt="0"/>
      <dgm:spPr/>
    </dgm:pt>
  </dgm:ptLst>
  <dgm:cxnLst>
    <dgm:cxn modelId="{826DE002-559A-294B-AC1B-D26F26515025}" type="presOf" srcId="{975AE68E-14EE-544B-AE36-DDCCE94FD7C4}" destId="{086B0B59-D229-E049-939A-75BA55ED327F}" srcOrd="0" destOrd="0" presId="urn:microsoft.com/office/officeart/2005/8/layout/hierarchy5"/>
    <dgm:cxn modelId="{BA03CBA0-7477-E249-A455-617E8ED062F9}" type="presOf" srcId="{71E39435-0162-504C-9FF1-3B953449213D}" destId="{0443EDD5-6ADF-C040-B722-96C71A4A3703}" srcOrd="0" destOrd="0" presId="urn:microsoft.com/office/officeart/2005/8/layout/hierarchy5"/>
    <dgm:cxn modelId="{C3F8D7A8-5F3F-BB4D-98FD-EE69BA0B3B80}" srcId="{71E39435-0162-504C-9FF1-3B953449213D}" destId="{975AE68E-14EE-544B-AE36-DDCCE94FD7C4}" srcOrd="0" destOrd="0" parTransId="{DD93F4F8-3C83-CC4C-8343-0E93C6FC3C24}" sibTransId="{A50C74D0-9058-5E46-B653-AF3D391BF378}"/>
    <dgm:cxn modelId="{E76153C2-50E7-9C44-9931-B40B14D7E20C}" type="presParOf" srcId="{0443EDD5-6ADF-C040-B722-96C71A4A3703}" destId="{67C60658-46A8-6146-BE88-7FD077B4514C}" srcOrd="0" destOrd="0" presId="urn:microsoft.com/office/officeart/2005/8/layout/hierarchy5"/>
    <dgm:cxn modelId="{43FDF1E5-92DD-B749-AA01-98D599770D58}" type="presParOf" srcId="{67C60658-46A8-6146-BE88-7FD077B4514C}" destId="{2B7353C8-95AC-244F-BA86-98AD5BDA14EB}" srcOrd="0" destOrd="0" presId="urn:microsoft.com/office/officeart/2005/8/layout/hierarchy5"/>
    <dgm:cxn modelId="{97A0A30C-B773-AD43-BC81-98AAAB64110E}" type="presParOf" srcId="{2B7353C8-95AC-244F-BA86-98AD5BDA14EB}" destId="{DDBA251F-148B-1F45-A716-69105C5F5202}" srcOrd="0" destOrd="0" presId="urn:microsoft.com/office/officeart/2005/8/layout/hierarchy5"/>
    <dgm:cxn modelId="{6A0E1B33-2763-CE4D-927B-B8C5FBE4E58C}" type="presParOf" srcId="{DDBA251F-148B-1F45-A716-69105C5F5202}" destId="{086B0B59-D229-E049-939A-75BA55ED327F}" srcOrd="0" destOrd="0" presId="urn:microsoft.com/office/officeart/2005/8/layout/hierarchy5"/>
    <dgm:cxn modelId="{3740E814-CA67-A14C-9F56-675CCDF3CFC2}" type="presParOf" srcId="{DDBA251F-148B-1F45-A716-69105C5F5202}" destId="{70790C49-20D6-684C-95A2-093674F02BB6}" srcOrd="1" destOrd="0" presId="urn:microsoft.com/office/officeart/2005/8/layout/hierarchy5"/>
    <dgm:cxn modelId="{9E4214B7-A8A1-174C-B9C4-043E09F20BF1}" type="presParOf" srcId="{0443EDD5-6ADF-C040-B722-96C71A4A3703}" destId="{8F914F53-D79E-C84A-A14C-81D55596FF73}" srcOrd="1" destOrd="0" presId="urn:microsoft.com/office/officeart/2005/8/layout/hierarchy5"/>
  </dgm:cxnLst>
  <dgm:bg/>
  <dgm:whole>
    <a:ln w="12700" cap="sq">
      <a:noFill/>
    </a:ln>
  </dgm:whole>
  <dgm:extLst>
    <a:ext uri="http://schemas.microsoft.com/office/drawing/2008/diagram">
      <dsp:dataModelExt xmlns:dsp="http://schemas.microsoft.com/office/drawing/2008/diagram" relId="rId30"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71E39435-0162-504C-9FF1-3B953449213D}" type="doc">
      <dgm:prSet loTypeId="urn:microsoft.com/office/officeart/2005/8/layout/hierarchy5" loCatId="" qsTypeId="urn:microsoft.com/office/officeart/2005/8/quickstyle/simple1" qsCatId="simple" csTypeId="urn:microsoft.com/office/officeart/2005/8/colors/accent1_2" csCatId="accent1" phldr="1"/>
      <dgm:spPr/>
      <dgm:t>
        <a:bodyPr/>
        <a:lstStyle/>
        <a:p>
          <a:endParaRPr lang="en-US"/>
        </a:p>
      </dgm:t>
    </dgm:pt>
    <dgm:pt modelId="{975AE68E-14EE-544B-AE36-DDCCE94FD7C4}">
      <dgm:prSet phldrT="[Text]" custT="1"/>
      <dgm:spPr>
        <a:solidFill>
          <a:schemeClr val="accent2"/>
        </a:solidFill>
      </dgm:spPr>
      <dgm:t>
        <a:bodyPr/>
        <a:lstStyle/>
        <a:p>
          <a:r>
            <a:rPr lang="en-US" sz="1300" dirty="0"/>
            <a:t>Daniel Cadena</a:t>
          </a:r>
        </a:p>
      </dgm:t>
    </dgm:pt>
    <dgm:pt modelId="{DD93F4F8-3C83-CC4C-8343-0E93C6FC3C24}" type="parTrans" cxnId="{C3F8D7A8-5F3F-BB4D-98FD-EE69BA0B3B80}">
      <dgm:prSet/>
      <dgm:spPr/>
      <dgm:t>
        <a:bodyPr/>
        <a:lstStyle/>
        <a:p>
          <a:endParaRPr lang="en-US"/>
        </a:p>
      </dgm:t>
    </dgm:pt>
    <dgm:pt modelId="{A50C74D0-9058-5E46-B653-AF3D391BF378}" type="sibTrans" cxnId="{C3F8D7A8-5F3F-BB4D-98FD-EE69BA0B3B80}">
      <dgm:prSet/>
      <dgm:spPr/>
      <dgm:t>
        <a:bodyPr/>
        <a:lstStyle/>
        <a:p>
          <a:endParaRPr lang="en-US"/>
        </a:p>
      </dgm:t>
    </dgm:pt>
    <dgm:pt modelId="{0443EDD5-6ADF-C040-B722-96C71A4A3703}" type="pres">
      <dgm:prSet presAssocID="{71E39435-0162-504C-9FF1-3B953449213D}" presName="mainComposite" presStyleCnt="0">
        <dgm:presLayoutVars>
          <dgm:chPref val="1"/>
          <dgm:dir/>
          <dgm:animOne val="branch"/>
          <dgm:animLvl val="lvl"/>
          <dgm:resizeHandles val="exact"/>
        </dgm:presLayoutVars>
      </dgm:prSet>
      <dgm:spPr/>
    </dgm:pt>
    <dgm:pt modelId="{67C60658-46A8-6146-BE88-7FD077B4514C}" type="pres">
      <dgm:prSet presAssocID="{71E39435-0162-504C-9FF1-3B953449213D}" presName="hierFlow" presStyleCnt="0"/>
      <dgm:spPr/>
    </dgm:pt>
    <dgm:pt modelId="{2B7353C8-95AC-244F-BA86-98AD5BDA14EB}" type="pres">
      <dgm:prSet presAssocID="{71E39435-0162-504C-9FF1-3B953449213D}" presName="hierChild1" presStyleCnt="0">
        <dgm:presLayoutVars>
          <dgm:chPref val="1"/>
          <dgm:animOne val="branch"/>
          <dgm:animLvl val="lvl"/>
        </dgm:presLayoutVars>
      </dgm:prSet>
      <dgm:spPr/>
    </dgm:pt>
    <dgm:pt modelId="{DDBA251F-148B-1F45-A716-69105C5F5202}" type="pres">
      <dgm:prSet presAssocID="{975AE68E-14EE-544B-AE36-DDCCE94FD7C4}" presName="Name17" presStyleCnt="0"/>
      <dgm:spPr/>
    </dgm:pt>
    <dgm:pt modelId="{086B0B59-D229-E049-939A-75BA55ED327F}" type="pres">
      <dgm:prSet presAssocID="{975AE68E-14EE-544B-AE36-DDCCE94FD7C4}" presName="level1Shape" presStyleLbl="node0" presStyleIdx="0" presStyleCnt="1" custScaleX="102667" custScaleY="100391">
        <dgm:presLayoutVars>
          <dgm:chPref val="3"/>
        </dgm:presLayoutVars>
      </dgm:prSet>
      <dgm:spPr/>
    </dgm:pt>
    <dgm:pt modelId="{70790C49-20D6-684C-95A2-093674F02BB6}" type="pres">
      <dgm:prSet presAssocID="{975AE68E-14EE-544B-AE36-DDCCE94FD7C4}" presName="hierChild2" presStyleCnt="0"/>
      <dgm:spPr/>
    </dgm:pt>
    <dgm:pt modelId="{8F914F53-D79E-C84A-A14C-81D55596FF73}" type="pres">
      <dgm:prSet presAssocID="{71E39435-0162-504C-9FF1-3B953449213D}" presName="bgShapesFlow" presStyleCnt="0"/>
      <dgm:spPr/>
    </dgm:pt>
  </dgm:ptLst>
  <dgm:cxnLst>
    <dgm:cxn modelId="{826DE002-559A-294B-AC1B-D26F26515025}" type="presOf" srcId="{975AE68E-14EE-544B-AE36-DDCCE94FD7C4}" destId="{086B0B59-D229-E049-939A-75BA55ED327F}" srcOrd="0" destOrd="0" presId="urn:microsoft.com/office/officeart/2005/8/layout/hierarchy5"/>
    <dgm:cxn modelId="{BA03CBA0-7477-E249-A455-617E8ED062F9}" type="presOf" srcId="{71E39435-0162-504C-9FF1-3B953449213D}" destId="{0443EDD5-6ADF-C040-B722-96C71A4A3703}" srcOrd="0" destOrd="0" presId="urn:microsoft.com/office/officeart/2005/8/layout/hierarchy5"/>
    <dgm:cxn modelId="{C3F8D7A8-5F3F-BB4D-98FD-EE69BA0B3B80}" srcId="{71E39435-0162-504C-9FF1-3B953449213D}" destId="{975AE68E-14EE-544B-AE36-DDCCE94FD7C4}" srcOrd="0" destOrd="0" parTransId="{DD93F4F8-3C83-CC4C-8343-0E93C6FC3C24}" sibTransId="{A50C74D0-9058-5E46-B653-AF3D391BF378}"/>
    <dgm:cxn modelId="{E76153C2-50E7-9C44-9931-B40B14D7E20C}" type="presParOf" srcId="{0443EDD5-6ADF-C040-B722-96C71A4A3703}" destId="{67C60658-46A8-6146-BE88-7FD077B4514C}" srcOrd="0" destOrd="0" presId="urn:microsoft.com/office/officeart/2005/8/layout/hierarchy5"/>
    <dgm:cxn modelId="{43FDF1E5-92DD-B749-AA01-98D599770D58}" type="presParOf" srcId="{67C60658-46A8-6146-BE88-7FD077B4514C}" destId="{2B7353C8-95AC-244F-BA86-98AD5BDA14EB}" srcOrd="0" destOrd="0" presId="urn:microsoft.com/office/officeart/2005/8/layout/hierarchy5"/>
    <dgm:cxn modelId="{97A0A30C-B773-AD43-BC81-98AAAB64110E}" type="presParOf" srcId="{2B7353C8-95AC-244F-BA86-98AD5BDA14EB}" destId="{DDBA251F-148B-1F45-A716-69105C5F5202}" srcOrd="0" destOrd="0" presId="urn:microsoft.com/office/officeart/2005/8/layout/hierarchy5"/>
    <dgm:cxn modelId="{6A0E1B33-2763-CE4D-927B-B8C5FBE4E58C}" type="presParOf" srcId="{DDBA251F-148B-1F45-A716-69105C5F5202}" destId="{086B0B59-D229-E049-939A-75BA55ED327F}" srcOrd="0" destOrd="0" presId="urn:microsoft.com/office/officeart/2005/8/layout/hierarchy5"/>
    <dgm:cxn modelId="{3740E814-CA67-A14C-9F56-675CCDF3CFC2}" type="presParOf" srcId="{DDBA251F-148B-1F45-A716-69105C5F5202}" destId="{70790C49-20D6-684C-95A2-093674F02BB6}" srcOrd="1" destOrd="0" presId="urn:microsoft.com/office/officeart/2005/8/layout/hierarchy5"/>
    <dgm:cxn modelId="{9E4214B7-A8A1-174C-B9C4-043E09F20BF1}" type="presParOf" srcId="{0443EDD5-6ADF-C040-B722-96C71A4A3703}" destId="{8F914F53-D79E-C84A-A14C-81D55596FF73}" srcOrd="1" destOrd="0" presId="urn:microsoft.com/office/officeart/2005/8/layout/hierarchy5"/>
  </dgm:cxnLst>
  <dgm:bg/>
  <dgm:whole>
    <a:ln w="12700" cap="sq">
      <a:noFill/>
    </a:ln>
  </dgm:whole>
  <dgm:extLst>
    <a:ext uri="http://schemas.microsoft.com/office/drawing/2008/diagram">
      <dsp:dataModelExt xmlns:dsp="http://schemas.microsoft.com/office/drawing/2008/diagram" relId="rId35"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71E39435-0162-504C-9FF1-3B953449213D}" type="doc">
      <dgm:prSet loTypeId="urn:microsoft.com/office/officeart/2005/8/layout/hierarchy5" loCatId="" qsTypeId="urn:microsoft.com/office/officeart/2005/8/quickstyle/simple1" qsCatId="simple" csTypeId="urn:microsoft.com/office/officeart/2005/8/colors/accent1_2" csCatId="accent1" phldr="1"/>
      <dgm:spPr/>
      <dgm:t>
        <a:bodyPr/>
        <a:lstStyle/>
        <a:p>
          <a:endParaRPr lang="en-US"/>
        </a:p>
      </dgm:t>
    </dgm:pt>
    <dgm:pt modelId="{975AE68E-14EE-544B-AE36-DDCCE94FD7C4}">
      <dgm:prSet phldrT="[Text]" custT="1"/>
      <dgm:spPr>
        <a:solidFill>
          <a:srgbClr val="FE9027"/>
        </a:solidFill>
      </dgm:spPr>
      <dgm:t>
        <a:bodyPr/>
        <a:lstStyle/>
        <a:p>
          <a:r>
            <a:rPr lang="en-US" sz="1300" dirty="0"/>
            <a:t>Islam Aly</a:t>
          </a:r>
        </a:p>
      </dgm:t>
    </dgm:pt>
    <dgm:pt modelId="{DD93F4F8-3C83-CC4C-8343-0E93C6FC3C24}" type="parTrans" cxnId="{C3F8D7A8-5F3F-BB4D-98FD-EE69BA0B3B80}">
      <dgm:prSet/>
      <dgm:spPr/>
      <dgm:t>
        <a:bodyPr/>
        <a:lstStyle/>
        <a:p>
          <a:endParaRPr lang="en-US"/>
        </a:p>
      </dgm:t>
    </dgm:pt>
    <dgm:pt modelId="{A50C74D0-9058-5E46-B653-AF3D391BF378}" type="sibTrans" cxnId="{C3F8D7A8-5F3F-BB4D-98FD-EE69BA0B3B80}">
      <dgm:prSet/>
      <dgm:spPr/>
      <dgm:t>
        <a:bodyPr/>
        <a:lstStyle/>
        <a:p>
          <a:endParaRPr lang="en-US"/>
        </a:p>
      </dgm:t>
    </dgm:pt>
    <dgm:pt modelId="{0443EDD5-6ADF-C040-B722-96C71A4A3703}" type="pres">
      <dgm:prSet presAssocID="{71E39435-0162-504C-9FF1-3B953449213D}" presName="mainComposite" presStyleCnt="0">
        <dgm:presLayoutVars>
          <dgm:chPref val="1"/>
          <dgm:dir/>
          <dgm:animOne val="branch"/>
          <dgm:animLvl val="lvl"/>
          <dgm:resizeHandles val="exact"/>
        </dgm:presLayoutVars>
      </dgm:prSet>
      <dgm:spPr/>
    </dgm:pt>
    <dgm:pt modelId="{67C60658-46A8-6146-BE88-7FD077B4514C}" type="pres">
      <dgm:prSet presAssocID="{71E39435-0162-504C-9FF1-3B953449213D}" presName="hierFlow" presStyleCnt="0"/>
      <dgm:spPr/>
    </dgm:pt>
    <dgm:pt modelId="{2B7353C8-95AC-244F-BA86-98AD5BDA14EB}" type="pres">
      <dgm:prSet presAssocID="{71E39435-0162-504C-9FF1-3B953449213D}" presName="hierChild1" presStyleCnt="0">
        <dgm:presLayoutVars>
          <dgm:chPref val="1"/>
          <dgm:animOne val="branch"/>
          <dgm:animLvl val="lvl"/>
        </dgm:presLayoutVars>
      </dgm:prSet>
      <dgm:spPr/>
    </dgm:pt>
    <dgm:pt modelId="{DDBA251F-148B-1F45-A716-69105C5F5202}" type="pres">
      <dgm:prSet presAssocID="{975AE68E-14EE-544B-AE36-DDCCE94FD7C4}" presName="Name17" presStyleCnt="0"/>
      <dgm:spPr/>
    </dgm:pt>
    <dgm:pt modelId="{086B0B59-D229-E049-939A-75BA55ED327F}" type="pres">
      <dgm:prSet presAssocID="{975AE68E-14EE-544B-AE36-DDCCE94FD7C4}" presName="level1Shape" presStyleLbl="node0" presStyleIdx="0" presStyleCnt="1" custScaleX="102667" custScaleY="100391">
        <dgm:presLayoutVars>
          <dgm:chPref val="3"/>
        </dgm:presLayoutVars>
      </dgm:prSet>
      <dgm:spPr/>
    </dgm:pt>
    <dgm:pt modelId="{70790C49-20D6-684C-95A2-093674F02BB6}" type="pres">
      <dgm:prSet presAssocID="{975AE68E-14EE-544B-AE36-DDCCE94FD7C4}" presName="hierChild2" presStyleCnt="0"/>
      <dgm:spPr/>
    </dgm:pt>
    <dgm:pt modelId="{8F914F53-D79E-C84A-A14C-81D55596FF73}" type="pres">
      <dgm:prSet presAssocID="{71E39435-0162-504C-9FF1-3B953449213D}" presName="bgShapesFlow" presStyleCnt="0"/>
      <dgm:spPr/>
    </dgm:pt>
  </dgm:ptLst>
  <dgm:cxnLst>
    <dgm:cxn modelId="{826DE002-559A-294B-AC1B-D26F26515025}" type="presOf" srcId="{975AE68E-14EE-544B-AE36-DDCCE94FD7C4}" destId="{086B0B59-D229-E049-939A-75BA55ED327F}" srcOrd="0" destOrd="0" presId="urn:microsoft.com/office/officeart/2005/8/layout/hierarchy5"/>
    <dgm:cxn modelId="{BA03CBA0-7477-E249-A455-617E8ED062F9}" type="presOf" srcId="{71E39435-0162-504C-9FF1-3B953449213D}" destId="{0443EDD5-6ADF-C040-B722-96C71A4A3703}" srcOrd="0" destOrd="0" presId="urn:microsoft.com/office/officeart/2005/8/layout/hierarchy5"/>
    <dgm:cxn modelId="{C3F8D7A8-5F3F-BB4D-98FD-EE69BA0B3B80}" srcId="{71E39435-0162-504C-9FF1-3B953449213D}" destId="{975AE68E-14EE-544B-AE36-DDCCE94FD7C4}" srcOrd="0" destOrd="0" parTransId="{DD93F4F8-3C83-CC4C-8343-0E93C6FC3C24}" sibTransId="{A50C74D0-9058-5E46-B653-AF3D391BF378}"/>
    <dgm:cxn modelId="{E76153C2-50E7-9C44-9931-B40B14D7E20C}" type="presParOf" srcId="{0443EDD5-6ADF-C040-B722-96C71A4A3703}" destId="{67C60658-46A8-6146-BE88-7FD077B4514C}" srcOrd="0" destOrd="0" presId="urn:microsoft.com/office/officeart/2005/8/layout/hierarchy5"/>
    <dgm:cxn modelId="{43FDF1E5-92DD-B749-AA01-98D599770D58}" type="presParOf" srcId="{67C60658-46A8-6146-BE88-7FD077B4514C}" destId="{2B7353C8-95AC-244F-BA86-98AD5BDA14EB}" srcOrd="0" destOrd="0" presId="urn:microsoft.com/office/officeart/2005/8/layout/hierarchy5"/>
    <dgm:cxn modelId="{97A0A30C-B773-AD43-BC81-98AAAB64110E}" type="presParOf" srcId="{2B7353C8-95AC-244F-BA86-98AD5BDA14EB}" destId="{DDBA251F-148B-1F45-A716-69105C5F5202}" srcOrd="0" destOrd="0" presId="urn:microsoft.com/office/officeart/2005/8/layout/hierarchy5"/>
    <dgm:cxn modelId="{6A0E1B33-2763-CE4D-927B-B8C5FBE4E58C}" type="presParOf" srcId="{DDBA251F-148B-1F45-A716-69105C5F5202}" destId="{086B0B59-D229-E049-939A-75BA55ED327F}" srcOrd="0" destOrd="0" presId="urn:microsoft.com/office/officeart/2005/8/layout/hierarchy5"/>
    <dgm:cxn modelId="{3740E814-CA67-A14C-9F56-675CCDF3CFC2}" type="presParOf" srcId="{DDBA251F-148B-1F45-A716-69105C5F5202}" destId="{70790C49-20D6-684C-95A2-093674F02BB6}" srcOrd="1" destOrd="0" presId="urn:microsoft.com/office/officeart/2005/8/layout/hierarchy5"/>
    <dgm:cxn modelId="{9E4214B7-A8A1-174C-B9C4-043E09F20BF1}" type="presParOf" srcId="{0443EDD5-6ADF-C040-B722-96C71A4A3703}" destId="{8F914F53-D79E-C84A-A14C-81D55596FF73}" srcOrd="1" destOrd="0" presId="urn:microsoft.com/office/officeart/2005/8/layout/hierarchy5"/>
  </dgm:cxnLst>
  <dgm:bg/>
  <dgm:whole>
    <a:ln w="12700" cap="sq">
      <a:noFill/>
    </a:ln>
  </dgm:whole>
  <dgm:extLst>
    <a:ext uri="http://schemas.microsoft.com/office/drawing/2008/diagram">
      <dsp:dataModelExt xmlns:dsp="http://schemas.microsoft.com/office/drawing/2008/diagram" relId="rId40"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71E39435-0162-504C-9FF1-3B953449213D}" type="doc">
      <dgm:prSet loTypeId="urn:microsoft.com/office/officeart/2005/8/layout/hierarchy5" loCatId="" qsTypeId="urn:microsoft.com/office/officeart/2005/8/quickstyle/simple1" qsCatId="simple" csTypeId="urn:microsoft.com/office/officeart/2005/8/colors/accent1_2" csCatId="accent1" phldr="1"/>
      <dgm:spPr/>
      <dgm:t>
        <a:bodyPr/>
        <a:lstStyle/>
        <a:p>
          <a:endParaRPr lang="en-US"/>
        </a:p>
      </dgm:t>
    </dgm:pt>
    <dgm:pt modelId="{975AE68E-14EE-544B-AE36-DDCCE94FD7C4}">
      <dgm:prSet phldrT="[Text]" custT="1"/>
      <dgm:spPr>
        <a:solidFill>
          <a:schemeClr val="accent4"/>
        </a:solidFill>
      </dgm:spPr>
      <dgm:t>
        <a:bodyPr/>
        <a:lstStyle/>
        <a:p>
          <a:r>
            <a:rPr lang="en-US" sz="1300" dirty="0"/>
            <a:t>Mark </a:t>
          </a:r>
          <a:r>
            <a:rPr lang="en-US" sz="1300" dirty="0" err="1"/>
            <a:t>Barbaro</a:t>
          </a:r>
          <a:endParaRPr lang="en-US" sz="1300" dirty="0"/>
        </a:p>
      </dgm:t>
    </dgm:pt>
    <dgm:pt modelId="{DD93F4F8-3C83-CC4C-8343-0E93C6FC3C24}" type="parTrans" cxnId="{C3F8D7A8-5F3F-BB4D-98FD-EE69BA0B3B80}">
      <dgm:prSet/>
      <dgm:spPr/>
      <dgm:t>
        <a:bodyPr/>
        <a:lstStyle/>
        <a:p>
          <a:endParaRPr lang="en-US"/>
        </a:p>
      </dgm:t>
    </dgm:pt>
    <dgm:pt modelId="{A50C74D0-9058-5E46-B653-AF3D391BF378}" type="sibTrans" cxnId="{C3F8D7A8-5F3F-BB4D-98FD-EE69BA0B3B80}">
      <dgm:prSet/>
      <dgm:spPr/>
      <dgm:t>
        <a:bodyPr/>
        <a:lstStyle/>
        <a:p>
          <a:endParaRPr lang="en-US"/>
        </a:p>
      </dgm:t>
    </dgm:pt>
    <dgm:pt modelId="{0443EDD5-6ADF-C040-B722-96C71A4A3703}" type="pres">
      <dgm:prSet presAssocID="{71E39435-0162-504C-9FF1-3B953449213D}" presName="mainComposite" presStyleCnt="0">
        <dgm:presLayoutVars>
          <dgm:chPref val="1"/>
          <dgm:dir/>
          <dgm:animOne val="branch"/>
          <dgm:animLvl val="lvl"/>
          <dgm:resizeHandles val="exact"/>
        </dgm:presLayoutVars>
      </dgm:prSet>
      <dgm:spPr/>
    </dgm:pt>
    <dgm:pt modelId="{67C60658-46A8-6146-BE88-7FD077B4514C}" type="pres">
      <dgm:prSet presAssocID="{71E39435-0162-504C-9FF1-3B953449213D}" presName="hierFlow" presStyleCnt="0"/>
      <dgm:spPr/>
    </dgm:pt>
    <dgm:pt modelId="{2B7353C8-95AC-244F-BA86-98AD5BDA14EB}" type="pres">
      <dgm:prSet presAssocID="{71E39435-0162-504C-9FF1-3B953449213D}" presName="hierChild1" presStyleCnt="0">
        <dgm:presLayoutVars>
          <dgm:chPref val="1"/>
          <dgm:animOne val="branch"/>
          <dgm:animLvl val="lvl"/>
        </dgm:presLayoutVars>
      </dgm:prSet>
      <dgm:spPr/>
    </dgm:pt>
    <dgm:pt modelId="{DDBA251F-148B-1F45-A716-69105C5F5202}" type="pres">
      <dgm:prSet presAssocID="{975AE68E-14EE-544B-AE36-DDCCE94FD7C4}" presName="Name17" presStyleCnt="0"/>
      <dgm:spPr/>
    </dgm:pt>
    <dgm:pt modelId="{086B0B59-D229-E049-939A-75BA55ED327F}" type="pres">
      <dgm:prSet presAssocID="{975AE68E-14EE-544B-AE36-DDCCE94FD7C4}" presName="level1Shape" presStyleLbl="node0" presStyleIdx="0" presStyleCnt="1" custScaleX="102667" custScaleY="100391">
        <dgm:presLayoutVars>
          <dgm:chPref val="3"/>
        </dgm:presLayoutVars>
      </dgm:prSet>
      <dgm:spPr/>
    </dgm:pt>
    <dgm:pt modelId="{70790C49-20D6-684C-95A2-093674F02BB6}" type="pres">
      <dgm:prSet presAssocID="{975AE68E-14EE-544B-AE36-DDCCE94FD7C4}" presName="hierChild2" presStyleCnt="0"/>
      <dgm:spPr/>
    </dgm:pt>
    <dgm:pt modelId="{8F914F53-D79E-C84A-A14C-81D55596FF73}" type="pres">
      <dgm:prSet presAssocID="{71E39435-0162-504C-9FF1-3B953449213D}" presName="bgShapesFlow" presStyleCnt="0"/>
      <dgm:spPr/>
    </dgm:pt>
  </dgm:ptLst>
  <dgm:cxnLst>
    <dgm:cxn modelId="{826DE002-559A-294B-AC1B-D26F26515025}" type="presOf" srcId="{975AE68E-14EE-544B-AE36-DDCCE94FD7C4}" destId="{086B0B59-D229-E049-939A-75BA55ED327F}" srcOrd="0" destOrd="0" presId="urn:microsoft.com/office/officeart/2005/8/layout/hierarchy5"/>
    <dgm:cxn modelId="{BA03CBA0-7477-E249-A455-617E8ED062F9}" type="presOf" srcId="{71E39435-0162-504C-9FF1-3B953449213D}" destId="{0443EDD5-6ADF-C040-B722-96C71A4A3703}" srcOrd="0" destOrd="0" presId="urn:microsoft.com/office/officeart/2005/8/layout/hierarchy5"/>
    <dgm:cxn modelId="{C3F8D7A8-5F3F-BB4D-98FD-EE69BA0B3B80}" srcId="{71E39435-0162-504C-9FF1-3B953449213D}" destId="{975AE68E-14EE-544B-AE36-DDCCE94FD7C4}" srcOrd="0" destOrd="0" parTransId="{DD93F4F8-3C83-CC4C-8343-0E93C6FC3C24}" sibTransId="{A50C74D0-9058-5E46-B653-AF3D391BF378}"/>
    <dgm:cxn modelId="{E76153C2-50E7-9C44-9931-B40B14D7E20C}" type="presParOf" srcId="{0443EDD5-6ADF-C040-B722-96C71A4A3703}" destId="{67C60658-46A8-6146-BE88-7FD077B4514C}" srcOrd="0" destOrd="0" presId="urn:microsoft.com/office/officeart/2005/8/layout/hierarchy5"/>
    <dgm:cxn modelId="{43FDF1E5-92DD-B749-AA01-98D599770D58}" type="presParOf" srcId="{67C60658-46A8-6146-BE88-7FD077B4514C}" destId="{2B7353C8-95AC-244F-BA86-98AD5BDA14EB}" srcOrd="0" destOrd="0" presId="urn:microsoft.com/office/officeart/2005/8/layout/hierarchy5"/>
    <dgm:cxn modelId="{97A0A30C-B773-AD43-BC81-98AAAB64110E}" type="presParOf" srcId="{2B7353C8-95AC-244F-BA86-98AD5BDA14EB}" destId="{DDBA251F-148B-1F45-A716-69105C5F5202}" srcOrd="0" destOrd="0" presId="urn:microsoft.com/office/officeart/2005/8/layout/hierarchy5"/>
    <dgm:cxn modelId="{6A0E1B33-2763-CE4D-927B-B8C5FBE4E58C}" type="presParOf" srcId="{DDBA251F-148B-1F45-A716-69105C5F5202}" destId="{086B0B59-D229-E049-939A-75BA55ED327F}" srcOrd="0" destOrd="0" presId="urn:microsoft.com/office/officeart/2005/8/layout/hierarchy5"/>
    <dgm:cxn modelId="{3740E814-CA67-A14C-9F56-675CCDF3CFC2}" type="presParOf" srcId="{DDBA251F-148B-1F45-A716-69105C5F5202}" destId="{70790C49-20D6-684C-95A2-093674F02BB6}" srcOrd="1" destOrd="0" presId="urn:microsoft.com/office/officeart/2005/8/layout/hierarchy5"/>
    <dgm:cxn modelId="{9E4214B7-A8A1-174C-B9C4-043E09F20BF1}" type="presParOf" srcId="{0443EDD5-6ADF-C040-B722-96C71A4A3703}" destId="{8F914F53-D79E-C84A-A14C-81D55596FF73}" srcOrd="1" destOrd="0" presId="urn:microsoft.com/office/officeart/2005/8/layout/hierarchy5"/>
  </dgm:cxnLst>
  <dgm:bg/>
  <dgm:whole>
    <a:ln w="12700" cap="sq">
      <a:noFill/>
    </a:ln>
  </dgm:whole>
  <dgm:extLst>
    <a:ext uri="http://schemas.microsoft.com/office/drawing/2008/diagram">
      <dsp:dataModelExt xmlns:dsp="http://schemas.microsoft.com/office/drawing/2008/diagram" relId="rId45"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71E39435-0162-504C-9FF1-3B953449213D}" type="doc">
      <dgm:prSet loTypeId="urn:microsoft.com/office/officeart/2005/8/layout/hierarchy5" loCatId="" qsTypeId="urn:microsoft.com/office/officeart/2005/8/quickstyle/simple1" qsCatId="simple" csTypeId="urn:microsoft.com/office/officeart/2005/8/colors/accent1_2" csCatId="accent1" phldr="1"/>
      <dgm:spPr/>
      <dgm:t>
        <a:bodyPr/>
        <a:lstStyle/>
        <a:p>
          <a:endParaRPr lang="en-US"/>
        </a:p>
      </dgm:t>
    </dgm:pt>
    <dgm:pt modelId="{975AE68E-14EE-544B-AE36-DDCCE94FD7C4}">
      <dgm:prSet phldrT="[Text]" custT="1"/>
      <dgm:spPr>
        <a:solidFill>
          <a:srgbClr val="00B600"/>
        </a:solidFill>
      </dgm:spPr>
      <dgm:t>
        <a:bodyPr/>
        <a:lstStyle/>
        <a:p>
          <a:r>
            <a:rPr lang="en-US" sz="1300" dirty="0"/>
            <a:t>Andy Garcia</a:t>
          </a:r>
        </a:p>
      </dgm:t>
    </dgm:pt>
    <dgm:pt modelId="{DD93F4F8-3C83-CC4C-8343-0E93C6FC3C24}" type="parTrans" cxnId="{C3F8D7A8-5F3F-BB4D-98FD-EE69BA0B3B80}">
      <dgm:prSet/>
      <dgm:spPr/>
      <dgm:t>
        <a:bodyPr/>
        <a:lstStyle/>
        <a:p>
          <a:endParaRPr lang="en-US"/>
        </a:p>
      </dgm:t>
    </dgm:pt>
    <dgm:pt modelId="{A50C74D0-9058-5E46-B653-AF3D391BF378}" type="sibTrans" cxnId="{C3F8D7A8-5F3F-BB4D-98FD-EE69BA0B3B80}">
      <dgm:prSet/>
      <dgm:spPr/>
      <dgm:t>
        <a:bodyPr/>
        <a:lstStyle/>
        <a:p>
          <a:endParaRPr lang="en-US"/>
        </a:p>
      </dgm:t>
    </dgm:pt>
    <dgm:pt modelId="{0443EDD5-6ADF-C040-B722-96C71A4A3703}" type="pres">
      <dgm:prSet presAssocID="{71E39435-0162-504C-9FF1-3B953449213D}" presName="mainComposite" presStyleCnt="0">
        <dgm:presLayoutVars>
          <dgm:chPref val="1"/>
          <dgm:dir/>
          <dgm:animOne val="branch"/>
          <dgm:animLvl val="lvl"/>
          <dgm:resizeHandles val="exact"/>
        </dgm:presLayoutVars>
      </dgm:prSet>
      <dgm:spPr/>
    </dgm:pt>
    <dgm:pt modelId="{67C60658-46A8-6146-BE88-7FD077B4514C}" type="pres">
      <dgm:prSet presAssocID="{71E39435-0162-504C-9FF1-3B953449213D}" presName="hierFlow" presStyleCnt="0"/>
      <dgm:spPr/>
    </dgm:pt>
    <dgm:pt modelId="{2B7353C8-95AC-244F-BA86-98AD5BDA14EB}" type="pres">
      <dgm:prSet presAssocID="{71E39435-0162-504C-9FF1-3B953449213D}" presName="hierChild1" presStyleCnt="0">
        <dgm:presLayoutVars>
          <dgm:chPref val="1"/>
          <dgm:animOne val="branch"/>
          <dgm:animLvl val="lvl"/>
        </dgm:presLayoutVars>
      </dgm:prSet>
      <dgm:spPr/>
    </dgm:pt>
    <dgm:pt modelId="{DDBA251F-148B-1F45-A716-69105C5F5202}" type="pres">
      <dgm:prSet presAssocID="{975AE68E-14EE-544B-AE36-DDCCE94FD7C4}" presName="Name17" presStyleCnt="0"/>
      <dgm:spPr/>
    </dgm:pt>
    <dgm:pt modelId="{086B0B59-D229-E049-939A-75BA55ED327F}" type="pres">
      <dgm:prSet presAssocID="{975AE68E-14EE-544B-AE36-DDCCE94FD7C4}" presName="level1Shape" presStyleLbl="node0" presStyleIdx="0" presStyleCnt="1" custScaleX="102667" custScaleY="100391" custLinFactNeighborX="-2228" custLinFactNeighborY="-3496">
        <dgm:presLayoutVars>
          <dgm:chPref val="3"/>
        </dgm:presLayoutVars>
      </dgm:prSet>
      <dgm:spPr/>
    </dgm:pt>
    <dgm:pt modelId="{70790C49-20D6-684C-95A2-093674F02BB6}" type="pres">
      <dgm:prSet presAssocID="{975AE68E-14EE-544B-AE36-DDCCE94FD7C4}" presName="hierChild2" presStyleCnt="0"/>
      <dgm:spPr/>
    </dgm:pt>
    <dgm:pt modelId="{8F914F53-D79E-C84A-A14C-81D55596FF73}" type="pres">
      <dgm:prSet presAssocID="{71E39435-0162-504C-9FF1-3B953449213D}" presName="bgShapesFlow" presStyleCnt="0"/>
      <dgm:spPr/>
    </dgm:pt>
  </dgm:ptLst>
  <dgm:cxnLst>
    <dgm:cxn modelId="{826DE002-559A-294B-AC1B-D26F26515025}" type="presOf" srcId="{975AE68E-14EE-544B-AE36-DDCCE94FD7C4}" destId="{086B0B59-D229-E049-939A-75BA55ED327F}" srcOrd="0" destOrd="0" presId="urn:microsoft.com/office/officeart/2005/8/layout/hierarchy5"/>
    <dgm:cxn modelId="{BA03CBA0-7477-E249-A455-617E8ED062F9}" type="presOf" srcId="{71E39435-0162-504C-9FF1-3B953449213D}" destId="{0443EDD5-6ADF-C040-B722-96C71A4A3703}" srcOrd="0" destOrd="0" presId="urn:microsoft.com/office/officeart/2005/8/layout/hierarchy5"/>
    <dgm:cxn modelId="{C3F8D7A8-5F3F-BB4D-98FD-EE69BA0B3B80}" srcId="{71E39435-0162-504C-9FF1-3B953449213D}" destId="{975AE68E-14EE-544B-AE36-DDCCE94FD7C4}" srcOrd="0" destOrd="0" parTransId="{DD93F4F8-3C83-CC4C-8343-0E93C6FC3C24}" sibTransId="{A50C74D0-9058-5E46-B653-AF3D391BF378}"/>
    <dgm:cxn modelId="{E76153C2-50E7-9C44-9931-B40B14D7E20C}" type="presParOf" srcId="{0443EDD5-6ADF-C040-B722-96C71A4A3703}" destId="{67C60658-46A8-6146-BE88-7FD077B4514C}" srcOrd="0" destOrd="0" presId="urn:microsoft.com/office/officeart/2005/8/layout/hierarchy5"/>
    <dgm:cxn modelId="{43FDF1E5-92DD-B749-AA01-98D599770D58}" type="presParOf" srcId="{67C60658-46A8-6146-BE88-7FD077B4514C}" destId="{2B7353C8-95AC-244F-BA86-98AD5BDA14EB}" srcOrd="0" destOrd="0" presId="urn:microsoft.com/office/officeart/2005/8/layout/hierarchy5"/>
    <dgm:cxn modelId="{97A0A30C-B773-AD43-BC81-98AAAB64110E}" type="presParOf" srcId="{2B7353C8-95AC-244F-BA86-98AD5BDA14EB}" destId="{DDBA251F-148B-1F45-A716-69105C5F5202}" srcOrd="0" destOrd="0" presId="urn:microsoft.com/office/officeart/2005/8/layout/hierarchy5"/>
    <dgm:cxn modelId="{6A0E1B33-2763-CE4D-927B-B8C5FBE4E58C}" type="presParOf" srcId="{DDBA251F-148B-1F45-A716-69105C5F5202}" destId="{086B0B59-D229-E049-939A-75BA55ED327F}" srcOrd="0" destOrd="0" presId="urn:microsoft.com/office/officeart/2005/8/layout/hierarchy5"/>
    <dgm:cxn modelId="{3740E814-CA67-A14C-9F56-675CCDF3CFC2}" type="presParOf" srcId="{DDBA251F-148B-1F45-A716-69105C5F5202}" destId="{70790C49-20D6-684C-95A2-093674F02BB6}" srcOrd="1" destOrd="0" presId="urn:microsoft.com/office/officeart/2005/8/layout/hierarchy5"/>
    <dgm:cxn modelId="{9E4214B7-A8A1-174C-B9C4-043E09F20BF1}" type="presParOf" srcId="{0443EDD5-6ADF-C040-B722-96C71A4A3703}" destId="{8F914F53-D79E-C84A-A14C-81D55596FF73}" srcOrd="1" destOrd="0" presId="urn:microsoft.com/office/officeart/2005/8/layout/hierarchy5"/>
  </dgm:cxnLst>
  <dgm:bg/>
  <dgm:whole>
    <a:ln w="12700" cap="sq">
      <a:noFill/>
    </a:ln>
  </dgm:whole>
  <dgm:extLst>
    <a:ext uri="http://schemas.microsoft.com/office/drawing/2008/diagram">
      <dsp:dataModelExt xmlns:dsp="http://schemas.microsoft.com/office/drawing/2008/diagram" relId="rId50"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6B0B59-D229-E049-939A-75BA55ED327F}">
      <dsp:nvSpPr>
        <dsp:cNvPr id="0" name=""/>
        <dsp:cNvSpPr/>
      </dsp:nvSpPr>
      <dsp:spPr>
        <a:xfrm>
          <a:off x="3393" y="1788565"/>
          <a:ext cx="1130685" cy="565342"/>
        </a:xfrm>
        <a:prstGeom prst="roundRect">
          <a:avLst>
            <a:gd name="adj" fmla="val 10000"/>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MCU</a:t>
          </a:r>
        </a:p>
      </dsp:txBody>
      <dsp:txXfrm>
        <a:off x="19951" y="1805123"/>
        <a:ext cx="1097569" cy="532226"/>
      </dsp:txXfrm>
    </dsp:sp>
    <dsp:sp modelId="{25566F2E-CBA3-BF44-82F4-63E05DC73017}">
      <dsp:nvSpPr>
        <dsp:cNvPr id="0" name=""/>
        <dsp:cNvSpPr/>
      </dsp:nvSpPr>
      <dsp:spPr>
        <a:xfrm rot="18289469">
          <a:off x="964223" y="1733882"/>
          <a:ext cx="791984" cy="24565"/>
        </a:xfrm>
        <a:custGeom>
          <a:avLst/>
          <a:gdLst/>
          <a:ahLst/>
          <a:cxnLst/>
          <a:rect l="0" t="0" r="0" b="0"/>
          <a:pathLst>
            <a:path>
              <a:moveTo>
                <a:pt x="0" y="12282"/>
              </a:moveTo>
              <a:lnTo>
                <a:pt x="791984" y="1228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1340415" y="1726365"/>
        <a:ext cx="39599" cy="39599"/>
      </dsp:txXfrm>
    </dsp:sp>
    <dsp:sp modelId="{DB1DADDB-63CF-334D-ACCD-EF5D1B0948FB}">
      <dsp:nvSpPr>
        <dsp:cNvPr id="0" name=""/>
        <dsp:cNvSpPr/>
      </dsp:nvSpPr>
      <dsp:spPr>
        <a:xfrm>
          <a:off x="1586352" y="1138421"/>
          <a:ext cx="1130685" cy="565342"/>
        </a:xfrm>
        <a:prstGeom prst="roundRect">
          <a:avLst>
            <a:gd name="adj" fmla="val 10000"/>
          </a:avLst>
        </a:prstGeom>
        <a:solidFill>
          <a:schemeClr val="bg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Radio</a:t>
          </a:r>
        </a:p>
      </dsp:txBody>
      <dsp:txXfrm>
        <a:off x="1602910" y="1154979"/>
        <a:ext cx="1097569" cy="532226"/>
      </dsp:txXfrm>
    </dsp:sp>
    <dsp:sp modelId="{C3282333-117A-874A-8377-349D3176E749}">
      <dsp:nvSpPr>
        <dsp:cNvPr id="0" name=""/>
        <dsp:cNvSpPr/>
      </dsp:nvSpPr>
      <dsp:spPr>
        <a:xfrm>
          <a:off x="2717037" y="1408810"/>
          <a:ext cx="452274" cy="24565"/>
        </a:xfrm>
        <a:custGeom>
          <a:avLst/>
          <a:gdLst/>
          <a:ahLst/>
          <a:cxnLst/>
          <a:rect l="0" t="0" r="0" b="0"/>
          <a:pathLst>
            <a:path>
              <a:moveTo>
                <a:pt x="0" y="12282"/>
              </a:moveTo>
              <a:lnTo>
                <a:pt x="452274" y="12282"/>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931867" y="1409786"/>
        <a:ext cx="22613" cy="22613"/>
      </dsp:txXfrm>
    </dsp:sp>
    <dsp:sp modelId="{A8B8531D-8749-0C46-9229-7820AB9020E1}">
      <dsp:nvSpPr>
        <dsp:cNvPr id="0" name=""/>
        <dsp:cNvSpPr/>
      </dsp:nvSpPr>
      <dsp:spPr>
        <a:xfrm>
          <a:off x="3169311" y="1138421"/>
          <a:ext cx="1130685" cy="565342"/>
        </a:xfrm>
        <a:prstGeom prst="roundRect">
          <a:avLst>
            <a:gd name="adj" fmla="val 10000"/>
          </a:avLst>
        </a:prstGeom>
        <a:solidFill>
          <a:schemeClr val="bg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Amplifier</a:t>
          </a:r>
        </a:p>
      </dsp:txBody>
      <dsp:txXfrm>
        <a:off x="3185869" y="1154979"/>
        <a:ext cx="1097569" cy="532226"/>
      </dsp:txXfrm>
    </dsp:sp>
    <dsp:sp modelId="{6951D457-74D1-D341-956A-E0CD0688E610}">
      <dsp:nvSpPr>
        <dsp:cNvPr id="0" name=""/>
        <dsp:cNvSpPr/>
      </dsp:nvSpPr>
      <dsp:spPr>
        <a:xfrm>
          <a:off x="4299996" y="1408810"/>
          <a:ext cx="452274" cy="24565"/>
        </a:xfrm>
        <a:custGeom>
          <a:avLst/>
          <a:gdLst/>
          <a:ahLst/>
          <a:cxnLst/>
          <a:rect l="0" t="0" r="0" b="0"/>
          <a:pathLst>
            <a:path>
              <a:moveTo>
                <a:pt x="0" y="12282"/>
              </a:moveTo>
              <a:lnTo>
                <a:pt x="452274" y="12282"/>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4514826" y="1409786"/>
        <a:ext cx="22613" cy="22613"/>
      </dsp:txXfrm>
    </dsp:sp>
    <dsp:sp modelId="{D1D37948-4F26-8E4C-8A62-31908C0FDDFF}">
      <dsp:nvSpPr>
        <dsp:cNvPr id="0" name=""/>
        <dsp:cNvSpPr/>
      </dsp:nvSpPr>
      <dsp:spPr>
        <a:xfrm>
          <a:off x="4752270" y="1138421"/>
          <a:ext cx="1130685" cy="565342"/>
        </a:xfrm>
        <a:prstGeom prst="roundRect">
          <a:avLst>
            <a:gd name="adj" fmla="val 10000"/>
          </a:avLst>
        </a:prstGeom>
        <a:solidFill>
          <a:schemeClr val="bg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Antenna</a:t>
          </a:r>
        </a:p>
      </dsp:txBody>
      <dsp:txXfrm>
        <a:off x="4768828" y="1154979"/>
        <a:ext cx="1097569" cy="532226"/>
      </dsp:txXfrm>
    </dsp:sp>
    <dsp:sp modelId="{87987484-1A37-7B46-B584-5526DC993B37}">
      <dsp:nvSpPr>
        <dsp:cNvPr id="0" name=""/>
        <dsp:cNvSpPr/>
      </dsp:nvSpPr>
      <dsp:spPr>
        <a:xfrm>
          <a:off x="1134078" y="2058954"/>
          <a:ext cx="452274" cy="24565"/>
        </a:xfrm>
        <a:custGeom>
          <a:avLst/>
          <a:gdLst/>
          <a:ahLst/>
          <a:cxnLst/>
          <a:rect l="0" t="0" r="0" b="0"/>
          <a:pathLst>
            <a:path>
              <a:moveTo>
                <a:pt x="0" y="12282"/>
              </a:moveTo>
              <a:lnTo>
                <a:pt x="452274" y="1228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1348908" y="2059930"/>
        <a:ext cx="22613" cy="22613"/>
      </dsp:txXfrm>
    </dsp:sp>
    <dsp:sp modelId="{0A1BFFCE-3EAB-1A49-87A2-B1917E208C8B}">
      <dsp:nvSpPr>
        <dsp:cNvPr id="0" name=""/>
        <dsp:cNvSpPr/>
      </dsp:nvSpPr>
      <dsp:spPr>
        <a:xfrm>
          <a:off x="1586352" y="1788565"/>
          <a:ext cx="1130685" cy="565342"/>
        </a:xfrm>
        <a:prstGeom prst="roundRect">
          <a:avLst>
            <a:gd name="adj" fmla="val 10000"/>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PCB</a:t>
          </a:r>
        </a:p>
      </dsp:txBody>
      <dsp:txXfrm>
        <a:off x="1602910" y="1805123"/>
        <a:ext cx="1097569" cy="532226"/>
      </dsp:txXfrm>
    </dsp:sp>
    <dsp:sp modelId="{6AD2A23B-5594-6543-B6FB-6F0B7AD79280}">
      <dsp:nvSpPr>
        <dsp:cNvPr id="0" name=""/>
        <dsp:cNvSpPr/>
      </dsp:nvSpPr>
      <dsp:spPr>
        <a:xfrm>
          <a:off x="2717037" y="2058954"/>
          <a:ext cx="452274" cy="24565"/>
        </a:xfrm>
        <a:custGeom>
          <a:avLst/>
          <a:gdLst/>
          <a:ahLst/>
          <a:cxnLst/>
          <a:rect l="0" t="0" r="0" b="0"/>
          <a:pathLst>
            <a:path>
              <a:moveTo>
                <a:pt x="0" y="12282"/>
              </a:moveTo>
              <a:lnTo>
                <a:pt x="452274" y="12282"/>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931867" y="2059930"/>
        <a:ext cx="22613" cy="22613"/>
      </dsp:txXfrm>
    </dsp:sp>
    <dsp:sp modelId="{14A2ABC3-2ECA-1544-8100-CB2A650E7299}">
      <dsp:nvSpPr>
        <dsp:cNvPr id="0" name=""/>
        <dsp:cNvSpPr/>
      </dsp:nvSpPr>
      <dsp:spPr>
        <a:xfrm>
          <a:off x="3169311" y="1788565"/>
          <a:ext cx="1130685" cy="56534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Step Up Regulator</a:t>
          </a:r>
        </a:p>
      </dsp:txBody>
      <dsp:txXfrm>
        <a:off x="3185869" y="1805123"/>
        <a:ext cx="1097569" cy="532226"/>
      </dsp:txXfrm>
    </dsp:sp>
    <dsp:sp modelId="{7A6E7572-C475-4D4E-84E7-BD998D5913B0}">
      <dsp:nvSpPr>
        <dsp:cNvPr id="0" name=""/>
        <dsp:cNvSpPr/>
      </dsp:nvSpPr>
      <dsp:spPr>
        <a:xfrm rot="3310531">
          <a:off x="964223" y="2384026"/>
          <a:ext cx="791984" cy="24565"/>
        </a:xfrm>
        <a:custGeom>
          <a:avLst/>
          <a:gdLst/>
          <a:ahLst/>
          <a:cxnLst/>
          <a:rect l="0" t="0" r="0" b="0"/>
          <a:pathLst>
            <a:path>
              <a:moveTo>
                <a:pt x="0" y="12282"/>
              </a:moveTo>
              <a:lnTo>
                <a:pt x="791984" y="1228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1340415" y="2376509"/>
        <a:ext cx="39599" cy="39599"/>
      </dsp:txXfrm>
    </dsp:sp>
    <dsp:sp modelId="{27ADA89B-C92E-7643-8C32-3B838F36BE6A}">
      <dsp:nvSpPr>
        <dsp:cNvPr id="0" name=""/>
        <dsp:cNvSpPr/>
      </dsp:nvSpPr>
      <dsp:spPr>
        <a:xfrm>
          <a:off x="1586352" y="2438709"/>
          <a:ext cx="1130685" cy="565342"/>
        </a:xfrm>
        <a:prstGeom prst="roundRect">
          <a:avLst>
            <a:gd name="adj" fmla="val 10000"/>
          </a:avLst>
        </a:prstGeom>
        <a:solidFill>
          <a:srgbClr val="00B6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Inertial Measurement Unit</a:t>
          </a:r>
        </a:p>
      </dsp:txBody>
      <dsp:txXfrm>
        <a:off x="1602910" y="2455267"/>
        <a:ext cx="1097569" cy="53222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6B0B59-D229-E049-939A-75BA55ED327F}">
      <dsp:nvSpPr>
        <dsp:cNvPr id="0" name=""/>
        <dsp:cNvSpPr/>
      </dsp:nvSpPr>
      <dsp:spPr>
        <a:xfrm>
          <a:off x="182545" y="3"/>
          <a:ext cx="1257697" cy="614907"/>
        </a:xfrm>
        <a:prstGeom prst="roundRect">
          <a:avLst>
            <a:gd name="adj" fmla="val 10000"/>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Mounting Structure</a:t>
          </a:r>
        </a:p>
      </dsp:txBody>
      <dsp:txXfrm>
        <a:off x="200555" y="18013"/>
        <a:ext cx="1221677" cy="57888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6B0B59-D229-E049-939A-75BA55ED327F}">
      <dsp:nvSpPr>
        <dsp:cNvPr id="0" name=""/>
        <dsp:cNvSpPr/>
      </dsp:nvSpPr>
      <dsp:spPr>
        <a:xfrm>
          <a:off x="212" y="352366"/>
          <a:ext cx="1156166" cy="565267"/>
        </a:xfrm>
        <a:prstGeom prst="roundRect">
          <a:avLst>
            <a:gd name="adj" fmla="val 10000"/>
          </a:avLst>
        </a:prstGeom>
        <a:solidFill>
          <a:srgbClr val="FE9027"/>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Step-Up Regulator</a:t>
          </a:r>
        </a:p>
      </dsp:txBody>
      <dsp:txXfrm>
        <a:off x="16768" y="368922"/>
        <a:ext cx="1123054" cy="532155"/>
      </dsp:txXfrm>
    </dsp:sp>
    <dsp:sp modelId="{F8932CD6-3C38-FC4B-99A7-07B334F726B2}">
      <dsp:nvSpPr>
        <dsp:cNvPr id="0" name=""/>
        <dsp:cNvSpPr/>
      </dsp:nvSpPr>
      <dsp:spPr>
        <a:xfrm>
          <a:off x="1156378" y="595097"/>
          <a:ext cx="450453" cy="79804"/>
        </a:xfrm>
        <a:custGeom>
          <a:avLst/>
          <a:gdLst/>
          <a:ahLst/>
          <a:cxnLst/>
          <a:rect l="0" t="0" r="0" b="0"/>
          <a:pathLst>
            <a:path>
              <a:moveTo>
                <a:pt x="0" y="39902"/>
              </a:moveTo>
              <a:lnTo>
                <a:pt x="450453" y="3990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1370344" y="623738"/>
        <a:ext cx="22522" cy="22522"/>
      </dsp:txXfrm>
    </dsp:sp>
    <dsp:sp modelId="{20F15570-C76D-7B41-954E-9131F7FA4A32}">
      <dsp:nvSpPr>
        <dsp:cNvPr id="0" name=""/>
        <dsp:cNvSpPr/>
      </dsp:nvSpPr>
      <dsp:spPr>
        <a:xfrm>
          <a:off x="1606832" y="353466"/>
          <a:ext cx="1126132" cy="563066"/>
        </a:xfrm>
        <a:prstGeom prst="roundRect">
          <a:avLst>
            <a:gd name="adj" fmla="val 10000"/>
          </a:avLst>
        </a:prstGeom>
        <a:solidFill>
          <a:srgbClr val="FE9027"/>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Motor Controller</a:t>
          </a:r>
        </a:p>
      </dsp:txBody>
      <dsp:txXfrm>
        <a:off x="1623324" y="369958"/>
        <a:ext cx="1093148" cy="530082"/>
      </dsp:txXfrm>
    </dsp:sp>
    <dsp:sp modelId="{C0986F92-BFBB-584A-9DAB-14902BCB8D9E}">
      <dsp:nvSpPr>
        <dsp:cNvPr id="0" name=""/>
        <dsp:cNvSpPr/>
      </dsp:nvSpPr>
      <dsp:spPr>
        <a:xfrm>
          <a:off x="2732964" y="595097"/>
          <a:ext cx="450453" cy="79804"/>
        </a:xfrm>
        <a:custGeom>
          <a:avLst/>
          <a:gdLst/>
          <a:ahLst/>
          <a:cxnLst/>
          <a:rect l="0" t="0" r="0" b="0"/>
          <a:pathLst>
            <a:path>
              <a:moveTo>
                <a:pt x="0" y="39902"/>
              </a:moveTo>
              <a:lnTo>
                <a:pt x="450453" y="39902"/>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946930" y="623738"/>
        <a:ext cx="22522" cy="22522"/>
      </dsp:txXfrm>
    </dsp:sp>
    <dsp:sp modelId="{7BF94411-5489-F84D-9566-F17482D869D7}">
      <dsp:nvSpPr>
        <dsp:cNvPr id="0" name=""/>
        <dsp:cNvSpPr/>
      </dsp:nvSpPr>
      <dsp:spPr>
        <a:xfrm>
          <a:off x="3183418" y="353466"/>
          <a:ext cx="1126132" cy="563066"/>
        </a:xfrm>
        <a:prstGeom prst="roundRect">
          <a:avLst>
            <a:gd name="adj" fmla="val 10000"/>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Motor</a:t>
          </a:r>
        </a:p>
      </dsp:txBody>
      <dsp:txXfrm>
        <a:off x="3199910" y="369958"/>
        <a:ext cx="1093148" cy="530082"/>
      </dsp:txXfrm>
    </dsp:sp>
    <dsp:sp modelId="{701B4160-251B-F14A-A0C0-559D77AC69D1}">
      <dsp:nvSpPr>
        <dsp:cNvPr id="0" name=""/>
        <dsp:cNvSpPr/>
      </dsp:nvSpPr>
      <dsp:spPr>
        <a:xfrm>
          <a:off x="4309550" y="595097"/>
          <a:ext cx="450453" cy="79804"/>
        </a:xfrm>
        <a:custGeom>
          <a:avLst/>
          <a:gdLst/>
          <a:ahLst/>
          <a:cxnLst/>
          <a:rect l="0" t="0" r="0" b="0"/>
          <a:pathLst>
            <a:path>
              <a:moveTo>
                <a:pt x="0" y="39902"/>
              </a:moveTo>
              <a:lnTo>
                <a:pt x="450453" y="39902"/>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4523516" y="623738"/>
        <a:ext cx="22522" cy="22522"/>
      </dsp:txXfrm>
    </dsp:sp>
    <dsp:sp modelId="{30F93980-CB29-E143-86A4-E2E7BC3FE385}">
      <dsp:nvSpPr>
        <dsp:cNvPr id="0" name=""/>
        <dsp:cNvSpPr/>
      </dsp:nvSpPr>
      <dsp:spPr>
        <a:xfrm>
          <a:off x="4760003" y="353466"/>
          <a:ext cx="1126132" cy="563066"/>
        </a:xfrm>
        <a:prstGeom prst="roundRect">
          <a:avLst>
            <a:gd name="adj" fmla="val 10000"/>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Reaction Wheel</a:t>
          </a:r>
        </a:p>
      </dsp:txBody>
      <dsp:txXfrm>
        <a:off x="4776495" y="369958"/>
        <a:ext cx="1093148" cy="53008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6B0B59-D229-E049-939A-75BA55ED327F}">
      <dsp:nvSpPr>
        <dsp:cNvPr id="0" name=""/>
        <dsp:cNvSpPr/>
      </dsp:nvSpPr>
      <dsp:spPr>
        <a:xfrm>
          <a:off x="233176" y="3"/>
          <a:ext cx="1075891" cy="614907"/>
        </a:xfrm>
        <a:prstGeom prst="roundRect">
          <a:avLst>
            <a:gd name="adj" fmla="val 10000"/>
          </a:avLst>
        </a:prstGeom>
        <a:solidFill>
          <a:schemeClr val="bg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Power Supply</a:t>
          </a:r>
        </a:p>
      </dsp:txBody>
      <dsp:txXfrm>
        <a:off x="251186" y="18013"/>
        <a:ext cx="1039871" cy="578887"/>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6B0B59-D229-E049-939A-75BA55ED327F}">
      <dsp:nvSpPr>
        <dsp:cNvPr id="0" name=""/>
        <dsp:cNvSpPr/>
      </dsp:nvSpPr>
      <dsp:spPr>
        <a:xfrm>
          <a:off x="233176" y="3"/>
          <a:ext cx="1075891" cy="614907"/>
        </a:xfrm>
        <a:prstGeom prst="roundRect">
          <a:avLst>
            <a:gd name="adj" fmla="val 10000"/>
          </a:avLst>
        </a:prstGeom>
        <a:solidFill>
          <a:schemeClr val="bg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Solar Panels</a:t>
          </a:r>
        </a:p>
      </dsp:txBody>
      <dsp:txXfrm>
        <a:off x="251186" y="18013"/>
        <a:ext cx="1039871" cy="578887"/>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6B0B59-D229-E049-939A-75BA55ED327F}">
      <dsp:nvSpPr>
        <dsp:cNvPr id="0" name=""/>
        <dsp:cNvSpPr/>
      </dsp:nvSpPr>
      <dsp:spPr>
        <a:xfrm>
          <a:off x="16166" y="3"/>
          <a:ext cx="1079914" cy="527986"/>
        </a:xfrm>
        <a:prstGeom prst="roundRect">
          <a:avLst>
            <a:gd name="adj" fmla="val 10000"/>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Daniel Cadena</a:t>
          </a:r>
        </a:p>
      </dsp:txBody>
      <dsp:txXfrm>
        <a:off x="31630" y="15467"/>
        <a:ext cx="1048986" cy="497058"/>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6B0B59-D229-E049-939A-75BA55ED327F}">
      <dsp:nvSpPr>
        <dsp:cNvPr id="0" name=""/>
        <dsp:cNvSpPr/>
      </dsp:nvSpPr>
      <dsp:spPr>
        <a:xfrm>
          <a:off x="16166" y="3"/>
          <a:ext cx="1079914" cy="527986"/>
        </a:xfrm>
        <a:prstGeom prst="roundRect">
          <a:avLst>
            <a:gd name="adj" fmla="val 10000"/>
          </a:avLst>
        </a:prstGeom>
        <a:solidFill>
          <a:srgbClr val="FE9027"/>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Islam Aly</a:t>
          </a:r>
        </a:p>
      </dsp:txBody>
      <dsp:txXfrm>
        <a:off x="31630" y="15467"/>
        <a:ext cx="1048986" cy="497058"/>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6B0B59-D229-E049-939A-75BA55ED327F}">
      <dsp:nvSpPr>
        <dsp:cNvPr id="0" name=""/>
        <dsp:cNvSpPr/>
      </dsp:nvSpPr>
      <dsp:spPr>
        <a:xfrm>
          <a:off x="16166" y="3"/>
          <a:ext cx="1079914" cy="527986"/>
        </a:xfrm>
        <a:prstGeom prst="roundRect">
          <a:avLst>
            <a:gd name="adj" fmla="val 10000"/>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Mark </a:t>
          </a:r>
          <a:r>
            <a:rPr lang="en-US" sz="1300" kern="1200" dirty="0" err="1"/>
            <a:t>Barbaro</a:t>
          </a:r>
          <a:endParaRPr lang="en-US" sz="1300" kern="1200" dirty="0"/>
        </a:p>
      </dsp:txBody>
      <dsp:txXfrm>
        <a:off x="31630" y="15467"/>
        <a:ext cx="1048986" cy="497058"/>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6B0B59-D229-E049-939A-75BA55ED327F}">
      <dsp:nvSpPr>
        <dsp:cNvPr id="0" name=""/>
        <dsp:cNvSpPr/>
      </dsp:nvSpPr>
      <dsp:spPr>
        <a:xfrm>
          <a:off x="0" y="0"/>
          <a:ext cx="1079914" cy="527986"/>
        </a:xfrm>
        <a:prstGeom prst="roundRect">
          <a:avLst>
            <a:gd name="adj" fmla="val 10000"/>
          </a:avLst>
        </a:prstGeom>
        <a:solidFill>
          <a:srgbClr val="00B6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Andy Garcia</a:t>
          </a:r>
        </a:p>
      </dsp:txBody>
      <dsp:txXfrm>
        <a:off x="15464" y="15464"/>
        <a:ext cx="1048986" cy="497058"/>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5">
  <dgm:title val=""/>
  <dgm:desc val=""/>
  <dgm:catLst>
    <dgm:cat type="hierarchy" pri="6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resOf/>
    <dgm:shape xmlns:r="http://schemas.openxmlformats.org/officeDocument/2006/relationships" r:blip="">
      <dgm:adjLst/>
    </dgm:shape>
    <dgm:choose name="Name0">
      <dgm:if name="Name1" axis="ch" ptType="node" func="cnt" op="gte" val="2">
        <dgm:choose name="Name2">
          <dgm:if name="Name3" func="var" arg="dir" op="equ" val="norm">
            <dgm:constrLst>
              <dgm:constr type="l" for="ch" forName="hierFlow"/>
              <dgm:constr type="t" for="ch" forName="hierFlow" refType="h" fact="0.3"/>
              <dgm:constr type="r" for="ch" forName="hierFlow" refType="w" fact="0.98"/>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if>
          <dgm:else name="Name4">
            <dgm:constrLst>
              <dgm:constr type="l" for="ch" forName="hierFlow" refType="w" fact="0.02"/>
              <dgm:constr type="t" for="ch" forName="hierFlow" refType="h" fact="0.3"/>
              <dgm:constr type="r" for="ch" forName="hierFlow" refType="w"/>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ruleLst/>
    <dgm:layoutNode name="hierFlow">
      <dgm:choose name="Name6">
        <dgm:if name="Name7" func="var" arg="dir" op="equ" val="norm">
          <dgm:alg type="lin">
            <dgm:param type="linDir" val="fromL"/>
            <dgm:param type="nodeVertAlign" val="mid"/>
            <dgm:param type="vertAlign" val="mid"/>
            <dgm:param type="nodeHorzAlign" val="l"/>
            <dgm:param type="horzAlign" val="l"/>
            <dgm:param type="fallback" val="2D"/>
          </dgm:alg>
        </dgm:if>
        <dgm:else name="Name8">
          <dgm:alg type="lin">
            <dgm:param type="linDir" val="fromR"/>
            <dgm:param type="nodeVertAlign" val="mid"/>
            <dgm:param type="vertAlign" val="mid"/>
            <dgm:param type="nodeHorzAlign" val="r"/>
            <dgm:param type="horzAlign" val="r"/>
            <dgm:param type="fallback" val="2D"/>
          </dgm:alg>
        </dgm:else>
      </dgm:choose>
      <dgm:shape xmlns:r="http://schemas.openxmlformats.org/officeDocument/2006/relationships" r:blip="">
        <dgm:adjLst/>
      </dgm:shape>
      <dgm:presOf/>
      <dgm:constrLst>
        <dgm:constr type="primFontSz" for="des" ptType="node" op="equ" val="65"/>
        <dgm:constr type="primFontSz" for="des" forName="connTx" op="equ" val="55"/>
        <dgm:constr type="primFontSz" for="des" forName="connTx" refType="primFontSz" refFor="des" refPtType="node" op="lte" fact="0.8"/>
      </dgm:constrLst>
      <dgm:ruleLst/>
      <dgm:choose name="Name9">
        <dgm:if name="Name10" axis="ch" ptType="node" func="cnt" op="gte" val="2">
          <dgm:layoutNode name="firstBuf">
            <dgm:alg type="sp"/>
            <dgm:shape xmlns:r="http://schemas.openxmlformats.org/officeDocument/2006/relationships" r:blip="">
              <dgm:adjLst/>
            </dgm:shape>
            <dgm:presOf/>
            <dgm:constrLst/>
            <dgm:ruleLst/>
          </dgm:layoutNode>
        </dgm:if>
        <dgm:else name="Name11"/>
      </dgm:choose>
      <dgm:layoutNode name="hierChild1">
        <dgm:varLst>
          <dgm:chPref val="1"/>
          <dgm:animOne val="branch"/>
          <dgm:animLvl val="lvl"/>
        </dgm:varLst>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constrLst/>
        <dgm:ruleLst/>
        <dgm:forEach name="Name15" axis="ch" cnt="3">
          <dgm:forEach name="Name16" axis="self" ptType="node">
            <dgm:layoutNode name="Name17">
              <dgm:choose name="Name18">
                <dgm:if name="Name19" func="var" arg="dir" op="equ" val="norm">
                  <dgm:alg type="hierRoot">
                    <dgm:param type="hierAlign" val="lCtrCh"/>
                  </dgm:alg>
                </dgm:if>
                <dgm:else name="Name20">
                  <dgm:alg type="hierRoot">
                    <dgm:param type="hierAlign" val="rCtrCh"/>
                  </dgm:alg>
                </dgm:else>
              </dgm:choose>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2">
                <dgm:choose name="Name21">
                  <dgm:if name="Name22" func="var" arg="dir" op="equ" val="norm">
                    <dgm:alg type="hierChild">
                      <dgm:param type="linDir" val="fromT"/>
                      <dgm:param type="chAlign" val="l"/>
                    </dgm:alg>
                  </dgm:if>
                  <dgm:else name="Name23">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24" axis="self" ptType="parTrans" cnt="1">
                    <dgm:layoutNode name="Name25">
                      <dgm:choose name="Name26">
                        <dgm:if name="Name27" func="var" arg="dir" op="equ" val="norm">
                          <dgm:alg type="conn">
                            <dgm:param type="dim" val="1D"/>
                            <dgm:param type="begPts" val="midR"/>
                            <dgm:param type="endPts" val="midL"/>
                            <dgm:param type="endSty" val="noArr"/>
                          </dgm:alg>
                        </dgm:if>
                        <dgm:else name="Name28">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29" axis="self" ptType="node">
                    <dgm:layoutNode name="Name30">
                      <dgm:choose name="Name31">
                        <dgm:if name="Name32" func="var" arg="dir" op="equ" val="norm">
                          <dgm:alg type="hierRoot">
                            <dgm:param type="hierAlign" val="lCtrCh"/>
                          </dgm:alg>
                        </dgm:if>
                        <dgm:else name="Name33">
                          <dgm:alg type="hierRoot">
                            <dgm:param type="hierAlign" val="rCtrCh"/>
                          </dgm:alg>
                        </dgm:else>
                      </dgm:choose>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3">
                        <dgm:choose name="Name34">
                          <dgm:if name="Name35" func="var" arg="dir" op="equ" val="norm">
                            <dgm:alg type="hierChild">
                              <dgm:param type="linDir" val="fromT"/>
                              <dgm:param type="chAlign" val="l"/>
                            </dgm:alg>
                          </dgm:if>
                          <dgm:else name="Name36">
                            <dgm:alg type="hierChild">
                              <dgm:param type="linDir" val="fromT"/>
                              <dgm:param type="chAlign" val="r"/>
                            </dgm:alg>
                          </dgm:else>
                        </dgm:choose>
                        <dgm:shape xmlns:r="http://schemas.openxmlformats.org/officeDocument/2006/relationships" r:blip="">
                          <dgm:adjLst/>
                        </dgm:shape>
                        <dgm:presOf/>
                        <dgm:constrLst/>
                        <dgm:ruleLst/>
                        <dgm:forEach name="Name37" ref="repeat"/>
                      </dgm:layoutNode>
                    </dgm:layoutNode>
                  </dgm:forEach>
                </dgm:forEach>
              </dgm:layoutNode>
            </dgm:layoutNode>
          </dgm:forEach>
        </dgm:forEach>
      </dgm:layoutNode>
    </dgm:layoutNode>
    <dgm:layoutNode name="bgShapesFlow">
      <dgm:choose name="Name38">
        <dgm:if name="Name39" func="var" arg="dir" op="equ" val="norm">
          <dgm:alg type="lin">
            <dgm:param type="linDir" val="fromL"/>
            <dgm:param type="nodeVertAlign" val="mid"/>
            <dgm:param type="vertAlign" val="mid"/>
            <dgm:param type="nodeHorzAlign" val="l"/>
            <dgm:param type="horzAlign" val="l"/>
          </dgm:alg>
        </dgm:if>
        <dgm:else name="Name40">
          <dgm:alg type="lin">
            <dgm:param type="linDir" val="fromR"/>
            <dgm:param type="nodeVertAlign" val="mid"/>
            <dgm:param type="vertAlign" val="mid"/>
            <dgm:param type="nodeHorzAlign" val="r"/>
            <dgm:param type="horzAlign" val="r"/>
          </dgm:alg>
        </dgm:else>
      </dgm:choose>
      <dgm:shape xmlns:r="http://schemas.openxmlformats.org/officeDocument/2006/relationships" r:blip="">
        <dgm:adjLst/>
      </dgm:shape>
      <dgm:presOf/>
      <dgm:constrLst>
        <dgm:constr type="w" for="ch" forName="rectComp" refType="w"/>
        <dgm:constr type="h" for="ch" forName="rectComp" refType="h"/>
        <dgm:constr type="h" for="des" forName="bgRect" refType="h"/>
        <dgm:constr type="primFontSz" for="des" forName="bgRectTx" op="equ" val="65"/>
      </dgm:constrLst>
      <dgm:ruleLst/>
      <dgm:forEach name="Name41" axis="ch" ptType="node" st="2">
        <dgm:layoutNode name="rectComp">
          <dgm:alg type="composite"/>
          <dgm:shape xmlns:r="http://schemas.openxmlformats.org/officeDocument/2006/relationships" r:blip="">
            <dgm:adjLst/>
          </dgm:shape>
          <dgm:presOf/>
          <dgm:constrLst>
            <dgm:constr type="userA"/>
            <dgm:constr type="l" for="ch" forName="bgRect"/>
            <dgm:constr type="t" for="ch" forName="bgRect"/>
            <dgm:constr type="w" for="ch" forName="bgRect" refType="userA" fact="1.2"/>
            <dgm:constr type="l" for="ch" forName="bgRectTx"/>
            <dgm:constr type="t" for="ch" forName="bgRectTx"/>
            <dgm:constr type="h" for="ch" forName="bgRectTx" refType="h" refFor="ch" refForName="bgRect" fact="0.3"/>
            <dgm:constr type="w" for="ch" forName="bgRectTx" refType="w" refFor="ch" refForName="bgRect" op="equ"/>
          </dgm:constrLst>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shape xmlns:r="http://schemas.openxmlformats.org/officeDocument/2006/relationships" type="rect" r:blip="" zOrderOff="-999" hideGeom="1">
              <dgm:adjLst/>
            </dgm:shape>
            <dgm:presOf axis="desOrSelf" ptType="node"/>
            <dgm:constrLst/>
            <dgm:ruleLst>
              <dgm:rule type="primFontSz" val="5" fact="NaN" max="NaN"/>
            </dgm:ruleLst>
          </dgm:layoutNode>
        </dgm:layoutNode>
        <dgm:choose name="Name42">
          <dgm:if name="Name43" axis="self" ptType="node" func="revPos" op="gte" val="2">
            <dgm:layoutNode name="spComp">
              <dgm:alg type="composite"/>
              <dgm:shape xmlns:r="http://schemas.openxmlformats.org/officeDocument/2006/relationships" r:blip="">
                <dgm:adjLst/>
              </dgm:shape>
              <dgm:presOf/>
              <dgm:constrLst>
                <dgm:constr type="userA"/>
                <dgm:constr type="userB"/>
                <dgm:constr type="l" for="ch" forName="hSp"/>
                <dgm:constr type="t" for="ch" forName="hSp"/>
                <dgm:constr type="w" for="ch" forName="hSp" refType="userB"/>
                <dgm:constr type="wOff" for="ch" forName="hSp" refType="userA" fact="-0.2"/>
              </dgm:constrLst>
              <dgm:ruleLst/>
              <dgm:layoutNode name="hSp">
                <dgm:alg type="sp"/>
                <dgm:shape xmlns:r="http://schemas.openxmlformats.org/officeDocument/2006/relationships" r:blip="">
                  <dgm:adjLst/>
                </dgm:shape>
                <dgm:presOf/>
                <dgm:constrLst/>
                <dgm:ruleLst/>
              </dgm:layoutNode>
            </dgm:layoutNode>
          </dgm:if>
          <dgm:else name="Name44"/>
        </dgm:choose>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hierarchy5">
  <dgm:title val=""/>
  <dgm:desc val=""/>
  <dgm:catLst>
    <dgm:cat type="hierarchy" pri="6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resOf/>
    <dgm:shape xmlns:r="http://schemas.openxmlformats.org/officeDocument/2006/relationships" r:blip="">
      <dgm:adjLst/>
    </dgm:shape>
    <dgm:choose name="Name0">
      <dgm:if name="Name1" axis="ch" ptType="node" func="cnt" op="gte" val="2">
        <dgm:choose name="Name2">
          <dgm:if name="Name3" func="var" arg="dir" op="equ" val="norm">
            <dgm:constrLst>
              <dgm:constr type="l" for="ch" forName="hierFlow"/>
              <dgm:constr type="t" for="ch" forName="hierFlow" refType="h" fact="0.3"/>
              <dgm:constr type="r" for="ch" forName="hierFlow" refType="w" fact="0.98"/>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if>
          <dgm:else name="Name4">
            <dgm:constrLst>
              <dgm:constr type="l" for="ch" forName="hierFlow" refType="w" fact="0.02"/>
              <dgm:constr type="t" for="ch" forName="hierFlow" refType="h" fact="0.3"/>
              <dgm:constr type="r" for="ch" forName="hierFlow" refType="w"/>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ruleLst/>
    <dgm:layoutNode name="hierFlow">
      <dgm:choose name="Name6">
        <dgm:if name="Name7" func="var" arg="dir" op="equ" val="norm">
          <dgm:alg type="lin">
            <dgm:param type="linDir" val="fromL"/>
            <dgm:param type="nodeVertAlign" val="mid"/>
            <dgm:param type="vertAlign" val="mid"/>
            <dgm:param type="nodeHorzAlign" val="l"/>
            <dgm:param type="horzAlign" val="l"/>
            <dgm:param type="fallback" val="2D"/>
          </dgm:alg>
        </dgm:if>
        <dgm:else name="Name8">
          <dgm:alg type="lin">
            <dgm:param type="linDir" val="fromR"/>
            <dgm:param type="nodeVertAlign" val="mid"/>
            <dgm:param type="vertAlign" val="mid"/>
            <dgm:param type="nodeHorzAlign" val="r"/>
            <dgm:param type="horzAlign" val="r"/>
            <dgm:param type="fallback" val="2D"/>
          </dgm:alg>
        </dgm:else>
      </dgm:choose>
      <dgm:shape xmlns:r="http://schemas.openxmlformats.org/officeDocument/2006/relationships" r:blip="">
        <dgm:adjLst/>
      </dgm:shape>
      <dgm:presOf/>
      <dgm:constrLst>
        <dgm:constr type="primFontSz" for="des" ptType="node" op="equ" val="65"/>
        <dgm:constr type="primFontSz" for="des" forName="connTx" op="equ" val="55"/>
        <dgm:constr type="primFontSz" for="des" forName="connTx" refType="primFontSz" refFor="des" refPtType="node" op="lte" fact="0.8"/>
      </dgm:constrLst>
      <dgm:ruleLst/>
      <dgm:choose name="Name9">
        <dgm:if name="Name10" axis="ch" ptType="node" func="cnt" op="gte" val="2">
          <dgm:layoutNode name="firstBuf">
            <dgm:alg type="sp"/>
            <dgm:shape xmlns:r="http://schemas.openxmlformats.org/officeDocument/2006/relationships" r:blip="">
              <dgm:adjLst/>
            </dgm:shape>
            <dgm:presOf/>
            <dgm:constrLst/>
            <dgm:ruleLst/>
          </dgm:layoutNode>
        </dgm:if>
        <dgm:else name="Name11"/>
      </dgm:choose>
      <dgm:layoutNode name="hierChild1">
        <dgm:varLst>
          <dgm:chPref val="1"/>
          <dgm:animOne val="branch"/>
          <dgm:animLvl val="lvl"/>
        </dgm:varLst>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constrLst/>
        <dgm:ruleLst/>
        <dgm:forEach name="Name15" axis="ch" cnt="3">
          <dgm:forEach name="Name16" axis="self" ptType="node">
            <dgm:layoutNode name="Name17">
              <dgm:choose name="Name18">
                <dgm:if name="Name19" func="var" arg="dir" op="equ" val="norm">
                  <dgm:alg type="hierRoot">
                    <dgm:param type="hierAlign" val="lCtrCh"/>
                  </dgm:alg>
                </dgm:if>
                <dgm:else name="Name20">
                  <dgm:alg type="hierRoot">
                    <dgm:param type="hierAlign" val="rCtrCh"/>
                  </dgm:alg>
                </dgm:else>
              </dgm:choose>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2">
                <dgm:choose name="Name21">
                  <dgm:if name="Name22" func="var" arg="dir" op="equ" val="norm">
                    <dgm:alg type="hierChild">
                      <dgm:param type="linDir" val="fromT"/>
                      <dgm:param type="chAlign" val="l"/>
                    </dgm:alg>
                  </dgm:if>
                  <dgm:else name="Name23">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24" axis="self" ptType="parTrans" cnt="1">
                    <dgm:layoutNode name="Name25">
                      <dgm:choose name="Name26">
                        <dgm:if name="Name27" func="var" arg="dir" op="equ" val="norm">
                          <dgm:alg type="conn">
                            <dgm:param type="dim" val="1D"/>
                            <dgm:param type="begPts" val="midR"/>
                            <dgm:param type="endPts" val="midL"/>
                            <dgm:param type="endSty" val="noArr"/>
                          </dgm:alg>
                        </dgm:if>
                        <dgm:else name="Name28">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29" axis="self" ptType="node">
                    <dgm:layoutNode name="Name30">
                      <dgm:choose name="Name31">
                        <dgm:if name="Name32" func="var" arg="dir" op="equ" val="norm">
                          <dgm:alg type="hierRoot">
                            <dgm:param type="hierAlign" val="lCtrCh"/>
                          </dgm:alg>
                        </dgm:if>
                        <dgm:else name="Name33">
                          <dgm:alg type="hierRoot">
                            <dgm:param type="hierAlign" val="rCtrCh"/>
                          </dgm:alg>
                        </dgm:else>
                      </dgm:choose>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3">
                        <dgm:choose name="Name34">
                          <dgm:if name="Name35" func="var" arg="dir" op="equ" val="norm">
                            <dgm:alg type="hierChild">
                              <dgm:param type="linDir" val="fromT"/>
                              <dgm:param type="chAlign" val="l"/>
                            </dgm:alg>
                          </dgm:if>
                          <dgm:else name="Name36">
                            <dgm:alg type="hierChild">
                              <dgm:param type="linDir" val="fromT"/>
                              <dgm:param type="chAlign" val="r"/>
                            </dgm:alg>
                          </dgm:else>
                        </dgm:choose>
                        <dgm:shape xmlns:r="http://schemas.openxmlformats.org/officeDocument/2006/relationships" r:blip="">
                          <dgm:adjLst/>
                        </dgm:shape>
                        <dgm:presOf/>
                        <dgm:constrLst/>
                        <dgm:ruleLst/>
                        <dgm:forEach name="Name37" ref="repeat"/>
                      </dgm:layoutNode>
                    </dgm:layoutNode>
                  </dgm:forEach>
                </dgm:forEach>
              </dgm:layoutNode>
            </dgm:layoutNode>
          </dgm:forEach>
        </dgm:forEach>
      </dgm:layoutNode>
    </dgm:layoutNode>
    <dgm:layoutNode name="bgShapesFlow">
      <dgm:choose name="Name38">
        <dgm:if name="Name39" func="var" arg="dir" op="equ" val="norm">
          <dgm:alg type="lin">
            <dgm:param type="linDir" val="fromL"/>
            <dgm:param type="nodeVertAlign" val="mid"/>
            <dgm:param type="vertAlign" val="mid"/>
            <dgm:param type="nodeHorzAlign" val="l"/>
            <dgm:param type="horzAlign" val="l"/>
          </dgm:alg>
        </dgm:if>
        <dgm:else name="Name40">
          <dgm:alg type="lin">
            <dgm:param type="linDir" val="fromR"/>
            <dgm:param type="nodeVertAlign" val="mid"/>
            <dgm:param type="vertAlign" val="mid"/>
            <dgm:param type="nodeHorzAlign" val="r"/>
            <dgm:param type="horzAlign" val="r"/>
          </dgm:alg>
        </dgm:else>
      </dgm:choose>
      <dgm:shape xmlns:r="http://schemas.openxmlformats.org/officeDocument/2006/relationships" r:blip="">
        <dgm:adjLst/>
      </dgm:shape>
      <dgm:presOf/>
      <dgm:constrLst>
        <dgm:constr type="w" for="ch" forName="rectComp" refType="w"/>
        <dgm:constr type="h" for="ch" forName="rectComp" refType="h"/>
        <dgm:constr type="h" for="des" forName="bgRect" refType="h"/>
        <dgm:constr type="primFontSz" for="des" forName="bgRectTx" op="equ" val="65"/>
      </dgm:constrLst>
      <dgm:ruleLst/>
      <dgm:forEach name="Name41" axis="ch" ptType="node" st="2">
        <dgm:layoutNode name="rectComp">
          <dgm:alg type="composite"/>
          <dgm:shape xmlns:r="http://schemas.openxmlformats.org/officeDocument/2006/relationships" r:blip="">
            <dgm:adjLst/>
          </dgm:shape>
          <dgm:presOf/>
          <dgm:constrLst>
            <dgm:constr type="userA"/>
            <dgm:constr type="l" for="ch" forName="bgRect"/>
            <dgm:constr type="t" for="ch" forName="bgRect"/>
            <dgm:constr type="w" for="ch" forName="bgRect" refType="userA" fact="1.2"/>
            <dgm:constr type="l" for="ch" forName="bgRectTx"/>
            <dgm:constr type="t" for="ch" forName="bgRectTx"/>
            <dgm:constr type="h" for="ch" forName="bgRectTx" refType="h" refFor="ch" refForName="bgRect" fact="0.3"/>
            <dgm:constr type="w" for="ch" forName="bgRectTx" refType="w" refFor="ch" refForName="bgRect" op="equ"/>
          </dgm:constrLst>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shape xmlns:r="http://schemas.openxmlformats.org/officeDocument/2006/relationships" type="rect" r:blip="" zOrderOff="-999" hideGeom="1">
              <dgm:adjLst/>
            </dgm:shape>
            <dgm:presOf axis="desOrSelf" ptType="node"/>
            <dgm:constrLst/>
            <dgm:ruleLst>
              <dgm:rule type="primFontSz" val="5" fact="NaN" max="NaN"/>
            </dgm:ruleLst>
          </dgm:layoutNode>
        </dgm:layoutNode>
        <dgm:choose name="Name42">
          <dgm:if name="Name43" axis="self" ptType="node" func="revPos" op="gte" val="2">
            <dgm:layoutNode name="spComp">
              <dgm:alg type="composite"/>
              <dgm:shape xmlns:r="http://schemas.openxmlformats.org/officeDocument/2006/relationships" r:blip="">
                <dgm:adjLst/>
              </dgm:shape>
              <dgm:presOf/>
              <dgm:constrLst>
                <dgm:constr type="userA"/>
                <dgm:constr type="userB"/>
                <dgm:constr type="l" for="ch" forName="hSp"/>
                <dgm:constr type="t" for="ch" forName="hSp"/>
                <dgm:constr type="w" for="ch" forName="hSp" refType="userB"/>
                <dgm:constr type="wOff" for="ch" forName="hSp" refType="userA" fact="-0.2"/>
              </dgm:constrLst>
              <dgm:ruleLst/>
              <dgm:layoutNode name="hSp">
                <dgm:alg type="sp"/>
                <dgm:shape xmlns:r="http://schemas.openxmlformats.org/officeDocument/2006/relationships" r:blip="">
                  <dgm:adjLst/>
                </dgm:shape>
                <dgm:presOf/>
                <dgm:constrLst/>
                <dgm:ruleLst/>
              </dgm:layoutNode>
            </dgm:layoutNode>
          </dgm:if>
          <dgm:else name="Name44"/>
        </dgm:choose>
      </dgm:forEach>
    </dgm:layoutNode>
  </dgm:layoutNode>
</dgm:layoutDef>
</file>

<file path=ppt/diagrams/layout3.xml><?xml version="1.0" encoding="utf-8"?>
<dgm:layoutDef xmlns:dgm="http://schemas.openxmlformats.org/drawingml/2006/diagram" xmlns:a="http://schemas.openxmlformats.org/drawingml/2006/main" uniqueId="urn:microsoft.com/office/officeart/2005/8/layout/hierarchy5">
  <dgm:title val=""/>
  <dgm:desc val=""/>
  <dgm:catLst>
    <dgm:cat type="hierarchy" pri="6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resOf/>
    <dgm:shape xmlns:r="http://schemas.openxmlformats.org/officeDocument/2006/relationships" r:blip="">
      <dgm:adjLst/>
    </dgm:shape>
    <dgm:choose name="Name0">
      <dgm:if name="Name1" axis="ch" ptType="node" func="cnt" op="gte" val="2">
        <dgm:choose name="Name2">
          <dgm:if name="Name3" func="var" arg="dir" op="equ" val="norm">
            <dgm:constrLst>
              <dgm:constr type="l" for="ch" forName="hierFlow"/>
              <dgm:constr type="t" for="ch" forName="hierFlow" refType="h" fact="0.3"/>
              <dgm:constr type="r" for="ch" forName="hierFlow" refType="w" fact="0.98"/>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if>
          <dgm:else name="Name4">
            <dgm:constrLst>
              <dgm:constr type="l" for="ch" forName="hierFlow" refType="w" fact="0.02"/>
              <dgm:constr type="t" for="ch" forName="hierFlow" refType="h" fact="0.3"/>
              <dgm:constr type="r" for="ch" forName="hierFlow" refType="w"/>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ruleLst/>
    <dgm:layoutNode name="hierFlow">
      <dgm:choose name="Name6">
        <dgm:if name="Name7" func="var" arg="dir" op="equ" val="norm">
          <dgm:alg type="lin">
            <dgm:param type="linDir" val="fromL"/>
            <dgm:param type="nodeVertAlign" val="mid"/>
            <dgm:param type="vertAlign" val="mid"/>
            <dgm:param type="nodeHorzAlign" val="l"/>
            <dgm:param type="horzAlign" val="l"/>
            <dgm:param type="fallback" val="2D"/>
          </dgm:alg>
        </dgm:if>
        <dgm:else name="Name8">
          <dgm:alg type="lin">
            <dgm:param type="linDir" val="fromR"/>
            <dgm:param type="nodeVertAlign" val="mid"/>
            <dgm:param type="vertAlign" val="mid"/>
            <dgm:param type="nodeHorzAlign" val="r"/>
            <dgm:param type="horzAlign" val="r"/>
            <dgm:param type="fallback" val="2D"/>
          </dgm:alg>
        </dgm:else>
      </dgm:choose>
      <dgm:shape xmlns:r="http://schemas.openxmlformats.org/officeDocument/2006/relationships" r:blip="">
        <dgm:adjLst/>
      </dgm:shape>
      <dgm:presOf/>
      <dgm:constrLst>
        <dgm:constr type="primFontSz" for="des" ptType="node" op="equ" val="65"/>
        <dgm:constr type="primFontSz" for="des" forName="connTx" op="equ" val="55"/>
        <dgm:constr type="primFontSz" for="des" forName="connTx" refType="primFontSz" refFor="des" refPtType="node" op="lte" fact="0.8"/>
      </dgm:constrLst>
      <dgm:ruleLst/>
      <dgm:choose name="Name9">
        <dgm:if name="Name10" axis="ch" ptType="node" func="cnt" op="gte" val="2">
          <dgm:layoutNode name="firstBuf">
            <dgm:alg type="sp"/>
            <dgm:shape xmlns:r="http://schemas.openxmlformats.org/officeDocument/2006/relationships" r:blip="">
              <dgm:adjLst/>
            </dgm:shape>
            <dgm:presOf/>
            <dgm:constrLst/>
            <dgm:ruleLst/>
          </dgm:layoutNode>
        </dgm:if>
        <dgm:else name="Name11"/>
      </dgm:choose>
      <dgm:layoutNode name="hierChild1">
        <dgm:varLst>
          <dgm:chPref val="1"/>
          <dgm:animOne val="branch"/>
          <dgm:animLvl val="lvl"/>
        </dgm:varLst>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constrLst/>
        <dgm:ruleLst/>
        <dgm:forEach name="Name15" axis="ch" cnt="3">
          <dgm:forEach name="Name16" axis="self" ptType="node">
            <dgm:layoutNode name="Name17">
              <dgm:choose name="Name18">
                <dgm:if name="Name19" func="var" arg="dir" op="equ" val="norm">
                  <dgm:alg type="hierRoot">
                    <dgm:param type="hierAlign" val="lCtrCh"/>
                  </dgm:alg>
                </dgm:if>
                <dgm:else name="Name20">
                  <dgm:alg type="hierRoot">
                    <dgm:param type="hierAlign" val="rCtrCh"/>
                  </dgm:alg>
                </dgm:else>
              </dgm:choose>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2">
                <dgm:choose name="Name21">
                  <dgm:if name="Name22" func="var" arg="dir" op="equ" val="norm">
                    <dgm:alg type="hierChild">
                      <dgm:param type="linDir" val="fromT"/>
                      <dgm:param type="chAlign" val="l"/>
                    </dgm:alg>
                  </dgm:if>
                  <dgm:else name="Name23">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24" axis="self" ptType="parTrans" cnt="1">
                    <dgm:layoutNode name="Name25">
                      <dgm:choose name="Name26">
                        <dgm:if name="Name27" func="var" arg="dir" op="equ" val="norm">
                          <dgm:alg type="conn">
                            <dgm:param type="dim" val="1D"/>
                            <dgm:param type="begPts" val="midR"/>
                            <dgm:param type="endPts" val="midL"/>
                            <dgm:param type="endSty" val="noArr"/>
                          </dgm:alg>
                        </dgm:if>
                        <dgm:else name="Name28">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29" axis="self" ptType="node">
                    <dgm:layoutNode name="Name30">
                      <dgm:choose name="Name31">
                        <dgm:if name="Name32" func="var" arg="dir" op="equ" val="norm">
                          <dgm:alg type="hierRoot">
                            <dgm:param type="hierAlign" val="lCtrCh"/>
                          </dgm:alg>
                        </dgm:if>
                        <dgm:else name="Name33">
                          <dgm:alg type="hierRoot">
                            <dgm:param type="hierAlign" val="rCtrCh"/>
                          </dgm:alg>
                        </dgm:else>
                      </dgm:choose>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3">
                        <dgm:choose name="Name34">
                          <dgm:if name="Name35" func="var" arg="dir" op="equ" val="norm">
                            <dgm:alg type="hierChild">
                              <dgm:param type="linDir" val="fromT"/>
                              <dgm:param type="chAlign" val="l"/>
                            </dgm:alg>
                          </dgm:if>
                          <dgm:else name="Name36">
                            <dgm:alg type="hierChild">
                              <dgm:param type="linDir" val="fromT"/>
                              <dgm:param type="chAlign" val="r"/>
                            </dgm:alg>
                          </dgm:else>
                        </dgm:choose>
                        <dgm:shape xmlns:r="http://schemas.openxmlformats.org/officeDocument/2006/relationships" r:blip="">
                          <dgm:adjLst/>
                        </dgm:shape>
                        <dgm:presOf/>
                        <dgm:constrLst/>
                        <dgm:ruleLst/>
                        <dgm:forEach name="Name37" ref="repeat"/>
                      </dgm:layoutNode>
                    </dgm:layoutNode>
                  </dgm:forEach>
                </dgm:forEach>
              </dgm:layoutNode>
            </dgm:layoutNode>
          </dgm:forEach>
        </dgm:forEach>
      </dgm:layoutNode>
    </dgm:layoutNode>
    <dgm:layoutNode name="bgShapesFlow">
      <dgm:choose name="Name38">
        <dgm:if name="Name39" func="var" arg="dir" op="equ" val="norm">
          <dgm:alg type="lin">
            <dgm:param type="linDir" val="fromL"/>
            <dgm:param type="nodeVertAlign" val="mid"/>
            <dgm:param type="vertAlign" val="mid"/>
            <dgm:param type="nodeHorzAlign" val="l"/>
            <dgm:param type="horzAlign" val="l"/>
          </dgm:alg>
        </dgm:if>
        <dgm:else name="Name40">
          <dgm:alg type="lin">
            <dgm:param type="linDir" val="fromR"/>
            <dgm:param type="nodeVertAlign" val="mid"/>
            <dgm:param type="vertAlign" val="mid"/>
            <dgm:param type="nodeHorzAlign" val="r"/>
            <dgm:param type="horzAlign" val="r"/>
          </dgm:alg>
        </dgm:else>
      </dgm:choose>
      <dgm:shape xmlns:r="http://schemas.openxmlformats.org/officeDocument/2006/relationships" r:blip="">
        <dgm:adjLst/>
      </dgm:shape>
      <dgm:presOf/>
      <dgm:constrLst>
        <dgm:constr type="w" for="ch" forName="rectComp" refType="w"/>
        <dgm:constr type="h" for="ch" forName="rectComp" refType="h"/>
        <dgm:constr type="h" for="des" forName="bgRect" refType="h"/>
        <dgm:constr type="primFontSz" for="des" forName="bgRectTx" op="equ" val="65"/>
      </dgm:constrLst>
      <dgm:ruleLst/>
      <dgm:forEach name="Name41" axis="ch" ptType="node" st="2">
        <dgm:layoutNode name="rectComp">
          <dgm:alg type="composite"/>
          <dgm:shape xmlns:r="http://schemas.openxmlformats.org/officeDocument/2006/relationships" r:blip="">
            <dgm:adjLst/>
          </dgm:shape>
          <dgm:presOf/>
          <dgm:constrLst>
            <dgm:constr type="userA"/>
            <dgm:constr type="l" for="ch" forName="bgRect"/>
            <dgm:constr type="t" for="ch" forName="bgRect"/>
            <dgm:constr type="w" for="ch" forName="bgRect" refType="userA" fact="1.2"/>
            <dgm:constr type="l" for="ch" forName="bgRectTx"/>
            <dgm:constr type="t" for="ch" forName="bgRectTx"/>
            <dgm:constr type="h" for="ch" forName="bgRectTx" refType="h" refFor="ch" refForName="bgRect" fact="0.3"/>
            <dgm:constr type="w" for="ch" forName="bgRectTx" refType="w" refFor="ch" refForName="bgRect" op="equ"/>
          </dgm:constrLst>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shape xmlns:r="http://schemas.openxmlformats.org/officeDocument/2006/relationships" type="rect" r:blip="" zOrderOff="-999" hideGeom="1">
              <dgm:adjLst/>
            </dgm:shape>
            <dgm:presOf axis="desOrSelf" ptType="node"/>
            <dgm:constrLst/>
            <dgm:ruleLst>
              <dgm:rule type="primFontSz" val="5" fact="NaN" max="NaN"/>
            </dgm:ruleLst>
          </dgm:layoutNode>
        </dgm:layoutNode>
        <dgm:choose name="Name42">
          <dgm:if name="Name43" axis="self" ptType="node" func="revPos" op="gte" val="2">
            <dgm:layoutNode name="spComp">
              <dgm:alg type="composite"/>
              <dgm:shape xmlns:r="http://schemas.openxmlformats.org/officeDocument/2006/relationships" r:blip="">
                <dgm:adjLst/>
              </dgm:shape>
              <dgm:presOf/>
              <dgm:constrLst>
                <dgm:constr type="userA"/>
                <dgm:constr type="userB"/>
                <dgm:constr type="l" for="ch" forName="hSp"/>
                <dgm:constr type="t" for="ch" forName="hSp"/>
                <dgm:constr type="w" for="ch" forName="hSp" refType="userB"/>
                <dgm:constr type="wOff" for="ch" forName="hSp" refType="userA" fact="-0.2"/>
              </dgm:constrLst>
              <dgm:ruleLst/>
              <dgm:layoutNode name="hSp">
                <dgm:alg type="sp"/>
                <dgm:shape xmlns:r="http://schemas.openxmlformats.org/officeDocument/2006/relationships" r:blip="">
                  <dgm:adjLst/>
                </dgm:shape>
                <dgm:presOf/>
                <dgm:constrLst/>
                <dgm:ruleLst/>
              </dgm:layoutNode>
            </dgm:layoutNode>
          </dgm:if>
          <dgm:else name="Name44"/>
        </dgm:choose>
      </dgm:forEach>
    </dgm:layoutNode>
  </dgm:layoutNode>
</dgm:layoutDef>
</file>

<file path=ppt/diagrams/layout4.xml><?xml version="1.0" encoding="utf-8"?>
<dgm:layoutDef xmlns:dgm="http://schemas.openxmlformats.org/drawingml/2006/diagram" xmlns:a="http://schemas.openxmlformats.org/drawingml/2006/main" uniqueId="urn:microsoft.com/office/officeart/2005/8/layout/hierarchy5">
  <dgm:title val=""/>
  <dgm:desc val=""/>
  <dgm:catLst>
    <dgm:cat type="hierarchy" pri="6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resOf/>
    <dgm:shape xmlns:r="http://schemas.openxmlformats.org/officeDocument/2006/relationships" r:blip="">
      <dgm:adjLst/>
    </dgm:shape>
    <dgm:choose name="Name0">
      <dgm:if name="Name1" axis="ch" ptType="node" func="cnt" op="gte" val="2">
        <dgm:choose name="Name2">
          <dgm:if name="Name3" func="var" arg="dir" op="equ" val="norm">
            <dgm:constrLst>
              <dgm:constr type="l" for="ch" forName="hierFlow"/>
              <dgm:constr type="t" for="ch" forName="hierFlow" refType="h" fact="0.3"/>
              <dgm:constr type="r" for="ch" forName="hierFlow" refType="w" fact="0.98"/>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if>
          <dgm:else name="Name4">
            <dgm:constrLst>
              <dgm:constr type="l" for="ch" forName="hierFlow" refType="w" fact="0.02"/>
              <dgm:constr type="t" for="ch" forName="hierFlow" refType="h" fact="0.3"/>
              <dgm:constr type="r" for="ch" forName="hierFlow" refType="w"/>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ruleLst/>
    <dgm:layoutNode name="hierFlow">
      <dgm:choose name="Name6">
        <dgm:if name="Name7" func="var" arg="dir" op="equ" val="norm">
          <dgm:alg type="lin">
            <dgm:param type="linDir" val="fromL"/>
            <dgm:param type="nodeVertAlign" val="mid"/>
            <dgm:param type="vertAlign" val="mid"/>
            <dgm:param type="nodeHorzAlign" val="l"/>
            <dgm:param type="horzAlign" val="l"/>
            <dgm:param type="fallback" val="2D"/>
          </dgm:alg>
        </dgm:if>
        <dgm:else name="Name8">
          <dgm:alg type="lin">
            <dgm:param type="linDir" val="fromR"/>
            <dgm:param type="nodeVertAlign" val="mid"/>
            <dgm:param type="vertAlign" val="mid"/>
            <dgm:param type="nodeHorzAlign" val="r"/>
            <dgm:param type="horzAlign" val="r"/>
            <dgm:param type="fallback" val="2D"/>
          </dgm:alg>
        </dgm:else>
      </dgm:choose>
      <dgm:shape xmlns:r="http://schemas.openxmlformats.org/officeDocument/2006/relationships" r:blip="">
        <dgm:adjLst/>
      </dgm:shape>
      <dgm:presOf/>
      <dgm:constrLst>
        <dgm:constr type="primFontSz" for="des" ptType="node" op="equ" val="65"/>
        <dgm:constr type="primFontSz" for="des" forName="connTx" op="equ" val="55"/>
        <dgm:constr type="primFontSz" for="des" forName="connTx" refType="primFontSz" refFor="des" refPtType="node" op="lte" fact="0.8"/>
      </dgm:constrLst>
      <dgm:ruleLst/>
      <dgm:choose name="Name9">
        <dgm:if name="Name10" axis="ch" ptType="node" func="cnt" op="gte" val="2">
          <dgm:layoutNode name="firstBuf">
            <dgm:alg type="sp"/>
            <dgm:shape xmlns:r="http://schemas.openxmlformats.org/officeDocument/2006/relationships" r:blip="">
              <dgm:adjLst/>
            </dgm:shape>
            <dgm:presOf/>
            <dgm:constrLst/>
            <dgm:ruleLst/>
          </dgm:layoutNode>
        </dgm:if>
        <dgm:else name="Name11"/>
      </dgm:choose>
      <dgm:layoutNode name="hierChild1">
        <dgm:varLst>
          <dgm:chPref val="1"/>
          <dgm:animOne val="branch"/>
          <dgm:animLvl val="lvl"/>
        </dgm:varLst>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constrLst/>
        <dgm:ruleLst/>
        <dgm:forEach name="Name15" axis="ch" cnt="3">
          <dgm:forEach name="Name16" axis="self" ptType="node">
            <dgm:layoutNode name="Name17">
              <dgm:choose name="Name18">
                <dgm:if name="Name19" func="var" arg="dir" op="equ" val="norm">
                  <dgm:alg type="hierRoot">
                    <dgm:param type="hierAlign" val="lCtrCh"/>
                  </dgm:alg>
                </dgm:if>
                <dgm:else name="Name20">
                  <dgm:alg type="hierRoot">
                    <dgm:param type="hierAlign" val="rCtrCh"/>
                  </dgm:alg>
                </dgm:else>
              </dgm:choose>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2">
                <dgm:choose name="Name21">
                  <dgm:if name="Name22" func="var" arg="dir" op="equ" val="norm">
                    <dgm:alg type="hierChild">
                      <dgm:param type="linDir" val="fromT"/>
                      <dgm:param type="chAlign" val="l"/>
                    </dgm:alg>
                  </dgm:if>
                  <dgm:else name="Name23">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24" axis="self" ptType="parTrans" cnt="1">
                    <dgm:layoutNode name="Name25">
                      <dgm:choose name="Name26">
                        <dgm:if name="Name27" func="var" arg="dir" op="equ" val="norm">
                          <dgm:alg type="conn">
                            <dgm:param type="dim" val="1D"/>
                            <dgm:param type="begPts" val="midR"/>
                            <dgm:param type="endPts" val="midL"/>
                            <dgm:param type="endSty" val="noArr"/>
                          </dgm:alg>
                        </dgm:if>
                        <dgm:else name="Name28">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29" axis="self" ptType="node">
                    <dgm:layoutNode name="Name30">
                      <dgm:choose name="Name31">
                        <dgm:if name="Name32" func="var" arg="dir" op="equ" val="norm">
                          <dgm:alg type="hierRoot">
                            <dgm:param type="hierAlign" val="lCtrCh"/>
                          </dgm:alg>
                        </dgm:if>
                        <dgm:else name="Name33">
                          <dgm:alg type="hierRoot">
                            <dgm:param type="hierAlign" val="rCtrCh"/>
                          </dgm:alg>
                        </dgm:else>
                      </dgm:choose>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3">
                        <dgm:choose name="Name34">
                          <dgm:if name="Name35" func="var" arg="dir" op="equ" val="norm">
                            <dgm:alg type="hierChild">
                              <dgm:param type="linDir" val="fromT"/>
                              <dgm:param type="chAlign" val="l"/>
                            </dgm:alg>
                          </dgm:if>
                          <dgm:else name="Name36">
                            <dgm:alg type="hierChild">
                              <dgm:param type="linDir" val="fromT"/>
                              <dgm:param type="chAlign" val="r"/>
                            </dgm:alg>
                          </dgm:else>
                        </dgm:choose>
                        <dgm:shape xmlns:r="http://schemas.openxmlformats.org/officeDocument/2006/relationships" r:blip="">
                          <dgm:adjLst/>
                        </dgm:shape>
                        <dgm:presOf/>
                        <dgm:constrLst/>
                        <dgm:ruleLst/>
                        <dgm:forEach name="Name37" ref="repeat"/>
                      </dgm:layoutNode>
                    </dgm:layoutNode>
                  </dgm:forEach>
                </dgm:forEach>
              </dgm:layoutNode>
            </dgm:layoutNode>
          </dgm:forEach>
        </dgm:forEach>
      </dgm:layoutNode>
    </dgm:layoutNode>
    <dgm:layoutNode name="bgShapesFlow">
      <dgm:choose name="Name38">
        <dgm:if name="Name39" func="var" arg="dir" op="equ" val="norm">
          <dgm:alg type="lin">
            <dgm:param type="linDir" val="fromL"/>
            <dgm:param type="nodeVertAlign" val="mid"/>
            <dgm:param type="vertAlign" val="mid"/>
            <dgm:param type="nodeHorzAlign" val="l"/>
            <dgm:param type="horzAlign" val="l"/>
          </dgm:alg>
        </dgm:if>
        <dgm:else name="Name40">
          <dgm:alg type="lin">
            <dgm:param type="linDir" val="fromR"/>
            <dgm:param type="nodeVertAlign" val="mid"/>
            <dgm:param type="vertAlign" val="mid"/>
            <dgm:param type="nodeHorzAlign" val="r"/>
            <dgm:param type="horzAlign" val="r"/>
          </dgm:alg>
        </dgm:else>
      </dgm:choose>
      <dgm:shape xmlns:r="http://schemas.openxmlformats.org/officeDocument/2006/relationships" r:blip="">
        <dgm:adjLst/>
      </dgm:shape>
      <dgm:presOf/>
      <dgm:constrLst>
        <dgm:constr type="w" for="ch" forName="rectComp" refType="w"/>
        <dgm:constr type="h" for="ch" forName="rectComp" refType="h"/>
        <dgm:constr type="h" for="des" forName="bgRect" refType="h"/>
        <dgm:constr type="primFontSz" for="des" forName="bgRectTx" op="equ" val="65"/>
      </dgm:constrLst>
      <dgm:ruleLst/>
      <dgm:forEach name="Name41" axis="ch" ptType="node" st="2">
        <dgm:layoutNode name="rectComp">
          <dgm:alg type="composite"/>
          <dgm:shape xmlns:r="http://schemas.openxmlformats.org/officeDocument/2006/relationships" r:blip="">
            <dgm:adjLst/>
          </dgm:shape>
          <dgm:presOf/>
          <dgm:constrLst>
            <dgm:constr type="userA"/>
            <dgm:constr type="l" for="ch" forName="bgRect"/>
            <dgm:constr type="t" for="ch" forName="bgRect"/>
            <dgm:constr type="w" for="ch" forName="bgRect" refType="userA" fact="1.2"/>
            <dgm:constr type="l" for="ch" forName="bgRectTx"/>
            <dgm:constr type="t" for="ch" forName="bgRectTx"/>
            <dgm:constr type="h" for="ch" forName="bgRectTx" refType="h" refFor="ch" refForName="bgRect" fact="0.3"/>
            <dgm:constr type="w" for="ch" forName="bgRectTx" refType="w" refFor="ch" refForName="bgRect" op="equ"/>
          </dgm:constrLst>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shape xmlns:r="http://schemas.openxmlformats.org/officeDocument/2006/relationships" type="rect" r:blip="" zOrderOff="-999" hideGeom="1">
              <dgm:adjLst/>
            </dgm:shape>
            <dgm:presOf axis="desOrSelf" ptType="node"/>
            <dgm:constrLst/>
            <dgm:ruleLst>
              <dgm:rule type="primFontSz" val="5" fact="NaN" max="NaN"/>
            </dgm:ruleLst>
          </dgm:layoutNode>
        </dgm:layoutNode>
        <dgm:choose name="Name42">
          <dgm:if name="Name43" axis="self" ptType="node" func="revPos" op="gte" val="2">
            <dgm:layoutNode name="spComp">
              <dgm:alg type="composite"/>
              <dgm:shape xmlns:r="http://schemas.openxmlformats.org/officeDocument/2006/relationships" r:blip="">
                <dgm:adjLst/>
              </dgm:shape>
              <dgm:presOf/>
              <dgm:constrLst>
                <dgm:constr type="userA"/>
                <dgm:constr type="userB"/>
                <dgm:constr type="l" for="ch" forName="hSp"/>
                <dgm:constr type="t" for="ch" forName="hSp"/>
                <dgm:constr type="w" for="ch" forName="hSp" refType="userB"/>
                <dgm:constr type="wOff" for="ch" forName="hSp" refType="userA" fact="-0.2"/>
              </dgm:constrLst>
              <dgm:ruleLst/>
              <dgm:layoutNode name="hSp">
                <dgm:alg type="sp"/>
                <dgm:shape xmlns:r="http://schemas.openxmlformats.org/officeDocument/2006/relationships" r:blip="">
                  <dgm:adjLst/>
                </dgm:shape>
                <dgm:presOf/>
                <dgm:constrLst/>
                <dgm:ruleLst/>
              </dgm:layoutNode>
            </dgm:layoutNode>
          </dgm:if>
          <dgm:else name="Name44"/>
        </dgm:choose>
      </dgm:forEach>
    </dgm:layoutNode>
  </dgm:layoutNode>
</dgm:layoutDef>
</file>

<file path=ppt/diagrams/layout5.xml><?xml version="1.0" encoding="utf-8"?>
<dgm:layoutDef xmlns:dgm="http://schemas.openxmlformats.org/drawingml/2006/diagram" xmlns:a="http://schemas.openxmlformats.org/drawingml/2006/main" uniqueId="urn:microsoft.com/office/officeart/2005/8/layout/hierarchy5">
  <dgm:title val=""/>
  <dgm:desc val=""/>
  <dgm:catLst>
    <dgm:cat type="hierarchy" pri="6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resOf/>
    <dgm:shape xmlns:r="http://schemas.openxmlformats.org/officeDocument/2006/relationships" r:blip="">
      <dgm:adjLst/>
    </dgm:shape>
    <dgm:choose name="Name0">
      <dgm:if name="Name1" axis="ch" ptType="node" func="cnt" op="gte" val="2">
        <dgm:choose name="Name2">
          <dgm:if name="Name3" func="var" arg="dir" op="equ" val="norm">
            <dgm:constrLst>
              <dgm:constr type="l" for="ch" forName="hierFlow"/>
              <dgm:constr type="t" for="ch" forName="hierFlow" refType="h" fact="0.3"/>
              <dgm:constr type="r" for="ch" forName="hierFlow" refType="w" fact="0.98"/>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if>
          <dgm:else name="Name4">
            <dgm:constrLst>
              <dgm:constr type="l" for="ch" forName="hierFlow" refType="w" fact="0.02"/>
              <dgm:constr type="t" for="ch" forName="hierFlow" refType="h" fact="0.3"/>
              <dgm:constr type="r" for="ch" forName="hierFlow" refType="w"/>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ruleLst/>
    <dgm:layoutNode name="hierFlow">
      <dgm:choose name="Name6">
        <dgm:if name="Name7" func="var" arg="dir" op="equ" val="norm">
          <dgm:alg type="lin">
            <dgm:param type="linDir" val="fromL"/>
            <dgm:param type="nodeVertAlign" val="mid"/>
            <dgm:param type="vertAlign" val="mid"/>
            <dgm:param type="nodeHorzAlign" val="l"/>
            <dgm:param type="horzAlign" val="l"/>
            <dgm:param type="fallback" val="2D"/>
          </dgm:alg>
        </dgm:if>
        <dgm:else name="Name8">
          <dgm:alg type="lin">
            <dgm:param type="linDir" val="fromR"/>
            <dgm:param type="nodeVertAlign" val="mid"/>
            <dgm:param type="vertAlign" val="mid"/>
            <dgm:param type="nodeHorzAlign" val="r"/>
            <dgm:param type="horzAlign" val="r"/>
            <dgm:param type="fallback" val="2D"/>
          </dgm:alg>
        </dgm:else>
      </dgm:choose>
      <dgm:shape xmlns:r="http://schemas.openxmlformats.org/officeDocument/2006/relationships" r:blip="">
        <dgm:adjLst/>
      </dgm:shape>
      <dgm:presOf/>
      <dgm:constrLst>
        <dgm:constr type="primFontSz" for="des" ptType="node" op="equ" val="65"/>
        <dgm:constr type="primFontSz" for="des" forName="connTx" op="equ" val="55"/>
        <dgm:constr type="primFontSz" for="des" forName="connTx" refType="primFontSz" refFor="des" refPtType="node" op="lte" fact="0.8"/>
      </dgm:constrLst>
      <dgm:ruleLst/>
      <dgm:choose name="Name9">
        <dgm:if name="Name10" axis="ch" ptType="node" func="cnt" op="gte" val="2">
          <dgm:layoutNode name="firstBuf">
            <dgm:alg type="sp"/>
            <dgm:shape xmlns:r="http://schemas.openxmlformats.org/officeDocument/2006/relationships" r:blip="">
              <dgm:adjLst/>
            </dgm:shape>
            <dgm:presOf/>
            <dgm:constrLst/>
            <dgm:ruleLst/>
          </dgm:layoutNode>
        </dgm:if>
        <dgm:else name="Name11"/>
      </dgm:choose>
      <dgm:layoutNode name="hierChild1">
        <dgm:varLst>
          <dgm:chPref val="1"/>
          <dgm:animOne val="branch"/>
          <dgm:animLvl val="lvl"/>
        </dgm:varLst>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constrLst/>
        <dgm:ruleLst/>
        <dgm:forEach name="Name15" axis="ch" cnt="3">
          <dgm:forEach name="Name16" axis="self" ptType="node">
            <dgm:layoutNode name="Name17">
              <dgm:choose name="Name18">
                <dgm:if name="Name19" func="var" arg="dir" op="equ" val="norm">
                  <dgm:alg type="hierRoot">
                    <dgm:param type="hierAlign" val="lCtrCh"/>
                  </dgm:alg>
                </dgm:if>
                <dgm:else name="Name20">
                  <dgm:alg type="hierRoot">
                    <dgm:param type="hierAlign" val="rCtrCh"/>
                  </dgm:alg>
                </dgm:else>
              </dgm:choose>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2">
                <dgm:choose name="Name21">
                  <dgm:if name="Name22" func="var" arg="dir" op="equ" val="norm">
                    <dgm:alg type="hierChild">
                      <dgm:param type="linDir" val="fromT"/>
                      <dgm:param type="chAlign" val="l"/>
                    </dgm:alg>
                  </dgm:if>
                  <dgm:else name="Name23">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24" axis="self" ptType="parTrans" cnt="1">
                    <dgm:layoutNode name="Name25">
                      <dgm:choose name="Name26">
                        <dgm:if name="Name27" func="var" arg="dir" op="equ" val="norm">
                          <dgm:alg type="conn">
                            <dgm:param type="dim" val="1D"/>
                            <dgm:param type="begPts" val="midR"/>
                            <dgm:param type="endPts" val="midL"/>
                            <dgm:param type="endSty" val="noArr"/>
                          </dgm:alg>
                        </dgm:if>
                        <dgm:else name="Name28">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29" axis="self" ptType="node">
                    <dgm:layoutNode name="Name30">
                      <dgm:choose name="Name31">
                        <dgm:if name="Name32" func="var" arg="dir" op="equ" val="norm">
                          <dgm:alg type="hierRoot">
                            <dgm:param type="hierAlign" val="lCtrCh"/>
                          </dgm:alg>
                        </dgm:if>
                        <dgm:else name="Name33">
                          <dgm:alg type="hierRoot">
                            <dgm:param type="hierAlign" val="rCtrCh"/>
                          </dgm:alg>
                        </dgm:else>
                      </dgm:choose>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3">
                        <dgm:choose name="Name34">
                          <dgm:if name="Name35" func="var" arg="dir" op="equ" val="norm">
                            <dgm:alg type="hierChild">
                              <dgm:param type="linDir" val="fromT"/>
                              <dgm:param type="chAlign" val="l"/>
                            </dgm:alg>
                          </dgm:if>
                          <dgm:else name="Name36">
                            <dgm:alg type="hierChild">
                              <dgm:param type="linDir" val="fromT"/>
                              <dgm:param type="chAlign" val="r"/>
                            </dgm:alg>
                          </dgm:else>
                        </dgm:choose>
                        <dgm:shape xmlns:r="http://schemas.openxmlformats.org/officeDocument/2006/relationships" r:blip="">
                          <dgm:adjLst/>
                        </dgm:shape>
                        <dgm:presOf/>
                        <dgm:constrLst/>
                        <dgm:ruleLst/>
                        <dgm:forEach name="Name37" ref="repeat"/>
                      </dgm:layoutNode>
                    </dgm:layoutNode>
                  </dgm:forEach>
                </dgm:forEach>
              </dgm:layoutNode>
            </dgm:layoutNode>
          </dgm:forEach>
        </dgm:forEach>
      </dgm:layoutNode>
    </dgm:layoutNode>
    <dgm:layoutNode name="bgShapesFlow">
      <dgm:choose name="Name38">
        <dgm:if name="Name39" func="var" arg="dir" op="equ" val="norm">
          <dgm:alg type="lin">
            <dgm:param type="linDir" val="fromL"/>
            <dgm:param type="nodeVertAlign" val="mid"/>
            <dgm:param type="vertAlign" val="mid"/>
            <dgm:param type="nodeHorzAlign" val="l"/>
            <dgm:param type="horzAlign" val="l"/>
          </dgm:alg>
        </dgm:if>
        <dgm:else name="Name40">
          <dgm:alg type="lin">
            <dgm:param type="linDir" val="fromR"/>
            <dgm:param type="nodeVertAlign" val="mid"/>
            <dgm:param type="vertAlign" val="mid"/>
            <dgm:param type="nodeHorzAlign" val="r"/>
            <dgm:param type="horzAlign" val="r"/>
          </dgm:alg>
        </dgm:else>
      </dgm:choose>
      <dgm:shape xmlns:r="http://schemas.openxmlformats.org/officeDocument/2006/relationships" r:blip="">
        <dgm:adjLst/>
      </dgm:shape>
      <dgm:presOf/>
      <dgm:constrLst>
        <dgm:constr type="w" for="ch" forName="rectComp" refType="w"/>
        <dgm:constr type="h" for="ch" forName="rectComp" refType="h"/>
        <dgm:constr type="h" for="des" forName="bgRect" refType="h"/>
        <dgm:constr type="primFontSz" for="des" forName="bgRectTx" op="equ" val="65"/>
      </dgm:constrLst>
      <dgm:ruleLst/>
      <dgm:forEach name="Name41" axis="ch" ptType="node" st="2">
        <dgm:layoutNode name="rectComp">
          <dgm:alg type="composite"/>
          <dgm:shape xmlns:r="http://schemas.openxmlformats.org/officeDocument/2006/relationships" r:blip="">
            <dgm:adjLst/>
          </dgm:shape>
          <dgm:presOf/>
          <dgm:constrLst>
            <dgm:constr type="userA"/>
            <dgm:constr type="l" for="ch" forName="bgRect"/>
            <dgm:constr type="t" for="ch" forName="bgRect"/>
            <dgm:constr type="w" for="ch" forName="bgRect" refType="userA" fact="1.2"/>
            <dgm:constr type="l" for="ch" forName="bgRectTx"/>
            <dgm:constr type="t" for="ch" forName="bgRectTx"/>
            <dgm:constr type="h" for="ch" forName="bgRectTx" refType="h" refFor="ch" refForName="bgRect" fact="0.3"/>
            <dgm:constr type="w" for="ch" forName="bgRectTx" refType="w" refFor="ch" refForName="bgRect" op="equ"/>
          </dgm:constrLst>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shape xmlns:r="http://schemas.openxmlformats.org/officeDocument/2006/relationships" type="rect" r:blip="" zOrderOff="-999" hideGeom="1">
              <dgm:adjLst/>
            </dgm:shape>
            <dgm:presOf axis="desOrSelf" ptType="node"/>
            <dgm:constrLst/>
            <dgm:ruleLst>
              <dgm:rule type="primFontSz" val="5" fact="NaN" max="NaN"/>
            </dgm:ruleLst>
          </dgm:layoutNode>
        </dgm:layoutNode>
        <dgm:choose name="Name42">
          <dgm:if name="Name43" axis="self" ptType="node" func="revPos" op="gte" val="2">
            <dgm:layoutNode name="spComp">
              <dgm:alg type="composite"/>
              <dgm:shape xmlns:r="http://schemas.openxmlformats.org/officeDocument/2006/relationships" r:blip="">
                <dgm:adjLst/>
              </dgm:shape>
              <dgm:presOf/>
              <dgm:constrLst>
                <dgm:constr type="userA"/>
                <dgm:constr type="userB"/>
                <dgm:constr type="l" for="ch" forName="hSp"/>
                <dgm:constr type="t" for="ch" forName="hSp"/>
                <dgm:constr type="w" for="ch" forName="hSp" refType="userB"/>
                <dgm:constr type="wOff" for="ch" forName="hSp" refType="userA" fact="-0.2"/>
              </dgm:constrLst>
              <dgm:ruleLst/>
              <dgm:layoutNode name="hSp">
                <dgm:alg type="sp"/>
                <dgm:shape xmlns:r="http://schemas.openxmlformats.org/officeDocument/2006/relationships" r:blip="">
                  <dgm:adjLst/>
                </dgm:shape>
                <dgm:presOf/>
                <dgm:constrLst/>
                <dgm:ruleLst/>
              </dgm:layoutNode>
            </dgm:layoutNode>
          </dgm:if>
          <dgm:else name="Name44"/>
        </dgm:choose>
      </dgm:forEach>
    </dgm:layoutNode>
  </dgm:layoutNode>
</dgm:layoutDef>
</file>

<file path=ppt/diagrams/layout6.xml><?xml version="1.0" encoding="utf-8"?>
<dgm:layoutDef xmlns:dgm="http://schemas.openxmlformats.org/drawingml/2006/diagram" xmlns:a="http://schemas.openxmlformats.org/drawingml/2006/main" uniqueId="urn:microsoft.com/office/officeart/2005/8/layout/hierarchy5">
  <dgm:title val=""/>
  <dgm:desc val=""/>
  <dgm:catLst>
    <dgm:cat type="hierarchy" pri="6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resOf/>
    <dgm:shape xmlns:r="http://schemas.openxmlformats.org/officeDocument/2006/relationships" r:blip="">
      <dgm:adjLst/>
    </dgm:shape>
    <dgm:choose name="Name0">
      <dgm:if name="Name1" axis="ch" ptType="node" func="cnt" op="gte" val="2">
        <dgm:choose name="Name2">
          <dgm:if name="Name3" func="var" arg="dir" op="equ" val="norm">
            <dgm:constrLst>
              <dgm:constr type="l" for="ch" forName="hierFlow"/>
              <dgm:constr type="t" for="ch" forName="hierFlow" refType="h" fact="0.3"/>
              <dgm:constr type="r" for="ch" forName="hierFlow" refType="w" fact="0.98"/>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if>
          <dgm:else name="Name4">
            <dgm:constrLst>
              <dgm:constr type="l" for="ch" forName="hierFlow" refType="w" fact="0.02"/>
              <dgm:constr type="t" for="ch" forName="hierFlow" refType="h" fact="0.3"/>
              <dgm:constr type="r" for="ch" forName="hierFlow" refType="w"/>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ruleLst/>
    <dgm:layoutNode name="hierFlow">
      <dgm:choose name="Name6">
        <dgm:if name="Name7" func="var" arg="dir" op="equ" val="norm">
          <dgm:alg type="lin">
            <dgm:param type="linDir" val="fromL"/>
            <dgm:param type="nodeVertAlign" val="mid"/>
            <dgm:param type="vertAlign" val="mid"/>
            <dgm:param type="nodeHorzAlign" val="l"/>
            <dgm:param type="horzAlign" val="l"/>
            <dgm:param type="fallback" val="2D"/>
          </dgm:alg>
        </dgm:if>
        <dgm:else name="Name8">
          <dgm:alg type="lin">
            <dgm:param type="linDir" val="fromR"/>
            <dgm:param type="nodeVertAlign" val="mid"/>
            <dgm:param type="vertAlign" val="mid"/>
            <dgm:param type="nodeHorzAlign" val="r"/>
            <dgm:param type="horzAlign" val="r"/>
            <dgm:param type="fallback" val="2D"/>
          </dgm:alg>
        </dgm:else>
      </dgm:choose>
      <dgm:shape xmlns:r="http://schemas.openxmlformats.org/officeDocument/2006/relationships" r:blip="">
        <dgm:adjLst/>
      </dgm:shape>
      <dgm:presOf/>
      <dgm:constrLst>
        <dgm:constr type="primFontSz" for="des" ptType="node" op="equ" val="65"/>
        <dgm:constr type="primFontSz" for="des" forName="connTx" op="equ" val="55"/>
        <dgm:constr type="primFontSz" for="des" forName="connTx" refType="primFontSz" refFor="des" refPtType="node" op="lte" fact="0.8"/>
      </dgm:constrLst>
      <dgm:ruleLst/>
      <dgm:choose name="Name9">
        <dgm:if name="Name10" axis="ch" ptType="node" func="cnt" op="gte" val="2">
          <dgm:layoutNode name="firstBuf">
            <dgm:alg type="sp"/>
            <dgm:shape xmlns:r="http://schemas.openxmlformats.org/officeDocument/2006/relationships" r:blip="">
              <dgm:adjLst/>
            </dgm:shape>
            <dgm:presOf/>
            <dgm:constrLst/>
            <dgm:ruleLst/>
          </dgm:layoutNode>
        </dgm:if>
        <dgm:else name="Name11"/>
      </dgm:choose>
      <dgm:layoutNode name="hierChild1">
        <dgm:varLst>
          <dgm:chPref val="1"/>
          <dgm:animOne val="branch"/>
          <dgm:animLvl val="lvl"/>
        </dgm:varLst>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constrLst/>
        <dgm:ruleLst/>
        <dgm:forEach name="Name15" axis="ch" cnt="3">
          <dgm:forEach name="Name16" axis="self" ptType="node">
            <dgm:layoutNode name="Name17">
              <dgm:choose name="Name18">
                <dgm:if name="Name19" func="var" arg="dir" op="equ" val="norm">
                  <dgm:alg type="hierRoot">
                    <dgm:param type="hierAlign" val="lCtrCh"/>
                  </dgm:alg>
                </dgm:if>
                <dgm:else name="Name20">
                  <dgm:alg type="hierRoot">
                    <dgm:param type="hierAlign" val="rCtrCh"/>
                  </dgm:alg>
                </dgm:else>
              </dgm:choose>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2">
                <dgm:choose name="Name21">
                  <dgm:if name="Name22" func="var" arg="dir" op="equ" val="norm">
                    <dgm:alg type="hierChild">
                      <dgm:param type="linDir" val="fromT"/>
                      <dgm:param type="chAlign" val="l"/>
                    </dgm:alg>
                  </dgm:if>
                  <dgm:else name="Name23">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24" axis="self" ptType="parTrans" cnt="1">
                    <dgm:layoutNode name="Name25">
                      <dgm:choose name="Name26">
                        <dgm:if name="Name27" func="var" arg="dir" op="equ" val="norm">
                          <dgm:alg type="conn">
                            <dgm:param type="dim" val="1D"/>
                            <dgm:param type="begPts" val="midR"/>
                            <dgm:param type="endPts" val="midL"/>
                            <dgm:param type="endSty" val="noArr"/>
                          </dgm:alg>
                        </dgm:if>
                        <dgm:else name="Name28">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29" axis="self" ptType="node">
                    <dgm:layoutNode name="Name30">
                      <dgm:choose name="Name31">
                        <dgm:if name="Name32" func="var" arg="dir" op="equ" val="norm">
                          <dgm:alg type="hierRoot">
                            <dgm:param type="hierAlign" val="lCtrCh"/>
                          </dgm:alg>
                        </dgm:if>
                        <dgm:else name="Name33">
                          <dgm:alg type="hierRoot">
                            <dgm:param type="hierAlign" val="rCtrCh"/>
                          </dgm:alg>
                        </dgm:else>
                      </dgm:choose>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3">
                        <dgm:choose name="Name34">
                          <dgm:if name="Name35" func="var" arg="dir" op="equ" val="norm">
                            <dgm:alg type="hierChild">
                              <dgm:param type="linDir" val="fromT"/>
                              <dgm:param type="chAlign" val="l"/>
                            </dgm:alg>
                          </dgm:if>
                          <dgm:else name="Name36">
                            <dgm:alg type="hierChild">
                              <dgm:param type="linDir" val="fromT"/>
                              <dgm:param type="chAlign" val="r"/>
                            </dgm:alg>
                          </dgm:else>
                        </dgm:choose>
                        <dgm:shape xmlns:r="http://schemas.openxmlformats.org/officeDocument/2006/relationships" r:blip="">
                          <dgm:adjLst/>
                        </dgm:shape>
                        <dgm:presOf/>
                        <dgm:constrLst/>
                        <dgm:ruleLst/>
                        <dgm:forEach name="Name37" ref="repeat"/>
                      </dgm:layoutNode>
                    </dgm:layoutNode>
                  </dgm:forEach>
                </dgm:forEach>
              </dgm:layoutNode>
            </dgm:layoutNode>
          </dgm:forEach>
        </dgm:forEach>
      </dgm:layoutNode>
    </dgm:layoutNode>
    <dgm:layoutNode name="bgShapesFlow">
      <dgm:choose name="Name38">
        <dgm:if name="Name39" func="var" arg="dir" op="equ" val="norm">
          <dgm:alg type="lin">
            <dgm:param type="linDir" val="fromL"/>
            <dgm:param type="nodeVertAlign" val="mid"/>
            <dgm:param type="vertAlign" val="mid"/>
            <dgm:param type="nodeHorzAlign" val="l"/>
            <dgm:param type="horzAlign" val="l"/>
          </dgm:alg>
        </dgm:if>
        <dgm:else name="Name40">
          <dgm:alg type="lin">
            <dgm:param type="linDir" val="fromR"/>
            <dgm:param type="nodeVertAlign" val="mid"/>
            <dgm:param type="vertAlign" val="mid"/>
            <dgm:param type="nodeHorzAlign" val="r"/>
            <dgm:param type="horzAlign" val="r"/>
          </dgm:alg>
        </dgm:else>
      </dgm:choose>
      <dgm:shape xmlns:r="http://schemas.openxmlformats.org/officeDocument/2006/relationships" r:blip="">
        <dgm:adjLst/>
      </dgm:shape>
      <dgm:presOf/>
      <dgm:constrLst>
        <dgm:constr type="w" for="ch" forName="rectComp" refType="w"/>
        <dgm:constr type="h" for="ch" forName="rectComp" refType="h"/>
        <dgm:constr type="h" for="des" forName="bgRect" refType="h"/>
        <dgm:constr type="primFontSz" for="des" forName="bgRectTx" op="equ" val="65"/>
      </dgm:constrLst>
      <dgm:ruleLst/>
      <dgm:forEach name="Name41" axis="ch" ptType="node" st="2">
        <dgm:layoutNode name="rectComp">
          <dgm:alg type="composite"/>
          <dgm:shape xmlns:r="http://schemas.openxmlformats.org/officeDocument/2006/relationships" r:blip="">
            <dgm:adjLst/>
          </dgm:shape>
          <dgm:presOf/>
          <dgm:constrLst>
            <dgm:constr type="userA"/>
            <dgm:constr type="l" for="ch" forName="bgRect"/>
            <dgm:constr type="t" for="ch" forName="bgRect"/>
            <dgm:constr type="w" for="ch" forName="bgRect" refType="userA" fact="1.2"/>
            <dgm:constr type="l" for="ch" forName="bgRectTx"/>
            <dgm:constr type="t" for="ch" forName="bgRectTx"/>
            <dgm:constr type="h" for="ch" forName="bgRectTx" refType="h" refFor="ch" refForName="bgRect" fact="0.3"/>
            <dgm:constr type="w" for="ch" forName="bgRectTx" refType="w" refFor="ch" refForName="bgRect" op="equ"/>
          </dgm:constrLst>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shape xmlns:r="http://schemas.openxmlformats.org/officeDocument/2006/relationships" type="rect" r:blip="" zOrderOff="-999" hideGeom="1">
              <dgm:adjLst/>
            </dgm:shape>
            <dgm:presOf axis="desOrSelf" ptType="node"/>
            <dgm:constrLst/>
            <dgm:ruleLst>
              <dgm:rule type="primFontSz" val="5" fact="NaN" max="NaN"/>
            </dgm:ruleLst>
          </dgm:layoutNode>
        </dgm:layoutNode>
        <dgm:choose name="Name42">
          <dgm:if name="Name43" axis="self" ptType="node" func="revPos" op="gte" val="2">
            <dgm:layoutNode name="spComp">
              <dgm:alg type="composite"/>
              <dgm:shape xmlns:r="http://schemas.openxmlformats.org/officeDocument/2006/relationships" r:blip="">
                <dgm:adjLst/>
              </dgm:shape>
              <dgm:presOf/>
              <dgm:constrLst>
                <dgm:constr type="userA"/>
                <dgm:constr type="userB"/>
                <dgm:constr type="l" for="ch" forName="hSp"/>
                <dgm:constr type="t" for="ch" forName="hSp"/>
                <dgm:constr type="w" for="ch" forName="hSp" refType="userB"/>
                <dgm:constr type="wOff" for="ch" forName="hSp" refType="userA" fact="-0.2"/>
              </dgm:constrLst>
              <dgm:ruleLst/>
              <dgm:layoutNode name="hSp">
                <dgm:alg type="sp"/>
                <dgm:shape xmlns:r="http://schemas.openxmlformats.org/officeDocument/2006/relationships" r:blip="">
                  <dgm:adjLst/>
                </dgm:shape>
                <dgm:presOf/>
                <dgm:constrLst/>
                <dgm:ruleLst/>
              </dgm:layoutNode>
            </dgm:layoutNode>
          </dgm:if>
          <dgm:else name="Name44"/>
        </dgm:choose>
      </dgm:forEach>
    </dgm:layoutNode>
  </dgm:layoutNode>
</dgm:layoutDef>
</file>

<file path=ppt/diagrams/layout7.xml><?xml version="1.0" encoding="utf-8"?>
<dgm:layoutDef xmlns:dgm="http://schemas.openxmlformats.org/drawingml/2006/diagram" xmlns:a="http://schemas.openxmlformats.org/drawingml/2006/main" uniqueId="urn:microsoft.com/office/officeart/2005/8/layout/hierarchy5">
  <dgm:title val=""/>
  <dgm:desc val=""/>
  <dgm:catLst>
    <dgm:cat type="hierarchy" pri="6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resOf/>
    <dgm:shape xmlns:r="http://schemas.openxmlformats.org/officeDocument/2006/relationships" r:blip="">
      <dgm:adjLst/>
    </dgm:shape>
    <dgm:choose name="Name0">
      <dgm:if name="Name1" axis="ch" ptType="node" func="cnt" op="gte" val="2">
        <dgm:choose name="Name2">
          <dgm:if name="Name3" func="var" arg="dir" op="equ" val="norm">
            <dgm:constrLst>
              <dgm:constr type="l" for="ch" forName="hierFlow"/>
              <dgm:constr type="t" for="ch" forName="hierFlow" refType="h" fact="0.3"/>
              <dgm:constr type="r" for="ch" forName="hierFlow" refType="w" fact="0.98"/>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if>
          <dgm:else name="Name4">
            <dgm:constrLst>
              <dgm:constr type="l" for="ch" forName="hierFlow" refType="w" fact="0.02"/>
              <dgm:constr type="t" for="ch" forName="hierFlow" refType="h" fact="0.3"/>
              <dgm:constr type="r" for="ch" forName="hierFlow" refType="w"/>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ruleLst/>
    <dgm:layoutNode name="hierFlow">
      <dgm:choose name="Name6">
        <dgm:if name="Name7" func="var" arg="dir" op="equ" val="norm">
          <dgm:alg type="lin">
            <dgm:param type="linDir" val="fromL"/>
            <dgm:param type="nodeVertAlign" val="mid"/>
            <dgm:param type="vertAlign" val="mid"/>
            <dgm:param type="nodeHorzAlign" val="l"/>
            <dgm:param type="horzAlign" val="l"/>
            <dgm:param type="fallback" val="2D"/>
          </dgm:alg>
        </dgm:if>
        <dgm:else name="Name8">
          <dgm:alg type="lin">
            <dgm:param type="linDir" val="fromR"/>
            <dgm:param type="nodeVertAlign" val="mid"/>
            <dgm:param type="vertAlign" val="mid"/>
            <dgm:param type="nodeHorzAlign" val="r"/>
            <dgm:param type="horzAlign" val="r"/>
            <dgm:param type="fallback" val="2D"/>
          </dgm:alg>
        </dgm:else>
      </dgm:choose>
      <dgm:shape xmlns:r="http://schemas.openxmlformats.org/officeDocument/2006/relationships" r:blip="">
        <dgm:adjLst/>
      </dgm:shape>
      <dgm:presOf/>
      <dgm:constrLst>
        <dgm:constr type="primFontSz" for="des" ptType="node" op="equ" val="65"/>
        <dgm:constr type="primFontSz" for="des" forName="connTx" op="equ" val="55"/>
        <dgm:constr type="primFontSz" for="des" forName="connTx" refType="primFontSz" refFor="des" refPtType="node" op="lte" fact="0.8"/>
      </dgm:constrLst>
      <dgm:ruleLst/>
      <dgm:choose name="Name9">
        <dgm:if name="Name10" axis="ch" ptType="node" func="cnt" op="gte" val="2">
          <dgm:layoutNode name="firstBuf">
            <dgm:alg type="sp"/>
            <dgm:shape xmlns:r="http://schemas.openxmlformats.org/officeDocument/2006/relationships" r:blip="">
              <dgm:adjLst/>
            </dgm:shape>
            <dgm:presOf/>
            <dgm:constrLst/>
            <dgm:ruleLst/>
          </dgm:layoutNode>
        </dgm:if>
        <dgm:else name="Name11"/>
      </dgm:choose>
      <dgm:layoutNode name="hierChild1">
        <dgm:varLst>
          <dgm:chPref val="1"/>
          <dgm:animOne val="branch"/>
          <dgm:animLvl val="lvl"/>
        </dgm:varLst>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constrLst/>
        <dgm:ruleLst/>
        <dgm:forEach name="Name15" axis="ch" cnt="3">
          <dgm:forEach name="Name16" axis="self" ptType="node">
            <dgm:layoutNode name="Name17">
              <dgm:choose name="Name18">
                <dgm:if name="Name19" func="var" arg="dir" op="equ" val="norm">
                  <dgm:alg type="hierRoot">
                    <dgm:param type="hierAlign" val="lCtrCh"/>
                  </dgm:alg>
                </dgm:if>
                <dgm:else name="Name20">
                  <dgm:alg type="hierRoot">
                    <dgm:param type="hierAlign" val="rCtrCh"/>
                  </dgm:alg>
                </dgm:else>
              </dgm:choose>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2">
                <dgm:choose name="Name21">
                  <dgm:if name="Name22" func="var" arg="dir" op="equ" val="norm">
                    <dgm:alg type="hierChild">
                      <dgm:param type="linDir" val="fromT"/>
                      <dgm:param type="chAlign" val="l"/>
                    </dgm:alg>
                  </dgm:if>
                  <dgm:else name="Name23">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24" axis="self" ptType="parTrans" cnt="1">
                    <dgm:layoutNode name="Name25">
                      <dgm:choose name="Name26">
                        <dgm:if name="Name27" func="var" arg="dir" op="equ" val="norm">
                          <dgm:alg type="conn">
                            <dgm:param type="dim" val="1D"/>
                            <dgm:param type="begPts" val="midR"/>
                            <dgm:param type="endPts" val="midL"/>
                            <dgm:param type="endSty" val="noArr"/>
                          </dgm:alg>
                        </dgm:if>
                        <dgm:else name="Name28">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29" axis="self" ptType="node">
                    <dgm:layoutNode name="Name30">
                      <dgm:choose name="Name31">
                        <dgm:if name="Name32" func="var" arg="dir" op="equ" val="norm">
                          <dgm:alg type="hierRoot">
                            <dgm:param type="hierAlign" val="lCtrCh"/>
                          </dgm:alg>
                        </dgm:if>
                        <dgm:else name="Name33">
                          <dgm:alg type="hierRoot">
                            <dgm:param type="hierAlign" val="rCtrCh"/>
                          </dgm:alg>
                        </dgm:else>
                      </dgm:choose>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3">
                        <dgm:choose name="Name34">
                          <dgm:if name="Name35" func="var" arg="dir" op="equ" val="norm">
                            <dgm:alg type="hierChild">
                              <dgm:param type="linDir" val="fromT"/>
                              <dgm:param type="chAlign" val="l"/>
                            </dgm:alg>
                          </dgm:if>
                          <dgm:else name="Name36">
                            <dgm:alg type="hierChild">
                              <dgm:param type="linDir" val="fromT"/>
                              <dgm:param type="chAlign" val="r"/>
                            </dgm:alg>
                          </dgm:else>
                        </dgm:choose>
                        <dgm:shape xmlns:r="http://schemas.openxmlformats.org/officeDocument/2006/relationships" r:blip="">
                          <dgm:adjLst/>
                        </dgm:shape>
                        <dgm:presOf/>
                        <dgm:constrLst/>
                        <dgm:ruleLst/>
                        <dgm:forEach name="Name37" ref="repeat"/>
                      </dgm:layoutNode>
                    </dgm:layoutNode>
                  </dgm:forEach>
                </dgm:forEach>
              </dgm:layoutNode>
            </dgm:layoutNode>
          </dgm:forEach>
        </dgm:forEach>
      </dgm:layoutNode>
    </dgm:layoutNode>
    <dgm:layoutNode name="bgShapesFlow">
      <dgm:choose name="Name38">
        <dgm:if name="Name39" func="var" arg="dir" op="equ" val="norm">
          <dgm:alg type="lin">
            <dgm:param type="linDir" val="fromL"/>
            <dgm:param type="nodeVertAlign" val="mid"/>
            <dgm:param type="vertAlign" val="mid"/>
            <dgm:param type="nodeHorzAlign" val="l"/>
            <dgm:param type="horzAlign" val="l"/>
          </dgm:alg>
        </dgm:if>
        <dgm:else name="Name40">
          <dgm:alg type="lin">
            <dgm:param type="linDir" val="fromR"/>
            <dgm:param type="nodeVertAlign" val="mid"/>
            <dgm:param type="vertAlign" val="mid"/>
            <dgm:param type="nodeHorzAlign" val="r"/>
            <dgm:param type="horzAlign" val="r"/>
          </dgm:alg>
        </dgm:else>
      </dgm:choose>
      <dgm:shape xmlns:r="http://schemas.openxmlformats.org/officeDocument/2006/relationships" r:blip="">
        <dgm:adjLst/>
      </dgm:shape>
      <dgm:presOf/>
      <dgm:constrLst>
        <dgm:constr type="w" for="ch" forName="rectComp" refType="w"/>
        <dgm:constr type="h" for="ch" forName="rectComp" refType="h"/>
        <dgm:constr type="h" for="des" forName="bgRect" refType="h"/>
        <dgm:constr type="primFontSz" for="des" forName="bgRectTx" op="equ" val="65"/>
      </dgm:constrLst>
      <dgm:ruleLst/>
      <dgm:forEach name="Name41" axis="ch" ptType="node" st="2">
        <dgm:layoutNode name="rectComp">
          <dgm:alg type="composite"/>
          <dgm:shape xmlns:r="http://schemas.openxmlformats.org/officeDocument/2006/relationships" r:blip="">
            <dgm:adjLst/>
          </dgm:shape>
          <dgm:presOf/>
          <dgm:constrLst>
            <dgm:constr type="userA"/>
            <dgm:constr type="l" for="ch" forName="bgRect"/>
            <dgm:constr type="t" for="ch" forName="bgRect"/>
            <dgm:constr type="w" for="ch" forName="bgRect" refType="userA" fact="1.2"/>
            <dgm:constr type="l" for="ch" forName="bgRectTx"/>
            <dgm:constr type="t" for="ch" forName="bgRectTx"/>
            <dgm:constr type="h" for="ch" forName="bgRectTx" refType="h" refFor="ch" refForName="bgRect" fact="0.3"/>
            <dgm:constr type="w" for="ch" forName="bgRectTx" refType="w" refFor="ch" refForName="bgRect" op="equ"/>
          </dgm:constrLst>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shape xmlns:r="http://schemas.openxmlformats.org/officeDocument/2006/relationships" type="rect" r:blip="" zOrderOff="-999" hideGeom="1">
              <dgm:adjLst/>
            </dgm:shape>
            <dgm:presOf axis="desOrSelf" ptType="node"/>
            <dgm:constrLst/>
            <dgm:ruleLst>
              <dgm:rule type="primFontSz" val="5" fact="NaN" max="NaN"/>
            </dgm:ruleLst>
          </dgm:layoutNode>
        </dgm:layoutNode>
        <dgm:choose name="Name42">
          <dgm:if name="Name43" axis="self" ptType="node" func="revPos" op="gte" val="2">
            <dgm:layoutNode name="spComp">
              <dgm:alg type="composite"/>
              <dgm:shape xmlns:r="http://schemas.openxmlformats.org/officeDocument/2006/relationships" r:blip="">
                <dgm:adjLst/>
              </dgm:shape>
              <dgm:presOf/>
              <dgm:constrLst>
                <dgm:constr type="userA"/>
                <dgm:constr type="userB"/>
                <dgm:constr type="l" for="ch" forName="hSp"/>
                <dgm:constr type="t" for="ch" forName="hSp"/>
                <dgm:constr type="w" for="ch" forName="hSp" refType="userB"/>
                <dgm:constr type="wOff" for="ch" forName="hSp" refType="userA" fact="-0.2"/>
              </dgm:constrLst>
              <dgm:ruleLst/>
              <dgm:layoutNode name="hSp">
                <dgm:alg type="sp"/>
                <dgm:shape xmlns:r="http://schemas.openxmlformats.org/officeDocument/2006/relationships" r:blip="">
                  <dgm:adjLst/>
                </dgm:shape>
                <dgm:presOf/>
                <dgm:constrLst/>
                <dgm:ruleLst/>
              </dgm:layoutNode>
            </dgm:layoutNode>
          </dgm:if>
          <dgm:else name="Name44"/>
        </dgm:choose>
      </dgm:forEach>
    </dgm:layoutNode>
  </dgm:layoutNode>
</dgm:layoutDef>
</file>

<file path=ppt/diagrams/layout8.xml><?xml version="1.0" encoding="utf-8"?>
<dgm:layoutDef xmlns:dgm="http://schemas.openxmlformats.org/drawingml/2006/diagram" xmlns:a="http://schemas.openxmlformats.org/drawingml/2006/main" uniqueId="urn:microsoft.com/office/officeart/2005/8/layout/hierarchy5">
  <dgm:title val=""/>
  <dgm:desc val=""/>
  <dgm:catLst>
    <dgm:cat type="hierarchy" pri="6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resOf/>
    <dgm:shape xmlns:r="http://schemas.openxmlformats.org/officeDocument/2006/relationships" r:blip="">
      <dgm:adjLst/>
    </dgm:shape>
    <dgm:choose name="Name0">
      <dgm:if name="Name1" axis="ch" ptType="node" func="cnt" op="gte" val="2">
        <dgm:choose name="Name2">
          <dgm:if name="Name3" func="var" arg="dir" op="equ" val="norm">
            <dgm:constrLst>
              <dgm:constr type="l" for="ch" forName="hierFlow"/>
              <dgm:constr type="t" for="ch" forName="hierFlow" refType="h" fact="0.3"/>
              <dgm:constr type="r" for="ch" forName="hierFlow" refType="w" fact="0.98"/>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if>
          <dgm:else name="Name4">
            <dgm:constrLst>
              <dgm:constr type="l" for="ch" forName="hierFlow" refType="w" fact="0.02"/>
              <dgm:constr type="t" for="ch" forName="hierFlow" refType="h" fact="0.3"/>
              <dgm:constr type="r" for="ch" forName="hierFlow" refType="w"/>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ruleLst/>
    <dgm:layoutNode name="hierFlow">
      <dgm:choose name="Name6">
        <dgm:if name="Name7" func="var" arg="dir" op="equ" val="norm">
          <dgm:alg type="lin">
            <dgm:param type="linDir" val="fromL"/>
            <dgm:param type="nodeVertAlign" val="mid"/>
            <dgm:param type="vertAlign" val="mid"/>
            <dgm:param type="nodeHorzAlign" val="l"/>
            <dgm:param type="horzAlign" val="l"/>
            <dgm:param type="fallback" val="2D"/>
          </dgm:alg>
        </dgm:if>
        <dgm:else name="Name8">
          <dgm:alg type="lin">
            <dgm:param type="linDir" val="fromR"/>
            <dgm:param type="nodeVertAlign" val="mid"/>
            <dgm:param type="vertAlign" val="mid"/>
            <dgm:param type="nodeHorzAlign" val="r"/>
            <dgm:param type="horzAlign" val="r"/>
            <dgm:param type="fallback" val="2D"/>
          </dgm:alg>
        </dgm:else>
      </dgm:choose>
      <dgm:shape xmlns:r="http://schemas.openxmlformats.org/officeDocument/2006/relationships" r:blip="">
        <dgm:adjLst/>
      </dgm:shape>
      <dgm:presOf/>
      <dgm:constrLst>
        <dgm:constr type="primFontSz" for="des" ptType="node" op="equ" val="65"/>
        <dgm:constr type="primFontSz" for="des" forName="connTx" op="equ" val="55"/>
        <dgm:constr type="primFontSz" for="des" forName="connTx" refType="primFontSz" refFor="des" refPtType="node" op="lte" fact="0.8"/>
      </dgm:constrLst>
      <dgm:ruleLst/>
      <dgm:choose name="Name9">
        <dgm:if name="Name10" axis="ch" ptType="node" func="cnt" op="gte" val="2">
          <dgm:layoutNode name="firstBuf">
            <dgm:alg type="sp"/>
            <dgm:shape xmlns:r="http://schemas.openxmlformats.org/officeDocument/2006/relationships" r:blip="">
              <dgm:adjLst/>
            </dgm:shape>
            <dgm:presOf/>
            <dgm:constrLst/>
            <dgm:ruleLst/>
          </dgm:layoutNode>
        </dgm:if>
        <dgm:else name="Name11"/>
      </dgm:choose>
      <dgm:layoutNode name="hierChild1">
        <dgm:varLst>
          <dgm:chPref val="1"/>
          <dgm:animOne val="branch"/>
          <dgm:animLvl val="lvl"/>
        </dgm:varLst>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constrLst/>
        <dgm:ruleLst/>
        <dgm:forEach name="Name15" axis="ch" cnt="3">
          <dgm:forEach name="Name16" axis="self" ptType="node">
            <dgm:layoutNode name="Name17">
              <dgm:choose name="Name18">
                <dgm:if name="Name19" func="var" arg="dir" op="equ" val="norm">
                  <dgm:alg type="hierRoot">
                    <dgm:param type="hierAlign" val="lCtrCh"/>
                  </dgm:alg>
                </dgm:if>
                <dgm:else name="Name20">
                  <dgm:alg type="hierRoot">
                    <dgm:param type="hierAlign" val="rCtrCh"/>
                  </dgm:alg>
                </dgm:else>
              </dgm:choose>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2">
                <dgm:choose name="Name21">
                  <dgm:if name="Name22" func="var" arg="dir" op="equ" val="norm">
                    <dgm:alg type="hierChild">
                      <dgm:param type="linDir" val="fromT"/>
                      <dgm:param type="chAlign" val="l"/>
                    </dgm:alg>
                  </dgm:if>
                  <dgm:else name="Name23">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24" axis="self" ptType="parTrans" cnt="1">
                    <dgm:layoutNode name="Name25">
                      <dgm:choose name="Name26">
                        <dgm:if name="Name27" func="var" arg="dir" op="equ" val="norm">
                          <dgm:alg type="conn">
                            <dgm:param type="dim" val="1D"/>
                            <dgm:param type="begPts" val="midR"/>
                            <dgm:param type="endPts" val="midL"/>
                            <dgm:param type="endSty" val="noArr"/>
                          </dgm:alg>
                        </dgm:if>
                        <dgm:else name="Name28">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29" axis="self" ptType="node">
                    <dgm:layoutNode name="Name30">
                      <dgm:choose name="Name31">
                        <dgm:if name="Name32" func="var" arg="dir" op="equ" val="norm">
                          <dgm:alg type="hierRoot">
                            <dgm:param type="hierAlign" val="lCtrCh"/>
                          </dgm:alg>
                        </dgm:if>
                        <dgm:else name="Name33">
                          <dgm:alg type="hierRoot">
                            <dgm:param type="hierAlign" val="rCtrCh"/>
                          </dgm:alg>
                        </dgm:else>
                      </dgm:choose>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3">
                        <dgm:choose name="Name34">
                          <dgm:if name="Name35" func="var" arg="dir" op="equ" val="norm">
                            <dgm:alg type="hierChild">
                              <dgm:param type="linDir" val="fromT"/>
                              <dgm:param type="chAlign" val="l"/>
                            </dgm:alg>
                          </dgm:if>
                          <dgm:else name="Name36">
                            <dgm:alg type="hierChild">
                              <dgm:param type="linDir" val="fromT"/>
                              <dgm:param type="chAlign" val="r"/>
                            </dgm:alg>
                          </dgm:else>
                        </dgm:choose>
                        <dgm:shape xmlns:r="http://schemas.openxmlformats.org/officeDocument/2006/relationships" r:blip="">
                          <dgm:adjLst/>
                        </dgm:shape>
                        <dgm:presOf/>
                        <dgm:constrLst/>
                        <dgm:ruleLst/>
                        <dgm:forEach name="Name37" ref="repeat"/>
                      </dgm:layoutNode>
                    </dgm:layoutNode>
                  </dgm:forEach>
                </dgm:forEach>
              </dgm:layoutNode>
            </dgm:layoutNode>
          </dgm:forEach>
        </dgm:forEach>
      </dgm:layoutNode>
    </dgm:layoutNode>
    <dgm:layoutNode name="bgShapesFlow">
      <dgm:choose name="Name38">
        <dgm:if name="Name39" func="var" arg="dir" op="equ" val="norm">
          <dgm:alg type="lin">
            <dgm:param type="linDir" val="fromL"/>
            <dgm:param type="nodeVertAlign" val="mid"/>
            <dgm:param type="vertAlign" val="mid"/>
            <dgm:param type="nodeHorzAlign" val="l"/>
            <dgm:param type="horzAlign" val="l"/>
          </dgm:alg>
        </dgm:if>
        <dgm:else name="Name40">
          <dgm:alg type="lin">
            <dgm:param type="linDir" val="fromR"/>
            <dgm:param type="nodeVertAlign" val="mid"/>
            <dgm:param type="vertAlign" val="mid"/>
            <dgm:param type="nodeHorzAlign" val="r"/>
            <dgm:param type="horzAlign" val="r"/>
          </dgm:alg>
        </dgm:else>
      </dgm:choose>
      <dgm:shape xmlns:r="http://schemas.openxmlformats.org/officeDocument/2006/relationships" r:blip="">
        <dgm:adjLst/>
      </dgm:shape>
      <dgm:presOf/>
      <dgm:constrLst>
        <dgm:constr type="w" for="ch" forName="rectComp" refType="w"/>
        <dgm:constr type="h" for="ch" forName="rectComp" refType="h"/>
        <dgm:constr type="h" for="des" forName="bgRect" refType="h"/>
        <dgm:constr type="primFontSz" for="des" forName="bgRectTx" op="equ" val="65"/>
      </dgm:constrLst>
      <dgm:ruleLst/>
      <dgm:forEach name="Name41" axis="ch" ptType="node" st="2">
        <dgm:layoutNode name="rectComp">
          <dgm:alg type="composite"/>
          <dgm:shape xmlns:r="http://schemas.openxmlformats.org/officeDocument/2006/relationships" r:blip="">
            <dgm:adjLst/>
          </dgm:shape>
          <dgm:presOf/>
          <dgm:constrLst>
            <dgm:constr type="userA"/>
            <dgm:constr type="l" for="ch" forName="bgRect"/>
            <dgm:constr type="t" for="ch" forName="bgRect"/>
            <dgm:constr type="w" for="ch" forName="bgRect" refType="userA" fact="1.2"/>
            <dgm:constr type="l" for="ch" forName="bgRectTx"/>
            <dgm:constr type="t" for="ch" forName="bgRectTx"/>
            <dgm:constr type="h" for="ch" forName="bgRectTx" refType="h" refFor="ch" refForName="bgRect" fact="0.3"/>
            <dgm:constr type="w" for="ch" forName="bgRectTx" refType="w" refFor="ch" refForName="bgRect" op="equ"/>
          </dgm:constrLst>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shape xmlns:r="http://schemas.openxmlformats.org/officeDocument/2006/relationships" type="rect" r:blip="" zOrderOff="-999" hideGeom="1">
              <dgm:adjLst/>
            </dgm:shape>
            <dgm:presOf axis="desOrSelf" ptType="node"/>
            <dgm:constrLst/>
            <dgm:ruleLst>
              <dgm:rule type="primFontSz" val="5" fact="NaN" max="NaN"/>
            </dgm:ruleLst>
          </dgm:layoutNode>
        </dgm:layoutNode>
        <dgm:choose name="Name42">
          <dgm:if name="Name43" axis="self" ptType="node" func="revPos" op="gte" val="2">
            <dgm:layoutNode name="spComp">
              <dgm:alg type="composite"/>
              <dgm:shape xmlns:r="http://schemas.openxmlformats.org/officeDocument/2006/relationships" r:blip="">
                <dgm:adjLst/>
              </dgm:shape>
              <dgm:presOf/>
              <dgm:constrLst>
                <dgm:constr type="userA"/>
                <dgm:constr type="userB"/>
                <dgm:constr type="l" for="ch" forName="hSp"/>
                <dgm:constr type="t" for="ch" forName="hSp"/>
                <dgm:constr type="w" for="ch" forName="hSp" refType="userB"/>
                <dgm:constr type="wOff" for="ch" forName="hSp" refType="userA" fact="-0.2"/>
              </dgm:constrLst>
              <dgm:ruleLst/>
              <dgm:layoutNode name="hSp">
                <dgm:alg type="sp"/>
                <dgm:shape xmlns:r="http://schemas.openxmlformats.org/officeDocument/2006/relationships" r:blip="">
                  <dgm:adjLst/>
                </dgm:shape>
                <dgm:presOf/>
                <dgm:constrLst/>
                <dgm:ruleLst/>
              </dgm:layoutNode>
            </dgm:layoutNode>
          </dgm:if>
          <dgm:else name="Name44"/>
        </dgm:choose>
      </dgm:forEach>
    </dgm:layoutNode>
  </dgm:layoutNode>
</dgm:layoutDef>
</file>

<file path=ppt/diagrams/layout9.xml><?xml version="1.0" encoding="utf-8"?>
<dgm:layoutDef xmlns:dgm="http://schemas.openxmlformats.org/drawingml/2006/diagram" xmlns:a="http://schemas.openxmlformats.org/drawingml/2006/main" uniqueId="urn:microsoft.com/office/officeart/2005/8/layout/hierarchy5">
  <dgm:title val=""/>
  <dgm:desc val=""/>
  <dgm:catLst>
    <dgm:cat type="hierarchy" pri="6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resOf/>
    <dgm:shape xmlns:r="http://schemas.openxmlformats.org/officeDocument/2006/relationships" r:blip="">
      <dgm:adjLst/>
    </dgm:shape>
    <dgm:choose name="Name0">
      <dgm:if name="Name1" axis="ch" ptType="node" func="cnt" op="gte" val="2">
        <dgm:choose name="Name2">
          <dgm:if name="Name3" func="var" arg="dir" op="equ" val="norm">
            <dgm:constrLst>
              <dgm:constr type="l" for="ch" forName="hierFlow"/>
              <dgm:constr type="t" for="ch" forName="hierFlow" refType="h" fact="0.3"/>
              <dgm:constr type="r" for="ch" forName="hierFlow" refType="w" fact="0.98"/>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if>
          <dgm:else name="Name4">
            <dgm:constrLst>
              <dgm:constr type="l" for="ch" forName="hierFlow" refType="w" fact="0.02"/>
              <dgm:constr type="t" for="ch" forName="hierFlow" refType="h" fact="0.3"/>
              <dgm:constr type="r" for="ch" forName="hierFlow" refType="w"/>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ruleLst/>
    <dgm:layoutNode name="hierFlow">
      <dgm:choose name="Name6">
        <dgm:if name="Name7" func="var" arg="dir" op="equ" val="norm">
          <dgm:alg type="lin">
            <dgm:param type="linDir" val="fromL"/>
            <dgm:param type="nodeVertAlign" val="mid"/>
            <dgm:param type="vertAlign" val="mid"/>
            <dgm:param type="nodeHorzAlign" val="l"/>
            <dgm:param type="horzAlign" val="l"/>
            <dgm:param type="fallback" val="2D"/>
          </dgm:alg>
        </dgm:if>
        <dgm:else name="Name8">
          <dgm:alg type="lin">
            <dgm:param type="linDir" val="fromR"/>
            <dgm:param type="nodeVertAlign" val="mid"/>
            <dgm:param type="vertAlign" val="mid"/>
            <dgm:param type="nodeHorzAlign" val="r"/>
            <dgm:param type="horzAlign" val="r"/>
            <dgm:param type="fallback" val="2D"/>
          </dgm:alg>
        </dgm:else>
      </dgm:choose>
      <dgm:shape xmlns:r="http://schemas.openxmlformats.org/officeDocument/2006/relationships" r:blip="">
        <dgm:adjLst/>
      </dgm:shape>
      <dgm:presOf/>
      <dgm:constrLst>
        <dgm:constr type="primFontSz" for="des" ptType="node" op="equ" val="65"/>
        <dgm:constr type="primFontSz" for="des" forName="connTx" op="equ" val="55"/>
        <dgm:constr type="primFontSz" for="des" forName="connTx" refType="primFontSz" refFor="des" refPtType="node" op="lte" fact="0.8"/>
      </dgm:constrLst>
      <dgm:ruleLst/>
      <dgm:choose name="Name9">
        <dgm:if name="Name10" axis="ch" ptType="node" func="cnt" op="gte" val="2">
          <dgm:layoutNode name="firstBuf">
            <dgm:alg type="sp"/>
            <dgm:shape xmlns:r="http://schemas.openxmlformats.org/officeDocument/2006/relationships" r:blip="">
              <dgm:adjLst/>
            </dgm:shape>
            <dgm:presOf/>
            <dgm:constrLst/>
            <dgm:ruleLst/>
          </dgm:layoutNode>
        </dgm:if>
        <dgm:else name="Name11"/>
      </dgm:choose>
      <dgm:layoutNode name="hierChild1">
        <dgm:varLst>
          <dgm:chPref val="1"/>
          <dgm:animOne val="branch"/>
          <dgm:animLvl val="lvl"/>
        </dgm:varLst>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constrLst/>
        <dgm:ruleLst/>
        <dgm:forEach name="Name15" axis="ch" cnt="3">
          <dgm:forEach name="Name16" axis="self" ptType="node">
            <dgm:layoutNode name="Name17">
              <dgm:choose name="Name18">
                <dgm:if name="Name19" func="var" arg="dir" op="equ" val="norm">
                  <dgm:alg type="hierRoot">
                    <dgm:param type="hierAlign" val="lCtrCh"/>
                  </dgm:alg>
                </dgm:if>
                <dgm:else name="Name20">
                  <dgm:alg type="hierRoot">
                    <dgm:param type="hierAlign" val="rCtrCh"/>
                  </dgm:alg>
                </dgm:else>
              </dgm:choose>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2">
                <dgm:choose name="Name21">
                  <dgm:if name="Name22" func="var" arg="dir" op="equ" val="norm">
                    <dgm:alg type="hierChild">
                      <dgm:param type="linDir" val="fromT"/>
                      <dgm:param type="chAlign" val="l"/>
                    </dgm:alg>
                  </dgm:if>
                  <dgm:else name="Name23">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24" axis="self" ptType="parTrans" cnt="1">
                    <dgm:layoutNode name="Name25">
                      <dgm:choose name="Name26">
                        <dgm:if name="Name27" func="var" arg="dir" op="equ" val="norm">
                          <dgm:alg type="conn">
                            <dgm:param type="dim" val="1D"/>
                            <dgm:param type="begPts" val="midR"/>
                            <dgm:param type="endPts" val="midL"/>
                            <dgm:param type="endSty" val="noArr"/>
                          </dgm:alg>
                        </dgm:if>
                        <dgm:else name="Name28">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29" axis="self" ptType="node">
                    <dgm:layoutNode name="Name30">
                      <dgm:choose name="Name31">
                        <dgm:if name="Name32" func="var" arg="dir" op="equ" val="norm">
                          <dgm:alg type="hierRoot">
                            <dgm:param type="hierAlign" val="lCtrCh"/>
                          </dgm:alg>
                        </dgm:if>
                        <dgm:else name="Name33">
                          <dgm:alg type="hierRoot">
                            <dgm:param type="hierAlign" val="rCtrCh"/>
                          </dgm:alg>
                        </dgm:else>
                      </dgm:choose>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3">
                        <dgm:choose name="Name34">
                          <dgm:if name="Name35" func="var" arg="dir" op="equ" val="norm">
                            <dgm:alg type="hierChild">
                              <dgm:param type="linDir" val="fromT"/>
                              <dgm:param type="chAlign" val="l"/>
                            </dgm:alg>
                          </dgm:if>
                          <dgm:else name="Name36">
                            <dgm:alg type="hierChild">
                              <dgm:param type="linDir" val="fromT"/>
                              <dgm:param type="chAlign" val="r"/>
                            </dgm:alg>
                          </dgm:else>
                        </dgm:choose>
                        <dgm:shape xmlns:r="http://schemas.openxmlformats.org/officeDocument/2006/relationships" r:blip="">
                          <dgm:adjLst/>
                        </dgm:shape>
                        <dgm:presOf/>
                        <dgm:constrLst/>
                        <dgm:ruleLst/>
                        <dgm:forEach name="Name37" ref="repeat"/>
                      </dgm:layoutNode>
                    </dgm:layoutNode>
                  </dgm:forEach>
                </dgm:forEach>
              </dgm:layoutNode>
            </dgm:layoutNode>
          </dgm:forEach>
        </dgm:forEach>
      </dgm:layoutNode>
    </dgm:layoutNode>
    <dgm:layoutNode name="bgShapesFlow">
      <dgm:choose name="Name38">
        <dgm:if name="Name39" func="var" arg="dir" op="equ" val="norm">
          <dgm:alg type="lin">
            <dgm:param type="linDir" val="fromL"/>
            <dgm:param type="nodeVertAlign" val="mid"/>
            <dgm:param type="vertAlign" val="mid"/>
            <dgm:param type="nodeHorzAlign" val="l"/>
            <dgm:param type="horzAlign" val="l"/>
          </dgm:alg>
        </dgm:if>
        <dgm:else name="Name40">
          <dgm:alg type="lin">
            <dgm:param type="linDir" val="fromR"/>
            <dgm:param type="nodeVertAlign" val="mid"/>
            <dgm:param type="vertAlign" val="mid"/>
            <dgm:param type="nodeHorzAlign" val="r"/>
            <dgm:param type="horzAlign" val="r"/>
          </dgm:alg>
        </dgm:else>
      </dgm:choose>
      <dgm:shape xmlns:r="http://schemas.openxmlformats.org/officeDocument/2006/relationships" r:blip="">
        <dgm:adjLst/>
      </dgm:shape>
      <dgm:presOf/>
      <dgm:constrLst>
        <dgm:constr type="w" for="ch" forName="rectComp" refType="w"/>
        <dgm:constr type="h" for="ch" forName="rectComp" refType="h"/>
        <dgm:constr type="h" for="des" forName="bgRect" refType="h"/>
        <dgm:constr type="primFontSz" for="des" forName="bgRectTx" op="equ" val="65"/>
      </dgm:constrLst>
      <dgm:ruleLst/>
      <dgm:forEach name="Name41" axis="ch" ptType="node" st="2">
        <dgm:layoutNode name="rectComp">
          <dgm:alg type="composite"/>
          <dgm:shape xmlns:r="http://schemas.openxmlformats.org/officeDocument/2006/relationships" r:blip="">
            <dgm:adjLst/>
          </dgm:shape>
          <dgm:presOf/>
          <dgm:constrLst>
            <dgm:constr type="userA"/>
            <dgm:constr type="l" for="ch" forName="bgRect"/>
            <dgm:constr type="t" for="ch" forName="bgRect"/>
            <dgm:constr type="w" for="ch" forName="bgRect" refType="userA" fact="1.2"/>
            <dgm:constr type="l" for="ch" forName="bgRectTx"/>
            <dgm:constr type="t" for="ch" forName="bgRectTx"/>
            <dgm:constr type="h" for="ch" forName="bgRectTx" refType="h" refFor="ch" refForName="bgRect" fact="0.3"/>
            <dgm:constr type="w" for="ch" forName="bgRectTx" refType="w" refFor="ch" refForName="bgRect" op="equ"/>
          </dgm:constrLst>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shape xmlns:r="http://schemas.openxmlformats.org/officeDocument/2006/relationships" type="rect" r:blip="" zOrderOff="-999" hideGeom="1">
              <dgm:adjLst/>
            </dgm:shape>
            <dgm:presOf axis="desOrSelf" ptType="node"/>
            <dgm:constrLst/>
            <dgm:ruleLst>
              <dgm:rule type="primFontSz" val="5" fact="NaN" max="NaN"/>
            </dgm:ruleLst>
          </dgm:layoutNode>
        </dgm:layoutNode>
        <dgm:choose name="Name42">
          <dgm:if name="Name43" axis="self" ptType="node" func="revPos" op="gte" val="2">
            <dgm:layoutNode name="spComp">
              <dgm:alg type="composite"/>
              <dgm:shape xmlns:r="http://schemas.openxmlformats.org/officeDocument/2006/relationships" r:blip="">
                <dgm:adjLst/>
              </dgm:shape>
              <dgm:presOf/>
              <dgm:constrLst>
                <dgm:constr type="userA"/>
                <dgm:constr type="userB"/>
                <dgm:constr type="l" for="ch" forName="hSp"/>
                <dgm:constr type="t" for="ch" forName="hSp"/>
                <dgm:constr type="w" for="ch" forName="hSp" refType="userB"/>
                <dgm:constr type="wOff" for="ch" forName="hSp" refType="userA" fact="-0.2"/>
              </dgm:constrLst>
              <dgm:ruleLst/>
              <dgm:layoutNode name="hSp">
                <dgm:alg type="sp"/>
                <dgm:shape xmlns:r="http://schemas.openxmlformats.org/officeDocument/2006/relationships" r:blip="">
                  <dgm:adjLst/>
                </dgm:shape>
                <dgm:presOf/>
                <dgm:constrLst/>
                <dgm:ruleLst/>
              </dgm:layoutNode>
            </dgm:layoutNode>
          </dgm:if>
          <dgm:else name="Name44"/>
        </dgm:choos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23"/>
        <p:cNvGrpSpPr/>
        <p:nvPr/>
      </p:nvGrpSpPr>
      <p:grpSpPr>
        <a:xfrm>
          <a:off x="0" y="0"/>
          <a:ext cx="0" cy="0"/>
          <a:chOff x="0" y="0"/>
          <a:chExt cx="0" cy="0"/>
        </a:xfrm>
      </p:grpSpPr>
      <p:sp>
        <p:nvSpPr>
          <p:cNvPr id="15224" name="Google Shape;15224;p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225" name="Google Shape;15225;p5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dirty="0"/>
          </a:p>
        </p:txBody>
      </p:sp>
    </p:spTree>
    <p:extLst>
      <p:ext uri="{BB962C8B-B14F-4D97-AF65-F5344CB8AC3E}">
        <p14:creationId xmlns:p14="http://schemas.microsoft.com/office/powerpoint/2010/main" val="248234938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40730299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0226937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285750" indent="-285750">
              <a:buFont typeface="Arial"/>
              <a:buChar char="•"/>
            </a:pPr>
            <a:r>
              <a:rPr lang="en-US" sz="1100" dirty="0">
                <a:solidFill>
                  <a:schemeClr val="dk1"/>
                </a:solidFill>
                <a:latin typeface="Barlow Light"/>
              </a:rPr>
              <a:t>Software functionality has to be tested for complications</a:t>
            </a:r>
          </a:p>
          <a:p>
            <a:pPr marL="285750" indent="-285750">
              <a:buFont typeface="Arial"/>
              <a:buChar char="•"/>
            </a:pPr>
            <a:r>
              <a:rPr lang="en-US" sz="1100" dirty="0">
                <a:solidFill>
                  <a:schemeClr val="dk1"/>
                </a:solidFill>
                <a:latin typeface="Barlow Light"/>
              </a:rPr>
              <a:t>Devised a test/checklist</a:t>
            </a:r>
          </a:p>
          <a:p>
            <a:pPr marL="285750" indent="-285750">
              <a:buFont typeface="Arial"/>
              <a:buChar char="•"/>
            </a:pPr>
            <a:r>
              <a:rPr lang="en-US" sz="1100" dirty="0">
                <a:solidFill>
                  <a:schemeClr val="dk1"/>
                </a:solidFill>
                <a:latin typeface="Barlow Light"/>
              </a:rPr>
              <a:t>Due to constraints, there has to be little room for error</a:t>
            </a:r>
          </a:p>
        </p:txBody>
      </p:sp>
    </p:spTree>
    <p:extLst>
      <p:ext uri="{BB962C8B-B14F-4D97-AF65-F5344CB8AC3E}">
        <p14:creationId xmlns:p14="http://schemas.microsoft.com/office/powerpoint/2010/main" val="8665766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
        <p:cNvGrpSpPr/>
        <p:nvPr/>
      </p:nvGrpSpPr>
      <p:grpSpPr>
        <a:xfrm>
          <a:off x="0" y="0"/>
          <a:ext cx="0" cy="0"/>
          <a:chOff x="0" y="0"/>
          <a:chExt cx="0" cy="0"/>
        </a:xfrm>
      </p:grpSpPr>
      <p:sp>
        <p:nvSpPr>
          <p:cNvPr id="60" name="Google Shape;60;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 name="Google Shape;61;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An overview of some of the hurdles we went through in our project.</a:t>
            </a:r>
          </a:p>
          <a:p>
            <a:pPr marL="0" lvl="0" indent="0" algn="l" rtl="0">
              <a:spcBef>
                <a:spcPts val="0"/>
              </a:spcBef>
              <a:spcAft>
                <a:spcPts val="0"/>
              </a:spcAft>
              <a:buNone/>
            </a:pPr>
            <a:r>
              <a:rPr lang="en-US" dirty="0"/>
              <a:t>Starting with our mechanical design - Lead wheels are brittle when compared to the standard aluminum alloy wheels, but in order to increase the inertia we are generating we needed a more dense material than the standard aluminum wheels. This lead a more intricate machining process than expected.</a:t>
            </a:r>
          </a:p>
          <a:p>
            <a:pPr marL="0" lvl="0" indent="0" algn="l" rtl="0">
              <a:spcBef>
                <a:spcPts val="0"/>
              </a:spcBef>
              <a:spcAft>
                <a:spcPts val="0"/>
              </a:spcAft>
              <a:buNone/>
            </a:pPr>
            <a:r>
              <a:rPr lang="en-US" dirty="0"/>
              <a:t>With the electrical design we had a part shortage overall for for regulators due to manufacturing delays and closing due to covid.</a:t>
            </a:r>
          </a:p>
          <a:p>
            <a:pPr marL="0" lvl="0" indent="0" algn="l" rtl="0">
              <a:spcBef>
                <a:spcPts val="0"/>
              </a:spcBef>
              <a:spcAft>
                <a:spcPts val="0"/>
              </a:spcAft>
              <a:buNone/>
            </a:pPr>
            <a:r>
              <a:rPr lang="en-US" dirty="0"/>
              <a:t>In order to get the correct voltage in our CONFIG pin we actually needed to put in a voltage divider to match the Back EMF that it was expecting to receive.</a:t>
            </a:r>
          </a:p>
          <a:p>
            <a:pPr marL="0" lvl="0" indent="0" algn="l" rtl="0">
              <a:spcBef>
                <a:spcPts val="0"/>
              </a:spcBef>
              <a:spcAft>
                <a:spcPts val="0"/>
              </a:spcAft>
              <a:buNone/>
            </a:pPr>
            <a:r>
              <a:rPr lang="en-US" dirty="0"/>
              <a:t>//CONFIG PIN – prob: getting 5V, but the Back EMF is 240hz//1.4V so we needed to put in a voltage divider – integration issue</a:t>
            </a:r>
          </a:p>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r>
              <a:rPr lang="en-US" dirty="0"/>
              <a:t>For software it was mainly dealing with system integration, where we needed to Modify upload speed and frequency of the CPU in the bootloader data fand we needed to change the analog frequency of our Arduino in order to satisfy the MC frequency of 25KHz.</a:t>
            </a:r>
          </a:p>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r>
              <a:rPr lang="en-US" dirty="0"/>
              <a:t>For stakeholder management, it has been an extremely involved effort as just getting a faculty member to sign on and process the application took three months and multiple escalations</a:t>
            </a:r>
          </a:p>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r>
              <a:rPr lang="en-US" dirty="0"/>
              <a:t>Our partnerships with Interorbital systems and CSF were key with feedback and expectations especially when we were finalizing our design or missing information that proved necessary for integration.</a:t>
            </a:r>
          </a:p>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r>
              <a:rPr lang="en-US" dirty="0"/>
              <a:t> </a:t>
            </a:r>
          </a:p>
          <a:p>
            <a:pPr marL="0" lvl="0" indent="0" algn="l" rtl="0">
              <a:spcBef>
                <a:spcPts val="0"/>
              </a:spcBef>
              <a:spcAft>
                <a:spcPts val="0"/>
              </a:spcAft>
              <a:buNone/>
            </a:pPr>
            <a:r>
              <a:rPr lang="en-US" dirty="0"/>
              <a:t>Bootloader – Modify upload speed and frequency of the CPU in the bootloader data</a:t>
            </a:r>
          </a:p>
          <a:p>
            <a:pPr marL="0" lvl="0" indent="0" algn="l" rtl="0">
              <a:spcBef>
                <a:spcPts val="0"/>
              </a:spcBef>
              <a:spcAft>
                <a:spcPts val="0"/>
              </a:spcAft>
              <a:buNone/>
            </a:pPr>
            <a:r>
              <a:rPr lang="en-US" dirty="0"/>
              <a:t>TCRF – MC requires 25kHz, Arduino defaults </a:t>
            </a:r>
            <a:r>
              <a:rPr lang="en-US" dirty="0" err="1"/>
              <a:t>Anaolog</a:t>
            </a:r>
            <a:r>
              <a:rPr lang="en-US" dirty="0"/>
              <a:t> frequency 490Hz, which needed to be modified to satisfy MC</a:t>
            </a:r>
            <a:endParaRPr dirty="0"/>
          </a:p>
        </p:txBody>
      </p:sp>
    </p:spTree>
    <p:extLst>
      <p:ext uri="{BB962C8B-B14F-4D97-AF65-F5344CB8AC3E}">
        <p14:creationId xmlns:p14="http://schemas.microsoft.com/office/powerpoint/2010/main" val="9601689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22334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453288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17352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2"/>
        <p:cNvGrpSpPr/>
        <p:nvPr/>
      </p:nvGrpSpPr>
      <p:grpSpPr>
        <a:xfrm>
          <a:off x="0" y="0"/>
          <a:ext cx="0" cy="0"/>
          <a:chOff x="0" y="0"/>
          <a:chExt cx="0" cy="0"/>
        </a:xfrm>
      </p:grpSpPr>
      <p:sp>
        <p:nvSpPr>
          <p:cNvPr id="2323" name="Google Shape;2323;gc620bbb03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4" name="Google Shape;2324;gc620bbb03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0083441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
        <p:cNvGrpSpPr/>
        <p:nvPr/>
      </p:nvGrpSpPr>
      <p:grpSpPr>
        <a:xfrm>
          <a:off x="0" y="0"/>
          <a:ext cx="0" cy="0"/>
          <a:chOff x="0" y="0"/>
          <a:chExt cx="0" cy="0"/>
        </a:xfrm>
      </p:grpSpPr>
      <p:sp>
        <p:nvSpPr>
          <p:cNvPr id="340" name="Google Shape;340;g3606f1c2d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 name="Google Shape;341;g3606f1c2d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components</a:t>
            </a:r>
            <a:endParaRPr dirty="0"/>
          </a:p>
        </p:txBody>
      </p:sp>
    </p:spTree>
    <p:extLst>
      <p:ext uri="{BB962C8B-B14F-4D97-AF65-F5344CB8AC3E}">
        <p14:creationId xmlns:p14="http://schemas.microsoft.com/office/powerpoint/2010/main" val="30175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0"/>
        <p:cNvGrpSpPr/>
        <p:nvPr/>
      </p:nvGrpSpPr>
      <p:grpSpPr>
        <a:xfrm>
          <a:off x="0" y="0"/>
          <a:ext cx="0" cy="0"/>
          <a:chOff x="0" y="0"/>
          <a:chExt cx="0" cy="0"/>
        </a:xfrm>
      </p:grpSpPr>
      <p:sp>
        <p:nvSpPr>
          <p:cNvPr id="2291" name="Google Shape;2291;gc620bbb036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2" name="Google Shape;2292;gc620bbb036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79125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
        <p:cNvGrpSpPr/>
        <p:nvPr/>
      </p:nvGrpSpPr>
      <p:grpSpPr>
        <a:xfrm>
          <a:off x="0" y="0"/>
          <a:ext cx="0" cy="0"/>
          <a:chOff x="0" y="0"/>
          <a:chExt cx="0" cy="0"/>
        </a:xfrm>
      </p:grpSpPr>
      <p:sp>
        <p:nvSpPr>
          <p:cNvPr id="340" name="Google Shape;340;g3606f1c2d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 name="Google Shape;341;g3606f1c2d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Atittude</a:t>
            </a:r>
            <a:r>
              <a:rPr lang="en-US" dirty="0"/>
              <a:t> refers to the angular orientation of a body with respect to an external reference frame. “the steering wheel of space”</a:t>
            </a:r>
            <a:endParaRPr dirty="0"/>
          </a:p>
        </p:txBody>
      </p:sp>
    </p:spTree>
    <p:extLst>
      <p:ext uri="{BB962C8B-B14F-4D97-AF65-F5344CB8AC3E}">
        <p14:creationId xmlns:p14="http://schemas.microsoft.com/office/powerpoint/2010/main" val="94570469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2"/>
        <p:cNvGrpSpPr/>
        <p:nvPr/>
      </p:nvGrpSpPr>
      <p:grpSpPr>
        <a:xfrm>
          <a:off x="0" y="0"/>
          <a:ext cx="0" cy="0"/>
          <a:chOff x="0" y="0"/>
          <a:chExt cx="0" cy="0"/>
        </a:xfrm>
      </p:grpSpPr>
      <p:sp>
        <p:nvSpPr>
          <p:cNvPr id="2073" name="Google Shape;2073;g35ed75ccf_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4" name="Google Shape;2074;g35ed75ccf_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539031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756833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Most systems need an ADCS system – communication + </a:t>
            </a:r>
          </a:p>
          <a:p>
            <a:pPr marL="0" lvl="0" indent="0" algn="l" rtl="0">
              <a:spcBef>
                <a:spcPts val="0"/>
              </a:spcBef>
              <a:spcAft>
                <a:spcPts val="0"/>
              </a:spcAft>
              <a:buNone/>
            </a:pPr>
            <a:r>
              <a:rPr lang="en-US" dirty="0"/>
              <a:t>Our project impact is based around the ADCS system and how key it is for nano-satellite use. Most projects need the stabilization and orientation that an ADCS system can provided to maximize communications and is even a key component for project success. We are looking to benefit our partners at Interorbital systems (the creators of the </a:t>
            </a:r>
            <a:r>
              <a:rPr lang="en-US" dirty="0" err="1"/>
              <a:t>tubesat</a:t>
            </a:r>
            <a:r>
              <a:rPr lang="en-US" dirty="0"/>
              <a:t>) as well as future UCF projects by providing them with a tested and proven ADCS model.</a:t>
            </a:r>
            <a:endParaRPr dirty="0"/>
          </a:p>
        </p:txBody>
      </p:sp>
    </p:spTree>
    <p:extLst>
      <p:ext uri="{BB962C8B-B14F-4D97-AF65-F5344CB8AC3E}">
        <p14:creationId xmlns:p14="http://schemas.microsoft.com/office/powerpoint/2010/main" val="34678667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
        <p:cNvGrpSpPr/>
        <p:nvPr/>
      </p:nvGrpSpPr>
      <p:grpSpPr>
        <a:xfrm>
          <a:off x="0" y="0"/>
          <a:ext cx="0" cy="0"/>
          <a:chOff x="0" y="0"/>
          <a:chExt cx="0" cy="0"/>
        </a:xfrm>
      </p:grpSpPr>
      <p:sp>
        <p:nvSpPr>
          <p:cNvPr id="1041" name="Google Shape;1041;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2" name="Google Shape;1042;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563264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
        <p:cNvGrpSpPr/>
        <p:nvPr/>
      </p:nvGrpSpPr>
      <p:grpSpPr>
        <a:xfrm>
          <a:off x="0" y="0"/>
          <a:ext cx="0" cy="0"/>
          <a:chOff x="0" y="0"/>
          <a:chExt cx="0" cy="0"/>
        </a:xfrm>
      </p:grpSpPr>
      <p:sp>
        <p:nvSpPr>
          <p:cNvPr id="1041" name="Google Shape;1041;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2" name="Google Shape;1042;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Just like our requirements, our project specifications were also meant for space-bound systems. At this point of the project all of specifications have been validated. We opted out of using lead-free solder as a project decision, due to the fact that it is more fragile as it is more </a:t>
            </a:r>
            <a:r>
              <a:rPr lang="en-US" dirty="0" err="1"/>
              <a:t>suseptable</a:t>
            </a:r>
            <a:r>
              <a:rPr lang="en-US" dirty="0"/>
              <a:t> to mechanical shock, and higher heat dissipation. This would pose a greater risk to the project, than the benefit from implementing this specification, so we decided to go with lead-based solder</a:t>
            </a:r>
            <a:endParaRPr dirty="0"/>
          </a:p>
        </p:txBody>
      </p:sp>
    </p:spTree>
    <p:extLst>
      <p:ext uri="{BB962C8B-B14F-4D97-AF65-F5344CB8AC3E}">
        <p14:creationId xmlns:p14="http://schemas.microsoft.com/office/powerpoint/2010/main" val="21452836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
        <p:cNvGrpSpPr/>
        <p:nvPr/>
      </p:nvGrpSpPr>
      <p:grpSpPr>
        <a:xfrm>
          <a:off x="0" y="0"/>
          <a:ext cx="0" cy="0"/>
          <a:chOff x="0" y="0"/>
          <a:chExt cx="0" cy="0"/>
        </a:xfrm>
      </p:grpSpPr>
      <p:sp>
        <p:nvSpPr>
          <p:cNvPr id="60" name="Google Shape;60;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 name="Google Shape;61;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14805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
        <p:cNvGrpSpPr/>
        <p:nvPr/>
      </p:nvGrpSpPr>
      <p:grpSpPr>
        <a:xfrm>
          <a:off x="0" y="0"/>
          <a:ext cx="0" cy="0"/>
          <a:chOff x="0" y="0"/>
          <a:chExt cx="0" cy="0"/>
        </a:xfrm>
      </p:grpSpPr>
      <p:sp>
        <p:nvSpPr>
          <p:cNvPr id="60" name="Google Shape;60;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 name="Google Shape;61;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721271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
        <p:cNvGrpSpPr/>
        <p:nvPr/>
      </p:nvGrpSpPr>
      <p:grpSpPr>
        <a:xfrm>
          <a:off x="0" y="0"/>
          <a:ext cx="0" cy="0"/>
          <a:chOff x="0" y="0"/>
          <a:chExt cx="0" cy="0"/>
        </a:xfrm>
      </p:grpSpPr>
      <p:sp>
        <p:nvSpPr>
          <p:cNvPr id="60" name="Google Shape;60;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 name="Google Shape;61;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67892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2"/>
        <p:cNvGrpSpPr/>
        <p:nvPr/>
      </p:nvGrpSpPr>
      <p:grpSpPr>
        <a:xfrm>
          <a:off x="0" y="0"/>
          <a:ext cx="0" cy="0"/>
          <a:chOff x="0" y="0"/>
          <a:chExt cx="0" cy="0"/>
        </a:xfrm>
      </p:grpSpPr>
      <p:sp>
        <p:nvSpPr>
          <p:cNvPr id="13" name="Google Shape;13;p3"/>
          <p:cNvSpPr txBox="1">
            <a:spLocks noGrp="1"/>
          </p:cNvSpPr>
          <p:nvPr>
            <p:ph type="ctrTitle"/>
          </p:nvPr>
        </p:nvSpPr>
        <p:spPr>
          <a:xfrm>
            <a:off x="1085850" y="2031025"/>
            <a:ext cx="4676700" cy="1159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rPr lang="en-US"/>
              <a:t>Click to edit Master title style</a:t>
            </a:r>
            <a:endParaRPr/>
          </a:p>
        </p:txBody>
      </p:sp>
      <p:sp>
        <p:nvSpPr>
          <p:cNvPr id="14" name="Google Shape;14;p3"/>
          <p:cNvSpPr txBox="1">
            <a:spLocks noGrp="1"/>
          </p:cNvSpPr>
          <p:nvPr>
            <p:ph type="subTitle" idx="1"/>
          </p:nvPr>
        </p:nvSpPr>
        <p:spPr>
          <a:xfrm>
            <a:off x="1085850" y="3287726"/>
            <a:ext cx="4676700" cy="383700"/>
          </a:xfrm>
          <a:prstGeom prst="rect">
            <a:avLst/>
          </a:prstGeom>
        </p:spPr>
        <p:txBody>
          <a:bodyPr spcFirstLastPara="1" wrap="square" lIns="0" tIns="0" rIns="0" bIns="0" anchor="t" anchorCtr="0">
            <a:noAutofit/>
          </a:bodyPr>
          <a:lstStyle>
            <a:lvl1pPr lvl="0" rtl="0">
              <a:spcBef>
                <a:spcPts val="0"/>
              </a:spcBef>
              <a:spcAft>
                <a:spcPts val="0"/>
              </a:spcAft>
              <a:buClr>
                <a:schemeClr val="dk2"/>
              </a:buClr>
              <a:buSzPts val="1800"/>
              <a:buNone/>
              <a:defRPr>
                <a:solidFill>
                  <a:schemeClr val="dk2"/>
                </a:solidFill>
              </a:defRPr>
            </a:lvl1pPr>
            <a:lvl2pPr lvl="1" rtl="0">
              <a:spcBef>
                <a:spcPts val="0"/>
              </a:spcBef>
              <a:spcAft>
                <a:spcPts val="0"/>
              </a:spcAft>
              <a:buClr>
                <a:schemeClr val="dk2"/>
              </a:buClr>
              <a:buSzPts val="3000"/>
              <a:buNone/>
              <a:defRPr sz="3000">
                <a:solidFill>
                  <a:schemeClr val="dk2"/>
                </a:solidFill>
              </a:defRPr>
            </a:lvl2pPr>
            <a:lvl3pPr lvl="2" rtl="0">
              <a:spcBef>
                <a:spcPts val="0"/>
              </a:spcBef>
              <a:spcAft>
                <a:spcPts val="0"/>
              </a:spcAft>
              <a:buClr>
                <a:schemeClr val="dk2"/>
              </a:buClr>
              <a:buSzPts val="3000"/>
              <a:buNone/>
              <a:defRPr sz="3000">
                <a:solidFill>
                  <a:schemeClr val="dk2"/>
                </a:solidFill>
              </a:defRPr>
            </a:lvl3pPr>
            <a:lvl4pPr lvl="3" rtl="0">
              <a:spcBef>
                <a:spcPts val="0"/>
              </a:spcBef>
              <a:spcAft>
                <a:spcPts val="0"/>
              </a:spcAft>
              <a:buClr>
                <a:schemeClr val="dk2"/>
              </a:buClr>
              <a:buSzPts val="3000"/>
              <a:buNone/>
              <a:defRPr sz="3000">
                <a:solidFill>
                  <a:schemeClr val="dk2"/>
                </a:solidFill>
              </a:defRPr>
            </a:lvl4pPr>
            <a:lvl5pPr lvl="4" rtl="0">
              <a:spcBef>
                <a:spcPts val="0"/>
              </a:spcBef>
              <a:spcAft>
                <a:spcPts val="0"/>
              </a:spcAft>
              <a:buClr>
                <a:schemeClr val="dk2"/>
              </a:buClr>
              <a:buSzPts val="3000"/>
              <a:buNone/>
              <a:defRPr sz="3000">
                <a:solidFill>
                  <a:schemeClr val="dk2"/>
                </a:solidFill>
              </a:defRPr>
            </a:lvl5pPr>
            <a:lvl6pPr lvl="5" rtl="0">
              <a:spcBef>
                <a:spcPts val="0"/>
              </a:spcBef>
              <a:spcAft>
                <a:spcPts val="0"/>
              </a:spcAft>
              <a:buClr>
                <a:schemeClr val="dk2"/>
              </a:buClr>
              <a:buSzPts val="3000"/>
              <a:buNone/>
              <a:defRPr sz="3000">
                <a:solidFill>
                  <a:schemeClr val="dk2"/>
                </a:solidFill>
              </a:defRPr>
            </a:lvl6pPr>
            <a:lvl7pPr lvl="6" rtl="0">
              <a:spcBef>
                <a:spcPts val="0"/>
              </a:spcBef>
              <a:spcAft>
                <a:spcPts val="0"/>
              </a:spcAft>
              <a:buClr>
                <a:schemeClr val="dk2"/>
              </a:buClr>
              <a:buSzPts val="3000"/>
              <a:buNone/>
              <a:defRPr sz="3000">
                <a:solidFill>
                  <a:schemeClr val="dk2"/>
                </a:solidFill>
              </a:defRPr>
            </a:lvl7pPr>
            <a:lvl8pPr lvl="7" rtl="0">
              <a:spcBef>
                <a:spcPts val="0"/>
              </a:spcBef>
              <a:spcAft>
                <a:spcPts val="0"/>
              </a:spcAft>
              <a:buClr>
                <a:schemeClr val="dk2"/>
              </a:buClr>
              <a:buSzPts val="3000"/>
              <a:buNone/>
              <a:defRPr sz="3000">
                <a:solidFill>
                  <a:schemeClr val="dk2"/>
                </a:solidFill>
              </a:defRPr>
            </a:lvl8pPr>
            <a:lvl9pPr lvl="8" rtl="0">
              <a:spcBef>
                <a:spcPts val="0"/>
              </a:spcBef>
              <a:spcAft>
                <a:spcPts val="0"/>
              </a:spcAft>
              <a:buClr>
                <a:schemeClr val="dk2"/>
              </a:buClr>
              <a:buSzPts val="3000"/>
              <a:buNone/>
              <a:defRPr sz="3000">
                <a:solidFill>
                  <a:schemeClr val="dk2"/>
                </a:solidFill>
              </a:defRPr>
            </a:lvl9pPr>
          </a:lstStyle>
          <a:p>
            <a:r>
              <a:rPr lang="en-US"/>
              <a:t>Click to edit Master subtitle style</a:t>
            </a:r>
            <a:endParaRPr/>
          </a:p>
        </p:txBody>
      </p:sp>
      <p:sp>
        <p:nvSpPr>
          <p:cNvPr id="15" name="Google Shape;15;p3"/>
          <p:cNvSpPr/>
          <p:nvPr/>
        </p:nvSpPr>
        <p:spPr>
          <a:xfrm rot="5400000">
            <a:off x="-303375" y="2166905"/>
            <a:ext cx="1416300" cy="8097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22"/>
        <p:cNvGrpSpPr/>
        <p:nvPr/>
      </p:nvGrpSpPr>
      <p:grpSpPr>
        <a:xfrm>
          <a:off x="0" y="0"/>
          <a:ext cx="0" cy="0"/>
          <a:chOff x="0" y="0"/>
          <a:chExt cx="0" cy="0"/>
        </a:xfrm>
      </p:grpSpPr>
      <p:sp>
        <p:nvSpPr>
          <p:cNvPr id="23" name="Google Shape;23;p5"/>
          <p:cNvSpPr/>
          <p:nvPr/>
        </p:nvSpPr>
        <p:spPr>
          <a:xfrm flipH="1">
            <a:off x="8686800" y="4674850"/>
            <a:ext cx="468600" cy="468600"/>
          </a:xfrm>
          <a:prstGeom prst="rtTriangl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5"/>
          <p:cNvSpPr/>
          <p:nvPr/>
        </p:nvSpPr>
        <p:spPr>
          <a:xfrm rot="5400000">
            <a:off x="-100350" y="724485"/>
            <a:ext cx="468600" cy="2679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5"/>
          <p:cNvSpPr txBox="1">
            <a:spLocks noGrp="1"/>
          </p:cNvSpPr>
          <p:nvPr>
            <p:ph type="title"/>
          </p:nvPr>
        </p:nvSpPr>
        <p:spPr>
          <a:xfrm>
            <a:off x="457200" y="605600"/>
            <a:ext cx="5640900" cy="1082700"/>
          </a:xfrm>
          <a:prstGeom prst="rect">
            <a:avLst/>
          </a:prstGeom>
        </p:spPr>
        <p:txBody>
          <a:bodyPr spcFirstLastPara="1" wrap="square" lIns="0" tIns="0" rIns="0" bIns="0" anchor="t" anchorCtr="0">
            <a:noAutofit/>
          </a:bodyPr>
          <a:lstStyle>
            <a:lvl1pPr lvl="0">
              <a:spcBef>
                <a:spcPts val="0"/>
              </a:spcBef>
              <a:spcAft>
                <a:spcPts val="0"/>
              </a:spcAft>
              <a:buSzPts val="4800"/>
              <a:buNone/>
              <a:defRPr/>
            </a:lvl1pPr>
            <a:lvl2pPr lvl="1">
              <a:spcBef>
                <a:spcPts val="0"/>
              </a:spcBef>
              <a:spcAft>
                <a:spcPts val="0"/>
              </a:spcAft>
              <a:buSzPts val="4800"/>
              <a:buNone/>
              <a:defRPr/>
            </a:lvl2pPr>
            <a:lvl3pPr lvl="2">
              <a:spcBef>
                <a:spcPts val="0"/>
              </a:spcBef>
              <a:spcAft>
                <a:spcPts val="0"/>
              </a:spcAft>
              <a:buSzPts val="4800"/>
              <a:buNone/>
              <a:defRPr/>
            </a:lvl3pPr>
            <a:lvl4pPr lvl="3">
              <a:spcBef>
                <a:spcPts val="0"/>
              </a:spcBef>
              <a:spcAft>
                <a:spcPts val="0"/>
              </a:spcAft>
              <a:buSzPts val="4800"/>
              <a:buNone/>
              <a:defRPr/>
            </a:lvl4pPr>
            <a:lvl5pPr lvl="4">
              <a:spcBef>
                <a:spcPts val="0"/>
              </a:spcBef>
              <a:spcAft>
                <a:spcPts val="0"/>
              </a:spcAft>
              <a:buSzPts val="4800"/>
              <a:buNone/>
              <a:defRPr/>
            </a:lvl5pPr>
            <a:lvl6pPr lvl="5">
              <a:spcBef>
                <a:spcPts val="0"/>
              </a:spcBef>
              <a:spcAft>
                <a:spcPts val="0"/>
              </a:spcAft>
              <a:buSzPts val="4800"/>
              <a:buNone/>
              <a:defRPr/>
            </a:lvl6pPr>
            <a:lvl7pPr lvl="6">
              <a:spcBef>
                <a:spcPts val="0"/>
              </a:spcBef>
              <a:spcAft>
                <a:spcPts val="0"/>
              </a:spcAft>
              <a:buSzPts val="4800"/>
              <a:buNone/>
              <a:defRPr/>
            </a:lvl7pPr>
            <a:lvl8pPr lvl="7">
              <a:spcBef>
                <a:spcPts val="0"/>
              </a:spcBef>
              <a:spcAft>
                <a:spcPts val="0"/>
              </a:spcAft>
              <a:buSzPts val="4800"/>
              <a:buNone/>
              <a:defRPr/>
            </a:lvl8pPr>
            <a:lvl9pPr lvl="8">
              <a:spcBef>
                <a:spcPts val="0"/>
              </a:spcBef>
              <a:spcAft>
                <a:spcPts val="0"/>
              </a:spcAft>
              <a:buSzPts val="4800"/>
              <a:buNone/>
              <a:defRPr/>
            </a:lvl9pPr>
          </a:lstStyle>
          <a:p>
            <a:r>
              <a:rPr lang="en-US"/>
              <a:t>Click to edit Master title style</a:t>
            </a:r>
            <a:endParaRPr/>
          </a:p>
        </p:txBody>
      </p:sp>
      <p:sp>
        <p:nvSpPr>
          <p:cNvPr id="26" name="Google Shape;26;p5"/>
          <p:cNvSpPr txBox="1">
            <a:spLocks noGrp="1"/>
          </p:cNvSpPr>
          <p:nvPr>
            <p:ph type="body" idx="1"/>
          </p:nvPr>
        </p:nvSpPr>
        <p:spPr>
          <a:xfrm>
            <a:off x="457200" y="1995750"/>
            <a:ext cx="5640900" cy="2640900"/>
          </a:xfrm>
          <a:prstGeom prst="rect">
            <a:avLst/>
          </a:prstGeom>
        </p:spPr>
        <p:txBody>
          <a:bodyPr spcFirstLastPara="1" wrap="square" lIns="0" tIns="0" rIns="0" bIns="0" anchor="t" anchorCtr="0">
            <a:noAutofit/>
          </a:bodyPr>
          <a:lstStyle>
            <a:lvl1pPr marL="457200" lvl="0" indent="-342900">
              <a:spcBef>
                <a:spcPts val="600"/>
              </a:spcBef>
              <a:spcAft>
                <a:spcPts val="0"/>
              </a:spcAft>
              <a:buSzPts val="1800"/>
              <a:buChar char="▸"/>
              <a:defRPr/>
            </a:lvl1pPr>
            <a:lvl2pPr marL="914400" lvl="1" indent="-342900">
              <a:spcBef>
                <a:spcPts val="600"/>
              </a:spcBef>
              <a:spcAft>
                <a:spcPts val="0"/>
              </a:spcAft>
              <a:buSzPts val="1800"/>
              <a:buChar char="▹"/>
              <a:defRPr/>
            </a:lvl2pPr>
            <a:lvl3pPr marL="1371600" lvl="2" indent="-342900">
              <a:spcBef>
                <a:spcPts val="600"/>
              </a:spcBef>
              <a:spcAft>
                <a:spcPts val="0"/>
              </a:spcAft>
              <a:buSzPts val="1800"/>
              <a:buChar char="▹"/>
              <a:defRPr/>
            </a:lvl3pPr>
            <a:lvl4pPr marL="1828800" lvl="3" indent="-355600">
              <a:spcBef>
                <a:spcPts val="600"/>
              </a:spcBef>
              <a:spcAft>
                <a:spcPts val="0"/>
              </a:spcAft>
              <a:buSzPts val="2000"/>
              <a:buChar char="▹"/>
              <a:defRPr/>
            </a:lvl4pPr>
            <a:lvl5pPr marL="2286000" lvl="4" indent="-355600">
              <a:spcBef>
                <a:spcPts val="600"/>
              </a:spcBef>
              <a:spcAft>
                <a:spcPts val="0"/>
              </a:spcAft>
              <a:buSzPts val="2000"/>
              <a:buChar char="▹"/>
              <a:defRPr/>
            </a:lvl5pPr>
            <a:lvl6pPr marL="2743200" lvl="5" indent="-355600">
              <a:spcBef>
                <a:spcPts val="600"/>
              </a:spcBef>
              <a:spcAft>
                <a:spcPts val="0"/>
              </a:spcAft>
              <a:buSzPts val="2000"/>
              <a:buChar char="▹"/>
              <a:defRPr/>
            </a:lvl6pPr>
            <a:lvl7pPr marL="3200400" lvl="6" indent="-355600">
              <a:spcBef>
                <a:spcPts val="600"/>
              </a:spcBef>
              <a:spcAft>
                <a:spcPts val="0"/>
              </a:spcAft>
              <a:buSzPts val="2000"/>
              <a:buChar char="▹"/>
              <a:defRPr/>
            </a:lvl7pPr>
            <a:lvl8pPr marL="3657600" lvl="7" indent="-355600">
              <a:spcBef>
                <a:spcPts val="600"/>
              </a:spcBef>
              <a:spcAft>
                <a:spcPts val="0"/>
              </a:spcAft>
              <a:buSzPts val="2000"/>
              <a:buChar char="▹"/>
              <a:defRPr/>
            </a:lvl8pPr>
            <a:lvl9pPr marL="4114800" lvl="8" indent="-355600">
              <a:spcBef>
                <a:spcPts val="600"/>
              </a:spcBef>
              <a:spcAft>
                <a:spcPts val="0"/>
              </a:spcAft>
              <a:buSzPts val="2000"/>
              <a:buChar char="▹"/>
              <a:defRPr/>
            </a:lvl9pPr>
          </a:lstStyle>
          <a:p>
            <a:pPr lvl="0"/>
            <a:r>
              <a:rPr lang="en-US"/>
              <a:t>Click to edit Master text styles</a:t>
            </a:r>
          </a:p>
        </p:txBody>
      </p:sp>
      <p:sp>
        <p:nvSpPr>
          <p:cNvPr id="27" name="Google Shape;27;p5"/>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28"/>
        <p:cNvGrpSpPr/>
        <p:nvPr/>
      </p:nvGrpSpPr>
      <p:grpSpPr>
        <a:xfrm>
          <a:off x="0" y="0"/>
          <a:ext cx="0" cy="0"/>
          <a:chOff x="0" y="0"/>
          <a:chExt cx="0" cy="0"/>
        </a:xfrm>
      </p:grpSpPr>
      <p:sp>
        <p:nvSpPr>
          <p:cNvPr id="29" name="Google Shape;29;p6"/>
          <p:cNvSpPr/>
          <p:nvPr/>
        </p:nvSpPr>
        <p:spPr>
          <a:xfrm flipH="1">
            <a:off x="8686800" y="4674850"/>
            <a:ext cx="468600" cy="468600"/>
          </a:xfrm>
          <a:prstGeom prst="rtTriangl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6"/>
          <p:cNvSpPr/>
          <p:nvPr/>
        </p:nvSpPr>
        <p:spPr>
          <a:xfrm rot="5400000">
            <a:off x="-100350" y="724485"/>
            <a:ext cx="468600" cy="2679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6"/>
          <p:cNvSpPr txBox="1">
            <a:spLocks noGrp="1"/>
          </p:cNvSpPr>
          <p:nvPr>
            <p:ph type="title"/>
          </p:nvPr>
        </p:nvSpPr>
        <p:spPr>
          <a:xfrm>
            <a:off x="457200" y="605600"/>
            <a:ext cx="5640900" cy="1082700"/>
          </a:xfrm>
          <a:prstGeom prst="rect">
            <a:avLst/>
          </a:prstGeom>
        </p:spPr>
        <p:txBody>
          <a:bodyPr spcFirstLastPara="1" wrap="square" lIns="0" tIns="0" rIns="0" bIns="0" anchor="t" anchorCtr="0">
            <a:noAutofit/>
          </a:bodyPr>
          <a:lstStyle>
            <a:lvl1pPr lvl="0">
              <a:spcBef>
                <a:spcPts val="0"/>
              </a:spcBef>
              <a:spcAft>
                <a:spcPts val="0"/>
              </a:spcAft>
              <a:buSzPts val="4800"/>
              <a:buNone/>
              <a:defRPr/>
            </a:lvl1pPr>
            <a:lvl2pPr lvl="1">
              <a:spcBef>
                <a:spcPts val="0"/>
              </a:spcBef>
              <a:spcAft>
                <a:spcPts val="0"/>
              </a:spcAft>
              <a:buSzPts val="4800"/>
              <a:buNone/>
              <a:defRPr/>
            </a:lvl2pPr>
            <a:lvl3pPr lvl="2">
              <a:spcBef>
                <a:spcPts val="0"/>
              </a:spcBef>
              <a:spcAft>
                <a:spcPts val="0"/>
              </a:spcAft>
              <a:buSzPts val="4800"/>
              <a:buNone/>
              <a:defRPr/>
            </a:lvl3pPr>
            <a:lvl4pPr lvl="3">
              <a:spcBef>
                <a:spcPts val="0"/>
              </a:spcBef>
              <a:spcAft>
                <a:spcPts val="0"/>
              </a:spcAft>
              <a:buSzPts val="4800"/>
              <a:buNone/>
              <a:defRPr/>
            </a:lvl4pPr>
            <a:lvl5pPr lvl="4">
              <a:spcBef>
                <a:spcPts val="0"/>
              </a:spcBef>
              <a:spcAft>
                <a:spcPts val="0"/>
              </a:spcAft>
              <a:buSzPts val="4800"/>
              <a:buNone/>
              <a:defRPr/>
            </a:lvl5pPr>
            <a:lvl6pPr lvl="5">
              <a:spcBef>
                <a:spcPts val="0"/>
              </a:spcBef>
              <a:spcAft>
                <a:spcPts val="0"/>
              </a:spcAft>
              <a:buSzPts val="4800"/>
              <a:buNone/>
              <a:defRPr/>
            </a:lvl6pPr>
            <a:lvl7pPr lvl="6">
              <a:spcBef>
                <a:spcPts val="0"/>
              </a:spcBef>
              <a:spcAft>
                <a:spcPts val="0"/>
              </a:spcAft>
              <a:buSzPts val="4800"/>
              <a:buNone/>
              <a:defRPr/>
            </a:lvl7pPr>
            <a:lvl8pPr lvl="7">
              <a:spcBef>
                <a:spcPts val="0"/>
              </a:spcBef>
              <a:spcAft>
                <a:spcPts val="0"/>
              </a:spcAft>
              <a:buSzPts val="4800"/>
              <a:buNone/>
              <a:defRPr/>
            </a:lvl8pPr>
            <a:lvl9pPr lvl="8">
              <a:spcBef>
                <a:spcPts val="0"/>
              </a:spcBef>
              <a:spcAft>
                <a:spcPts val="0"/>
              </a:spcAft>
              <a:buSzPts val="4800"/>
              <a:buNone/>
              <a:defRPr/>
            </a:lvl9pPr>
          </a:lstStyle>
          <a:p>
            <a:r>
              <a:rPr lang="en-US"/>
              <a:t>Click to edit Master title style</a:t>
            </a:r>
            <a:endParaRPr/>
          </a:p>
        </p:txBody>
      </p:sp>
      <p:sp>
        <p:nvSpPr>
          <p:cNvPr id="32" name="Google Shape;32;p6"/>
          <p:cNvSpPr txBox="1">
            <a:spLocks noGrp="1"/>
          </p:cNvSpPr>
          <p:nvPr>
            <p:ph type="body" idx="1"/>
          </p:nvPr>
        </p:nvSpPr>
        <p:spPr>
          <a:xfrm>
            <a:off x="457200" y="1995750"/>
            <a:ext cx="2682600" cy="2679000"/>
          </a:xfrm>
          <a:prstGeom prst="rect">
            <a:avLst/>
          </a:prstGeom>
        </p:spPr>
        <p:txBody>
          <a:bodyPr spcFirstLastPara="1" wrap="square" lIns="0" tIns="0" rIns="0" bIns="0" anchor="t" anchorCtr="0">
            <a:noAutofit/>
          </a:bodyPr>
          <a:lstStyle>
            <a:lvl1pPr marL="457200" lvl="0" indent="-342900">
              <a:spcBef>
                <a:spcPts val="600"/>
              </a:spcBef>
              <a:spcAft>
                <a:spcPts val="0"/>
              </a:spcAft>
              <a:buSzPts val="1800"/>
              <a:buChar char="▸"/>
              <a:defRPr sz="1800"/>
            </a:lvl1pPr>
            <a:lvl2pPr marL="914400" lvl="1" indent="-342900">
              <a:spcBef>
                <a:spcPts val="600"/>
              </a:spcBef>
              <a:spcAft>
                <a:spcPts val="0"/>
              </a:spcAft>
              <a:buSzPts val="1800"/>
              <a:buChar char="▹"/>
              <a:defRPr sz="1800"/>
            </a:lvl2pPr>
            <a:lvl3pPr marL="1371600" lvl="2" indent="-342900">
              <a:spcBef>
                <a:spcPts val="600"/>
              </a:spcBef>
              <a:spcAft>
                <a:spcPts val="0"/>
              </a:spcAft>
              <a:buSzPts val="1800"/>
              <a:buChar char="▹"/>
              <a:defRPr sz="1800"/>
            </a:lvl3pPr>
            <a:lvl4pPr marL="1828800" lvl="3" indent="-342900">
              <a:spcBef>
                <a:spcPts val="600"/>
              </a:spcBef>
              <a:spcAft>
                <a:spcPts val="0"/>
              </a:spcAft>
              <a:buSzPts val="1800"/>
              <a:buChar char="▹"/>
              <a:defRPr sz="1800"/>
            </a:lvl4pPr>
            <a:lvl5pPr marL="2286000" lvl="4" indent="-342900">
              <a:spcBef>
                <a:spcPts val="600"/>
              </a:spcBef>
              <a:spcAft>
                <a:spcPts val="0"/>
              </a:spcAft>
              <a:buSzPts val="1800"/>
              <a:buChar char="▹"/>
              <a:defRPr sz="1800"/>
            </a:lvl5pPr>
            <a:lvl6pPr marL="2743200" lvl="5" indent="-342900">
              <a:spcBef>
                <a:spcPts val="600"/>
              </a:spcBef>
              <a:spcAft>
                <a:spcPts val="0"/>
              </a:spcAft>
              <a:buSzPts val="1800"/>
              <a:buChar char="▹"/>
              <a:defRPr sz="1800"/>
            </a:lvl6pPr>
            <a:lvl7pPr marL="3200400" lvl="6" indent="-342900">
              <a:spcBef>
                <a:spcPts val="600"/>
              </a:spcBef>
              <a:spcAft>
                <a:spcPts val="0"/>
              </a:spcAft>
              <a:buSzPts val="1800"/>
              <a:buChar char="▹"/>
              <a:defRPr sz="1800"/>
            </a:lvl7pPr>
            <a:lvl8pPr marL="3657600" lvl="7" indent="-342900">
              <a:spcBef>
                <a:spcPts val="600"/>
              </a:spcBef>
              <a:spcAft>
                <a:spcPts val="0"/>
              </a:spcAft>
              <a:buSzPts val="1800"/>
              <a:buChar char="▹"/>
              <a:defRPr sz="1800"/>
            </a:lvl8pPr>
            <a:lvl9pPr marL="4114800" lvl="8" indent="-342900">
              <a:spcBef>
                <a:spcPts val="600"/>
              </a:spcBef>
              <a:spcAft>
                <a:spcPts val="0"/>
              </a:spcAft>
              <a:buSzPts val="1800"/>
              <a:buChar char="▹"/>
              <a:defRPr sz="1800"/>
            </a:lvl9pPr>
          </a:lstStyle>
          <a:p>
            <a:pPr lvl="0"/>
            <a:r>
              <a:rPr lang="en-US"/>
              <a:t>Click to edit Master text styles</a:t>
            </a:r>
          </a:p>
        </p:txBody>
      </p:sp>
      <p:sp>
        <p:nvSpPr>
          <p:cNvPr id="33" name="Google Shape;33;p6"/>
          <p:cNvSpPr txBox="1">
            <a:spLocks noGrp="1"/>
          </p:cNvSpPr>
          <p:nvPr>
            <p:ph type="body" idx="2"/>
          </p:nvPr>
        </p:nvSpPr>
        <p:spPr>
          <a:xfrm>
            <a:off x="3415578" y="1995750"/>
            <a:ext cx="2682600" cy="2679000"/>
          </a:xfrm>
          <a:prstGeom prst="rect">
            <a:avLst/>
          </a:prstGeom>
        </p:spPr>
        <p:txBody>
          <a:bodyPr spcFirstLastPara="1" wrap="square" lIns="0" tIns="0" rIns="0" bIns="0" anchor="t" anchorCtr="0">
            <a:noAutofit/>
          </a:bodyPr>
          <a:lstStyle>
            <a:lvl1pPr marL="457200" lvl="0" indent="-342900">
              <a:spcBef>
                <a:spcPts val="600"/>
              </a:spcBef>
              <a:spcAft>
                <a:spcPts val="0"/>
              </a:spcAft>
              <a:buSzPts val="1800"/>
              <a:buChar char="▸"/>
              <a:defRPr sz="1800"/>
            </a:lvl1pPr>
            <a:lvl2pPr marL="914400" lvl="1" indent="-342900">
              <a:spcBef>
                <a:spcPts val="600"/>
              </a:spcBef>
              <a:spcAft>
                <a:spcPts val="0"/>
              </a:spcAft>
              <a:buSzPts val="1800"/>
              <a:buChar char="▹"/>
              <a:defRPr sz="1800"/>
            </a:lvl2pPr>
            <a:lvl3pPr marL="1371600" lvl="2" indent="-342900">
              <a:spcBef>
                <a:spcPts val="600"/>
              </a:spcBef>
              <a:spcAft>
                <a:spcPts val="0"/>
              </a:spcAft>
              <a:buSzPts val="1800"/>
              <a:buChar char="▹"/>
              <a:defRPr sz="1800"/>
            </a:lvl3pPr>
            <a:lvl4pPr marL="1828800" lvl="3" indent="-342900">
              <a:spcBef>
                <a:spcPts val="600"/>
              </a:spcBef>
              <a:spcAft>
                <a:spcPts val="0"/>
              </a:spcAft>
              <a:buSzPts val="1800"/>
              <a:buChar char="▹"/>
              <a:defRPr sz="1800"/>
            </a:lvl4pPr>
            <a:lvl5pPr marL="2286000" lvl="4" indent="-342900">
              <a:spcBef>
                <a:spcPts val="600"/>
              </a:spcBef>
              <a:spcAft>
                <a:spcPts val="0"/>
              </a:spcAft>
              <a:buSzPts val="1800"/>
              <a:buChar char="▹"/>
              <a:defRPr sz="1800"/>
            </a:lvl5pPr>
            <a:lvl6pPr marL="2743200" lvl="5" indent="-342900">
              <a:spcBef>
                <a:spcPts val="600"/>
              </a:spcBef>
              <a:spcAft>
                <a:spcPts val="0"/>
              </a:spcAft>
              <a:buSzPts val="1800"/>
              <a:buChar char="▹"/>
              <a:defRPr sz="1800"/>
            </a:lvl6pPr>
            <a:lvl7pPr marL="3200400" lvl="6" indent="-342900">
              <a:spcBef>
                <a:spcPts val="600"/>
              </a:spcBef>
              <a:spcAft>
                <a:spcPts val="0"/>
              </a:spcAft>
              <a:buSzPts val="1800"/>
              <a:buChar char="▹"/>
              <a:defRPr sz="1800"/>
            </a:lvl7pPr>
            <a:lvl8pPr marL="3657600" lvl="7" indent="-342900">
              <a:spcBef>
                <a:spcPts val="600"/>
              </a:spcBef>
              <a:spcAft>
                <a:spcPts val="0"/>
              </a:spcAft>
              <a:buSzPts val="1800"/>
              <a:buChar char="▹"/>
              <a:defRPr sz="1800"/>
            </a:lvl8pPr>
            <a:lvl9pPr marL="4114800" lvl="8" indent="-342900">
              <a:spcBef>
                <a:spcPts val="600"/>
              </a:spcBef>
              <a:spcAft>
                <a:spcPts val="0"/>
              </a:spcAft>
              <a:buSzPts val="1800"/>
              <a:buChar char="▹"/>
              <a:defRPr sz="1800"/>
            </a:lvl9pPr>
          </a:lstStyle>
          <a:p>
            <a:pPr lvl="0"/>
            <a:r>
              <a:rPr lang="en-US"/>
              <a:t>Click to edit Master text styles</a:t>
            </a:r>
          </a:p>
        </p:txBody>
      </p:sp>
      <p:sp>
        <p:nvSpPr>
          <p:cNvPr id="34" name="Google Shape;34;p6"/>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3"/>
        <p:cNvGrpSpPr/>
        <p:nvPr/>
      </p:nvGrpSpPr>
      <p:grpSpPr>
        <a:xfrm>
          <a:off x="0" y="0"/>
          <a:ext cx="0" cy="0"/>
          <a:chOff x="0" y="0"/>
          <a:chExt cx="0" cy="0"/>
        </a:xfrm>
      </p:grpSpPr>
      <p:sp>
        <p:nvSpPr>
          <p:cNvPr id="44" name="Google Shape;44;p8"/>
          <p:cNvSpPr/>
          <p:nvPr/>
        </p:nvSpPr>
        <p:spPr>
          <a:xfrm flipH="1">
            <a:off x="8686800" y="4674850"/>
            <a:ext cx="468600" cy="468600"/>
          </a:xfrm>
          <a:prstGeom prst="rtTriangl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8"/>
          <p:cNvSpPr/>
          <p:nvPr/>
        </p:nvSpPr>
        <p:spPr>
          <a:xfrm rot="5400000">
            <a:off x="-100350" y="724485"/>
            <a:ext cx="468600" cy="2679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8"/>
          <p:cNvSpPr txBox="1">
            <a:spLocks noGrp="1"/>
          </p:cNvSpPr>
          <p:nvPr>
            <p:ph type="title"/>
          </p:nvPr>
        </p:nvSpPr>
        <p:spPr>
          <a:xfrm>
            <a:off x="457200" y="605600"/>
            <a:ext cx="5640900" cy="1082700"/>
          </a:xfrm>
          <a:prstGeom prst="rect">
            <a:avLst/>
          </a:prstGeom>
        </p:spPr>
        <p:txBody>
          <a:bodyPr spcFirstLastPara="1" wrap="square" lIns="0" tIns="0" rIns="0" bIns="0" anchor="t" anchorCtr="0">
            <a:noAutofit/>
          </a:bodyPr>
          <a:lstStyle>
            <a:lvl1pPr lvl="0">
              <a:spcBef>
                <a:spcPts val="0"/>
              </a:spcBef>
              <a:spcAft>
                <a:spcPts val="0"/>
              </a:spcAft>
              <a:buSzPts val="4800"/>
              <a:buNone/>
              <a:defRPr/>
            </a:lvl1pPr>
            <a:lvl2pPr lvl="1">
              <a:spcBef>
                <a:spcPts val="0"/>
              </a:spcBef>
              <a:spcAft>
                <a:spcPts val="0"/>
              </a:spcAft>
              <a:buSzPts val="4800"/>
              <a:buNone/>
              <a:defRPr/>
            </a:lvl2pPr>
            <a:lvl3pPr lvl="2">
              <a:spcBef>
                <a:spcPts val="0"/>
              </a:spcBef>
              <a:spcAft>
                <a:spcPts val="0"/>
              </a:spcAft>
              <a:buSzPts val="4800"/>
              <a:buNone/>
              <a:defRPr/>
            </a:lvl3pPr>
            <a:lvl4pPr lvl="3">
              <a:spcBef>
                <a:spcPts val="0"/>
              </a:spcBef>
              <a:spcAft>
                <a:spcPts val="0"/>
              </a:spcAft>
              <a:buSzPts val="4800"/>
              <a:buNone/>
              <a:defRPr/>
            </a:lvl4pPr>
            <a:lvl5pPr lvl="4">
              <a:spcBef>
                <a:spcPts val="0"/>
              </a:spcBef>
              <a:spcAft>
                <a:spcPts val="0"/>
              </a:spcAft>
              <a:buSzPts val="4800"/>
              <a:buNone/>
              <a:defRPr/>
            </a:lvl5pPr>
            <a:lvl6pPr lvl="5">
              <a:spcBef>
                <a:spcPts val="0"/>
              </a:spcBef>
              <a:spcAft>
                <a:spcPts val="0"/>
              </a:spcAft>
              <a:buSzPts val="4800"/>
              <a:buNone/>
              <a:defRPr/>
            </a:lvl6pPr>
            <a:lvl7pPr lvl="6">
              <a:spcBef>
                <a:spcPts val="0"/>
              </a:spcBef>
              <a:spcAft>
                <a:spcPts val="0"/>
              </a:spcAft>
              <a:buSzPts val="4800"/>
              <a:buNone/>
              <a:defRPr/>
            </a:lvl7pPr>
            <a:lvl8pPr lvl="7">
              <a:spcBef>
                <a:spcPts val="0"/>
              </a:spcBef>
              <a:spcAft>
                <a:spcPts val="0"/>
              </a:spcAft>
              <a:buSzPts val="4800"/>
              <a:buNone/>
              <a:defRPr/>
            </a:lvl8pPr>
            <a:lvl9pPr lvl="8">
              <a:spcBef>
                <a:spcPts val="0"/>
              </a:spcBef>
              <a:spcAft>
                <a:spcPts val="0"/>
              </a:spcAft>
              <a:buSzPts val="4800"/>
              <a:buNone/>
              <a:defRPr/>
            </a:lvl9pPr>
          </a:lstStyle>
          <a:p>
            <a:r>
              <a:rPr lang="en-US"/>
              <a:t>Click to edit Master title style</a:t>
            </a:r>
            <a:endParaRPr/>
          </a:p>
        </p:txBody>
      </p:sp>
      <p:sp>
        <p:nvSpPr>
          <p:cNvPr id="47" name="Google Shape;47;p8"/>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3"/>
        <p:cNvGrpSpPr/>
        <p:nvPr/>
      </p:nvGrpSpPr>
      <p:grpSpPr>
        <a:xfrm>
          <a:off x="0" y="0"/>
          <a:ext cx="0" cy="0"/>
          <a:chOff x="0" y="0"/>
          <a:chExt cx="0" cy="0"/>
        </a:xfrm>
      </p:grpSpPr>
      <p:sp>
        <p:nvSpPr>
          <p:cNvPr id="54" name="Google Shape;54;p10"/>
          <p:cNvSpPr/>
          <p:nvPr/>
        </p:nvSpPr>
        <p:spPr>
          <a:xfrm flipH="1">
            <a:off x="8686800" y="4674850"/>
            <a:ext cx="468600" cy="468600"/>
          </a:xfrm>
          <a:prstGeom prst="rtTriangl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10"/>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gradFill>
          <a:gsLst>
            <a:gs pos="0">
              <a:schemeClr val="lt1"/>
            </a:gs>
            <a:gs pos="50000">
              <a:schemeClr val="lt1"/>
            </a:gs>
            <a:gs pos="100000">
              <a:schemeClr val="lt2"/>
            </a:gs>
          </a:gsLst>
          <a:lin ang="16200038"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57200" y="605600"/>
            <a:ext cx="5640900" cy="1082700"/>
          </a:xfrm>
          <a:prstGeom prst="rect">
            <a:avLst/>
          </a:prstGeom>
          <a:noFill/>
          <a:ln>
            <a:noFill/>
          </a:ln>
        </p:spPr>
        <p:txBody>
          <a:bodyPr spcFirstLastPara="1" wrap="square" lIns="0" tIns="0" rIns="0" bIns="0" anchor="t" anchorCtr="0">
            <a:noAutofit/>
          </a:bodyPr>
          <a:lstStyle>
            <a:lvl1pPr lvl="0">
              <a:lnSpc>
                <a:spcPct val="80000"/>
              </a:lnSpc>
              <a:spcBef>
                <a:spcPts val="0"/>
              </a:spcBef>
              <a:spcAft>
                <a:spcPts val="0"/>
              </a:spcAft>
              <a:buClr>
                <a:schemeClr val="accent2"/>
              </a:buClr>
              <a:buSzPts val="4800"/>
              <a:buFont typeface="Raleway Thin"/>
              <a:buNone/>
              <a:defRPr sz="4800">
                <a:solidFill>
                  <a:schemeClr val="accent2"/>
                </a:solidFill>
                <a:latin typeface="Raleway Thin"/>
                <a:ea typeface="Raleway Thin"/>
                <a:cs typeface="Raleway Thin"/>
                <a:sym typeface="Raleway Thin"/>
              </a:defRPr>
            </a:lvl1pPr>
            <a:lvl2pPr lvl="1">
              <a:lnSpc>
                <a:spcPct val="80000"/>
              </a:lnSpc>
              <a:spcBef>
                <a:spcPts val="0"/>
              </a:spcBef>
              <a:spcAft>
                <a:spcPts val="0"/>
              </a:spcAft>
              <a:buClr>
                <a:schemeClr val="accent2"/>
              </a:buClr>
              <a:buSzPts val="4800"/>
              <a:buFont typeface="Raleway Thin"/>
              <a:buNone/>
              <a:defRPr sz="4800">
                <a:solidFill>
                  <a:schemeClr val="accent2"/>
                </a:solidFill>
                <a:latin typeface="Raleway Thin"/>
                <a:ea typeface="Raleway Thin"/>
                <a:cs typeface="Raleway Thin"/>
                <a:sym typeface="Raleway Thin"/>
              </a:defRPr>
            </a:lvl2pPr>
            <a:lvl3pPr lvl="2">
              <a:lnSpc>
                <a:spcPct val="80000"/>
              </a:lnSpc>
              <a:spcBef>
                <a:spcPts val="0"/>
              </a:spcBef>
              <a:spcAft>
                <a:spcPts val="0"/>
              </a:spcAft>
              <a:buClr>
                <a:schemeClr val="accent2"/>
              </a:buClr>
              <a:buSzPts val="4800"/>
              <a:buFont typeface="Raleway Thin"/>
              <a:buNone/>
              <a:defRPr sz="4800">
                <a:solidFill>
                  <a:schemeClr val="accent2"/>
                </a:solidFill>
                <a:latin typeface="Raleway Thin"/>
                <a:ea typeface="Raleway Thin"/>
                <a:cs typeface="Raleway Thin"/>
                <a:sym typeface="Raleway Thin"/>
              </a:defRPr>
            </a:lvl3pPr>
            <a:lvl4pPr lvl="3">
              <a:lnSpc>
                <a:spcPct val="80000"/>
              </a:lnSpc>
              <a:spcBef>
                <a:spcPts val="0"/>
              </a:spcBef>
              <a:spcAft>
                <a:spcPts val="0"/>
              </a:spcAft>
              <a:buClr>
                <a:schemeClr val="accent2"/>
              </a:buClr>
              <a:buSzPts val="4800"/>
              <a:buFont typeface="Raleway Thin"/>
              <a:buNone/>
              <a:defRPr sz="4800">
                <a:solidFill>
                  <a:schemeClr val="accent2"/>
                </a:solidFill>
                <a:latin typeface="Raleway Thin"/>
                <a:ea typeface="Raleway Thin"/>
                <a:cs typeface="Raleway Thin"/>
                <a:sym typeface="Raleway Thin"/>
              </a:defRPr>
            </a:lvl4pPr>
            <a:lvl5pPr lvl="4">
              <a:lnSpc>
                <a:spcPct val="80000"/>
              </a:lnSpc>
              <a:spcBef>
                <a:spcPts val="0"/>
              </a:spcBef>
              <a:spcAft>
                <a:spcPts val="0"/>
              </a:spcAft>
              <a:buClr>
                <a:schemeClr val="accent2"/>
              </a:buClr>
              <a:buSzPts val="4800"/>
              <a:buFont typeface="Raleway Thin"/>
              <a:buNone/>
              <a:defRPr sz="4800">
                <a:solidFill>
                  <a:schemeClr val="accent2"/>
                </a:solidFill>
                <a:latin typeface="Raleway Thin"/>
                <a:ea typeface="Raleway Thin"/>
                <a:cs typeface="Raleway Thin"/>
                <a:sym typeface="Raleway Thin"/>
              </a:defRPr>
            </a:lvl5pPr>
            <a:lvl6pPr lvl="5">
              <a:lnSpc>
                <a:spcPct val="80000"/>
              </a:lnSpc>
              <a:spcBef>
                <a:spcPts val="0"/>
              </a:spcBef>
              <a:spcAft>
                <a:spcPts val="0"/>
              </a:spcAft>
              <a:buClr>
                <a:schemeClr val="accent2"/>
              </a:buClr>
              <a:buSzPts val="4800"/>
              <a:buFont typeface="Raleway Thin"/>
              <a:buNone/>
              <a:defRPr sz="4800">
                <a:solidFill>
                  <a:schemeClr val="accent2"/>
                </a:solidFill>
                <a:latin typeface="Raleway Thin"/>
                <a:ea typeface="Raleway Thin"/>
                <a:cs typeface="Raleway Thin"/>
                <a:sym typeface="Raleway Thin"/>
              </a:defRPr>
            </a:lvl6pPr>
            <a:lvl7pPr lvl="6">
              <a:lnSpc>
                <a:spcPct val="80000"/>
              </a:lnSpc>
              <a:spcBef>
                <a:spcPts val="0"/>
              </a:spcBef>
              <a:spcAft>
                <a:spcPts val="0"/>
              </a:spcAft>
              <a:buClr>
                <a:schemeClr val="accent2"/>
              </a:buClr>
              <a:buSzPts val="4800"/>
              <a:buFont typeface="Raleway Thin"/>
              <a:buNone/>
              <a:defRPr sz="4800">
                <a:solidFill>
                  <a:schemeClr val="accent2"/>
                </a:solidFill>
                <a:latin typeface="Raleway Thin"/>
                <a:ea typeface="Raleway Thin"/>
                <a:cs typeface="Raleway Thin"/>
                <a:sym typeface="Raleway Thin"/>
              </a:defRPr>
            </a:lvl7pPr>
            <a:lvl8pPr lvl="7">
              <a:lnSpc>
                <a:spcPct val="80000"/>
              </a:lnSpc>
              <a:spcBef>
                <a:spcPts val="0"/>
              </a:spcBef>
              <a:spcAft>
                <a:spcPts val="0"/>
              </a:spcAft>
              <a:buClr>
                <a:schemeClr val="accent2"/>
              </a:buClr>
              <a:buSzPts val="4800"/>
              <a:buFont typeface="Raleway Thin"/>
              <a:buNone/>
              <a:defRPr sz="4800">
                <a:solidFill>
                  <a:schemeClr val="accent2"/>
                </a:solidFill>
                <a:latin typeface="Raleway Thin"/>
                <a:ea typeface="Raleway Thin"/>
                <a:cs typeface="Raleway Thin"/>
                <a:sym typeface="Raleway Thin"/>
              </a:defRPr>
            </a:lvl8pPr>
            <a:lvl9pPr lvl="8">
              <a:lnSpc>
                <a:spcPct val="80000"/>
              </a:lnSpc>
              <a:spcBef>
                <a:spcPts val="0"/>
              </a:spcBef>
              <a:spcAft>
                <a:spcPts val="0"/>
              </a:spcAft>
              <a:buClr>
                <a:schemeClr val="accent2"/>
              </a:buClr>
              <a:buSzPts val="4800"/>
              <a:buFont typeface="Raleway Thin"/>
              <a:buNone/>
              <a:defRPr sz="4800">
                <a:solidFill>
                  <a:schemeClr val="accent2"/>
                </a:solidFill>
                <a:latin typeface="Raleway Thin"/>
                <a:ea typeface="Raleway Thin"/>
                <a:cs typeface="Raleway Thin"/>
                <a:sym typeface="Raleway Thin"/>
              </a:defRPr>
            </a:lvl9pPr>
          </a:lstStyle>
          <a:p>
            <a:endParaRPr/>
          </a:p>
        </p:txBody>
      </p:sp>
      <p:sp>
        <p:nvSpPr>
          <p:cNvPr id="7" name="Google Shape;7;p1"/>
          <p:cNvSpPr txBox="1">
            <a:spLocks noGrp="1"/>
          </p:cNvSpPr>
          <p:nvPr>
            <p:ph type="body" idx="1"/>
          </p:nvPr>
        </p:nvSpPr>
        <p:spPr>
          <a:xfrm>
            <a:off x="457200" y="1995750"/>
            <a:ext cx="5640900" cy="2679000"/>
          </a:xfrm>
          <a:prstGeom prst="rect">
            <a:avLst/>
          </a:prstGeom>
          <a:noFill/>
          <a:ln>
            <a:noFill/>
          </a:ln>
        </p:spPr>
        <p:txBody>
          <a:bodyPr spcFirstLastPara="1" wrap="square" lIns="0" tIns="0" rIns="0" bIns="0" anchor="t" anchorCtr="0">
            <a:noAutofit/>
          </a:bodyPr>
          <a:lstStyle>
            <a:lvl1pPr marL="457200" lvl="0" indent="-342900">
              <a:lnSpc>
                <a:spcPct val="110000"/>
              </a:lnSpc>
              <a:spcBef>
                <a:spcPts val="600"/>
              </a:spcBef>
              <a:spcAft>
                <a:spcPts val="0"/>
              </a:spcAft>
              <a:buClr>
                <a:schemeClr val="accent1"/>
              </a:buClr>
              <a:buSzPts val="1800"/>
              <a:buFont typeface="Barlow Light"/>
              <a:buChar char="▸"/>
              <a:defRPr sz="2000">
                <a:solidFill>
                  <a:schemeClr val="dk1"/>
                </a:solidFill>
                <a:latin typeface="Barlow Light"/>
                <a:ea typeface="Barlow Light"/>
                <a:cs typeface="Barlow Light"/>
                <a:sym typeface="Barlow Light"/>
              </a:defRPr>
            </a:lvl1pPr>
            <a:lvl2pPr marL="914400" lvl="1" indent="-342900">
              <a:lnSpc>
                <a:spcPct val="110000"/>
              </a:lnSpc>
              <a:spcBef>
                <a:spcPts val="600"/>
              </a:spcBef>
              <a:spcAft>
                <a:spcPts val="0"/>
              </a:spcAft>
              <a:buClr>
                <a:schemeClr val="accent1"/>
              </a:buClr>
              <a:buSzPts val="1800"/>
              <a:buFont typeface="Barlow Light"/>
              <a:buChar char="▹"/>
              <a:defRPr sz="2000">
                <a:solidFill>
                  <a:schemeClr val="dk1"/>
                </a:solidFill>
                <a:latin typeface="Barlow Light"/>
                <a:ea typeface="Barlow Light"/>
                <a:cs typeface="Barlow Light"/>
                <a:sym typeface="Barlow Light"/>
              </a:defRPr>
            </a:lvl2pPr>
            <a:lvl3pPr marL="1371600" lvl="2" indent="-342900">
              <a:lnSpc>
                <a:spcPct val="110000"/>
              </a:lnSpc>
              <a:spcBef>
                <a:spcPts val="600"/>
              </a:spcBef>
              <a:spcAft>
                <a:spcPts val="0"/>
              </a:spcAft>
              <a:buClr>
                <a:schemeClr val="accent1"/>
              </a:buClr>
              <a:buSzPts val="1800"/>
              <a:buFont typeface="Barlow Light"/>
              <a:buChar char="▹"/>
              <a:defRPr sz="2000">
                <a:solidFill>
                  <a:schemeClr val="dk1"/>
                </a:solidFill>
                <a:latin typeface="Barlow Light"/>
                <a:ea typeface="Barlow Light"/>
                <a:cs typeface="Barlow Light"/>
                <a:sym typeface="Barlow Light"/>
              </a:defRPr>
            </a:lvl3pPr>
            <a:lvl4pPr marL="1828800" lvl="3" indent="-355600">
              <a:lnSpc>
                <a:spcPct val="110000"/>
              </a:lnSpc>
              <a:spcBef>
                <a:spcPts val="600"/>
              </a:spcBef>
              <a:spcAft>
                <a:spcPts val="0"/>
              </a:spcAft>
              <a:buClr>
                <a:schemeClr val="dk1"/>
              </a:buClr>
              <a:buSzPts val="2000"/>
              <a:buFont typeface="Barlow Light"/>
              <a:buChar char="▹"/>
              <a:defRPr sz="2000">
                <a:solidFill>
                  <a:schemeClr val="dk1"/>
                </a:solidFill>
                <a:latin typeface="Barlow Light"/>
                <a:ea typeface="Barlow Light"/>
                <a:cs typeface="Barlow Light"/>
                <a:sym typeface="Barlow Light"/>
              </a:defRPr>
            </a:lvl4pPr>
            <a:lvl5pPr marL="2286000" lvl="4" indent="-355600">
              <a:lnSpc>
                <a:spcPct val="110000"/>
              </a:lnSpc>
              <a:spcBef>
                <a:spcPts val="600"/>
              </a:spcBef>
              <a:spcAft>
                <a:spcPts val="0"/>
              </a:spcAft>
              <a:buClr>
                <a:schemeClr val="dk1"/>
              </a:buClr>
              <a:buSzPts val="2000"/>
              <a:buFont typeface="Barlow Light"/>
              <a:buChar char="▹"/>
              <a:defRPr sz="2000">
                <a:solidFill>
                  <a:schemeClr val="dk1"/>
                </a:solidFill>
                <a:latin typeface="Barlow Light"/>
                <a:ea typeface="Barlow Light"/>
                <a:cs typeface="Barlow Light"/>
                <a:sym typeface="Barlow Light"/>
              </a:defRPr>
            </a:lvl5pPr>
            <a:lvl6pPr marL="2743200" lvl="5" indent="-355600">
              <a:lnSpc>
                <a:spcPct val="110000"/>
              </a:lnSpc>
              <a:spcBef>
                <a:spcPts val="600"/>
              </a:spcBef>
              <a:spcAft>
                <a:spcPts val="0"/>
              </a:spcAft>
              <a:buClr>
                <a:schemeClr val="dk1"/>
              </a:buClr>
              <a:buSzPts val="2000"/>
              <a:buFont typeface="Barlow Light"/>
              <a:buChar char="▹"/>
              <a:defRPr sz="2000">
                <a:solidFill>
                  <a:schemeClr val="dk1"/>
                </a:solidFill>
                <a:latin typeface="Barlow Light"/>
                <a:ea typeface="Barlow Light"/>
                <a:cs typeface="Barlow Light"/>
                <a:sym typeface="Barlow Light"/>
              </a:defRPr>
            </a:lvl6pPr>
            <a:lvl7pPr marL="3200400" lvl="6" indent="-355600">
              <a:lnSpc>
                <a:spcPct val="110000"/>
              </a:lnSpc>
              <a:spcBef>
                <a:spcPts val="600"/>
              </a:spcBef>
              <a:spcAft>
                <a:spcPts val="0"/>
              </a:spcAft>
              <a:buClr>
                <a:schemeClr val="dk1"/>
              </a:buClr>
              <a:buSzPts val="2000"/>
              <a:buFont typeface="Barlow Light"/>
              <a:buChar char="▹"/>
              <a:defRPr sz="2000">
                <a:solidFill>
                  <a:schemeClr val="dk1"/>
                </a:solidFill>
                <a:latin typeface="Barlow Light"/>
                <a:ea typeface="Barlow Light"/>
                <a:cs typeface="Barlow Light"/>
                <a:sym typeface="Barlow Light"/>
              </a:defRPr>
            </a:lvl7pPr>
            <a:lvl8pPr marL="3657600" lvl="7" indent="-355600">
              <a:lnSpc>
                <a:spcPct val="110000"/>
              </a:lnSpc>
              <a:spcBef>
                <a:spcPts val="600"/>
              </a:spcBef>
              <a:spcAft>
                <a:spcPts val="0"/>
              </a:spcAft>
              <a:buClr>
                <a:schemeClr val="dk1"/>
              </a:buClr>
              <a:buSzPts val="2000"/>
              <a:buFont typeface="Barlow Light"/>
              <a:buChar char="▹"/>
              <a:defRPr sz="2000">
                <a:solidFill>
                  <a:schemeClr val="dk1"/>
                </a:solidFill>
                <a:latin typeface="Barlow Light"/>
                <a:ea typeface="Barlow Light"/>
                <a:cs typeface="Barlow Light"/>
                <a:sym typeface="Barlow Light"/>
              </a:defRPr>
            </a:lvl8pPr>
            <a:lvl9pPr marL="4114800" lvl="8" indent="-355600">
              <a:lnSpc>
                <a:spcPct val="110000"/>
              </a:lnSpc>
              <a:spcBef>
                <a:spcPts val="600"/>
              </a:spcBef>
              <a:spcAft>
                <a:spcPts val="0"/>
              </a:spcAft>
              <a:buClr>
                <a:schemeClr val="dk1"/>
              </a:buClr>
              <a:buSzPts val="2000"/>
              <a:buFont typeface="Barlow Light"/>
              <a:buChar char="▹"/>
              <a:defRPr sz="2000">
                <a:solidFill>
                  <a:schemeClr val="dk1"/>
                </a:solidFill>
                <a:latin typeface="Barlow Light"/>
                <a:ea typeface="Barlow Light"/>
                <a:cs typeface="Barlow Light"/>
                <a:sym typeface="Barlow Light"/>
              </a:defRPr>
            </a:lvl9pPr>
          </a:lstStyle>
          <a:p>
            <a:endParaRPr/>
          </a:p>
        </p:txBody>
      </p:sp>
      <p:sp>
        <p:nvSpPr>
          <p:cNvPr id="8" name="Google Shape;8;p1"/>
          <p:cNvSpPr txBox="1">
            <a:spLocks noGrp="1"/>
          </p:cNvSpPr>
          <p:nvPr>
            <p:ph type="sldNum" idx="12"/>
          </p:nvPr>
        </p:nvSpPr>
        <p:spPr>
          <a:xfrm>
            <a:off x="8649025" y="4636750"/>
            <a:ext cx="456900" cy="468600"/>
          </a:xfrm>
          <a:prstGeom prst="rect">
            <a:avLst/>
          </a:prstGeom>
          <a:noFill/>
          <a:ln>
            <a:noFill/>
          </a:ln>
        </p:spPr>
        <p:txBody>
          <a:bodyPr spcFirstLastPara="1" wrap="square" lIns="0" tIns="0" rIns="0" bIns="0" anchor="b" anchorCtr="0">
            <a:noAutofit/>
          </a:bodyPr>
          <a:lstStyle>
            <a:lvl1pPr lvl="0" algn="r">
              <a:buNone/>
              <a:defRPr sz="1200">
                <a:solidFill>
                  <a:schemeClr val="lt1"/>
                </a:solidFill>
                <a:latin typeface="Barlow Light"/>
                <a:ea typeface="Barlow Light"/>
                <a:cs typeface="Barlow Light"/>
                <a:sym typeface="Barlow Light"/>
              </a:defRPr>
            </a:lvl1pPr>
            <a:lvl2pPr lvl="1" algn="r">
              <a:buNone/>
              <a:defRPr sz="1200">
                <a:solidFill>
                  <a:schemeClr val="lt1"/>
                </a:solidFill>
                <a:latin typeface="Barlow Light"/>
                <a:ea typeface="Barlow Light"/>
                <a:cs typeface="Barlow Light"/>
                <a:sym typeface="Barlow Light"/>
              </a:defRPr>
            </a:lvl2pPr>
            <a:lvl3pPr lvl="2" algn="r">
              <a:buNone/>
              <a:defRPr sz="1200">
                <a:solidFill>
                  <a:schemeClr val="lt1"/>
                </a:solidFill>
                <a:latin typeface="Barlow Light"/>
                <a:ea typeface="Barlow Light"/>
                <a:cs typeface="Barlow Light"/>
                <a:sym typeface="Barlow Light"/>
              </a:defRPr>
            </a:lvl3pPr>
            <a:lvl4pPr lvl="3" algn="r">
              <a:buNone/>
              <a:defRPr sz="1200">
                <a:solidFill>
                  <a:schemeClr val="lt1"/>
                </a:solidFill>
                <a:latin typeface="Barlow Light"/>
                <a:ea typeface="Barlow Light"/>
                <a:cs typeface="Barlow Light"/>
                <a:sym typeface="Barlow Light"/>
              </a:defRPr>
            </a:lvl4pPr>
            <a:lvl5pPr lvl="4" algn="r">
              <a:buNone/>
              <a:defRPr sz="1200">
                <a:solidFill>
                  <a:schemeClr val="lt1"/>
                </a:solidFill>
                <a:latin typeface="Barlow Light"/>
                <a:ea typeface="Barlow Light"/>
                <a:cs typeface="Barlow Light"/>
                <a:sym typeface="Barlow Light"/>
              </a:defRPr>
            </a:lvl5pPr>
            <a:lvl6pPr lvl="5" algn="r">
              <a:buNone/>
              <a:defRPr sz="1200">
                <a:solidFill>
                  <a:schemeClr val="lt1"/>
                </a:solidFill>
                <a:latin typeface="Barlow Light"/>
                <a:ea typeface="Barlow Light"/>
                <a:cs typeface="Barlow Light"/>
                <a:sym typeface="Barlow Light"/>
              </a:defRPr>
            </a:lvl6pPr>
            <a:lvl7pPr lvl="6" algn="r">
              <a:buNone/>
              <a:defRPr sz="1200">
                <a:solidFill>
                  <a:schemeClr val="lt1"/>
                </a:solidFill>
                <a:latin typeface="Barlow Light"/>
                <a:ea typeface="Barlow Light"/>
                <a:cs typeface="Barlow Light"/>
                <a:sym typeface="Barlow Light"/>
              </a:defRPr>
            </a:lvl7pPr>
            <a:lvl8pPr lvl="7" algn="r">
              <a:buNone/>
              <a:defRPr sz="1200">
                <a:solidFill>
                  <a:schemeClr val="lt1"/>
                </a:solidFill>
                <a:latin typeface="Barlow Light"/>
                <a:ea typeface="Barlow Light"/>
                <a:cs typeface="Barlow Light"/>
                <a:sym typeface="Barlow Light"/>
              </a:defRPr>
            </a:lvl8pPr>
            <a:lvl9pPr lvl="8" algn="r">
              <a:buNone/>
              <a:defRPr sz="1200">
                <a:solidFill>
                  <a:schemeClr val="lt1"/>
                </a:solidFill>
                <a:latin typeface="Barlow Light"/>
                <a:ea typeface="Barlow Light"/>
                <a:cs typeface="Barlow Light"/>
                <a:sym typeface="Barlow Light"/>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1" r:id="rId2"/>
    <p:sldLayoutId id="2147483652" r:id="rId3"/>
    <p:sldLayoutId id="2147483654" r:id="rId4"/>
    <p:sldLayoutId id="2147483656" r:id="rId5"/>
  </p:sldLayoutIdLst>
  <p:transition>
    <p:fade thruBlk="1"/>
  </p:transition>
  <p:hf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jpg"/><Relationship Id="rId3" Type="http://schemas.openxmlformats.org/officeDocument/2006/relationships/slideLayout" Target="../slideLayouts/slideLayout4.xml"/><Relationship Id="rId7" Type="http://schemas.openxmlformats.org/officeDocument/2006/relationships/image" Target="../media/image3.jpg"/><Relationship Id="rId2" Type="http://schemas.microsoft.com/office/2007/relationships/media" Target="../media/media1.m4a"/><Relationship Id="rId1" Type="http://schemas.openxmlformats.org/officeDocument/2006/relationships/audio" Target="NULL" TargetMode="External"/><Relationship Id="rId6" Type="http://schemas.openxmlformats.org/officeDocument/2006/relationships/image" Target="../media/image2.jpeg"/><Relationship Id="rId5" Type="http://schemas.openxmlformats.org/officeDocument/2006/relationships/image" Target="../media/image1.png"/><Relationship Id="rId4" Type="http://schemas.openxmlformats.org/officeDocument/2006/relationships/notesSlide" Target="../notesSlides/notesSlide1.xml"/><Relationship Id="rId9"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14.png"/><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9.m4a"/><Relationship Id="rId1" Type="http://schemas.microsoft.com/office/2007/relationships/media" Target="../media/media9.m4a"/><Relationship Id="rId6" Type="http://schemas.openxmlformats.org/officeDocument/2006/relationships/image" Target="../media/image5.png"/><Relationship Id="rId5" Type="http://schemas.openxmlformats.org/officeDocument/2006/relationships/image" Target="../media/image15.png"/><Relationship Id="rId4" Type="http://schemas.openxmlformats.org/officeDocument/2006/relationships/image" Target="../media/image4.jp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5.png"/><Relationship Id="rId2" Type="http://schemas.openxmlformats.org/officeDocument/2006/relationships/audio" Target="../media/media10.m4a"/><Relationship Id="rId1" Type="http://schemas.microsoft.com/office/2007/relationships/media" Target="../media/media10.m4a"/><Relationship Id="rId6" Type="http://schemas.openxmlformats.org/officeDocument/2006/relationships/image" Target="https://lh6.googleusercontent.com/hh1GyDYTB5dxxQ08s6BASc00W32Xdf9U_BXdrBtCbtsP7iH_dw5Plx2G9TBIZBKoDf0-hlJ-Iq8JpFYEMdOtMGwwAVUr85dBrQRxbQ-JqbX1NKwDqplLkH3IG0fKpA" TargetMode="External"/><Relationship Id="rId5" Type="http://schemas.openxmlformats.org/officeDocument/2006/relationships/image" Target="../media/image16.png"/><Relationship Id="rId4" Type="http://schemas.openxmlformats.org/officeDocument/2006/relationships/image" Target="../media/image4.jp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5.png"/><Relationship Id="rId2" Type="http://schemas.openxmlformats.org/officeDocument/2006/relationships/audio" Target="../media/media11.m4a"/><Relationship Id="rId1" Type="http://schemas.microsoft.com/office/2007/relationships/media" Target="../media/media11.m4a"/><Relationship Id="rId6" Type="http://schemas.openxmlformats.org/officeDocument/2006/relationships/image" Target="../media/image9.png"/><Relationship Id="rId5" Type="http://schemas.openxmlformats.org/officeDocument/2006/relationships/image" Target="../media/image4.jpg"/><Relationship Id="rId4" Type="http://schemas.openxmlformats.org/officeDocument/2006/relationships/notesSlide" Target="../notesSlides/notesSlide10.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2.m4a"/><Relationship Id="rId1" Type="http://schemas.microsoft.com/office/2007/relationships/media" Target="../media/media12.m4a"/><Relationship Id="rId6" Type="http://schemas.openxmlformats.org/officeDocument/2006/relationships/image" Target="../media/image5.png"/><Relationship Id="rId5" Type="http://schemas.openxmlformats.org/officeDocument/2006/relationships/image" Target="../media/image17.pn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3.m4a"/><Relationship Id="rId1" Type="http://schemas.microsoft.com/office/2007/relationships/media" Target="../media/media13.m4a"/><Relationship Id="rId5" Type="http://schemas.openxmlformats.org/officeDocument/2006/relationships/image" Target="../media/image5.png"/><Relationship Id="rId4" Type="http://schemas.openxmlformats.org/officeDocument/2006/relationships/image" Target="../media/image4.jp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4.m4a"/><Relationship Id="rId1" Type="http://schemas.microsoft.com/office/2007/relationships/media" Target="../media/media14.m4a"/><Relationship Id="rId6" Type="http://schemas.openxmlformats.org/officeDocument/2006/relationships/image" Target="../media/image5.png"/><Relationship Id="rId5" Type="http://schemas.openxmlformats.org/officeDocument/2006/relationships/image" Target="../media/image4.jpg"/><Relationship Id="rId4" Type="http://schemas.openxmlformats.org/officeDocument/2006/relationships/image" Target="../media/image18.JPG"/></Relationships>
</file>

<file path=ppt/slides/_rels/slide1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14.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21.png"/><Relationship Id="rId2" Type="http://schemas.openxmlformats.org/officeDocument/2006/relationships/audio" Target="../media/media15.m4a"/><Relationship Id="rId1" Type="http://schemas.microsoft.com/office/2007/relationships/media" Target="../media/media15.m4a"/><Relationship Id="rId6" Type="http://schemas.openxmlformats.org/officeDocument/2006/relationships/image" Target="../media/image3.jpg"/><Relationship Id="rId5" Type="http://schemas.openxmlformats.org/officeDocument/2006/relationships/image" Target="../media/image20.png"/><Relationship Id="rId4" Type="http://schemas.openxmlformats.org/officeDocument/2006/relationships/image" Target="../media/image19.tiff"/></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6.m4a"/><Relationship Id="rId1" Type="http://schemas.microsoft.com/office/2007/relationships/media" Target="../media/media16.m4a"/><Relationship Id="rId6" Type="http://schemas.openxmlformats.org/officeDocument/2006/relationships/image" Target="../media/image21.png"/><Relationship Id="rId5" Type="http://schemas.openxmlformats.org/officeDocument/2006/relationships/image" Target="../media/image3.jpg"/><Relationship Id="rId4" Type="http://schemas.openxmlformats.org/officeDocument/2006/relationships/image" Target="../media/image19.tiff"/></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5.png"/><Relationship Id="rId2" Type="http://schemas.openxmlformats.org/officeDocument/2006/relationships/audio" Target="../media/media2.m4a"/><Relationship Id="rId1" Type="http://schemas.microsoft.com/office/2007/relationships/media" Target="../media/media2.m4a"/><Relationship Id="rId6" Type="http://schemas.openxmlformats.org/officeDocument/2006/relationships/image" Target="../media/image6.jpeg"/><Relationship Id="rId5" Type="http://schemas.openxmlformats.org/officeDocument/2006/relationships/image" Target="../media/image2.jpeg"/><Relationship Id="rId4"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7.m4a"/><Relationship Id="rId1" Type="http://schemas.microsoft.com/office/2007/relationships/media" Target="../media/media17.m4a"/><Relationship Id="rId6" Type="http://schemas.openxmlformats.org/officeDocument/2006/relationships/image" Target="../media/image21.png"/><Relationship Id="rId5" Type="http://schemas.openxmlformats.org/officeDocument/2006/relationships/image" Target="../media/image3.jpg"/><Relationship Id="rId4" Type="http://schemas.openxmlformats.org/officeDocument/2006/relationships/image" Target="../media/image22.pn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5.xml"/><Relationship Id="rId7" Type="http://schemas.openxmlformats.org/officeDocument/2006/relationships/image" Target="../media/image23.png"/><Relationship Id="rId2" Type="http://schemas.openxmlformats.org/officeDocument/2006/relationships/audio" Target="../media/media18.m4a"/><Relationship Id="rId1" Type="http://schemas.microsoft.com/office/2007/relationships/media" Target="../media/media18.m4a"/><Relationship Id="rId6" Type="http://schemas.openxmlformats.org/officeDocument/2006/relationships/image" Target="../media/image21.png"/><Relationship Id="rId5" Type="http://schemas.openxmlformats.org/officeDocument/2006/relationships/image" Target="../media/image3.jpg"/><Relationship Id="rId4" Type="http://schemas.openxmlformats.org/officeDocument/2006/relationships/notesSlide" Target="../notesSlides/notesSlide11.xml"/></Relationships>
</file>

<file path=ppt/slides/_rels/slide22.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5.xml"/><Relationship Id="rId7" Type="http://schemas.openxmlformats.org/officeDocument/2006/relationships/image" Target="../media/image3.jpg"/><Relationship Id="rId2" Type="http://schemas.openxmlformats.org/officeDocument/2006/relationships/audio" Target="../media/media19.m4a"/><Relationship Id="rId1" Type="http://schemas.microsoft.com/office/2007/relationships/media" Target="../media/media19.m4a"/><Relationship Id="rId6" Type="http://schemas.microsoft.com/office/2007/relationships/hdphoto" Target="../media/hdphoto1.wdp"/><Relationship Id="rId5" Type="http://schemas.openxmlformats.org/officeDocument/2006/relationships/image" Target="../media/image25.png"/><Relationship Id="rId4" Type="http://schemas.openxmlformats.org/officeDocument/2006/relationships/image" Target="../media/image24.tiff"/></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0.m4a"/><Relationship Id="rId1" Type="http://schemas.microsoft.com/office/2007/relationships/media" Target="../media/media20.m4a"/><Relationship Id="rId6" Type="http://schemas.openxmlformats.org/officeDocument/2006/relationships/image" Target="../media/image21.png"/><Relationship Id="rId5" Type="http://schemas.openxmlformats.org/officeDocument/2006/relationships/image" Target="../media/image3.jpg"/><Relationship Id="rId4" Type="http://schemas.openxmlformats.org/officeDocument/2006/relationships/image" Target="../media/image26.tiff"/></Relationships>
</file>

<file path=ppt/slides/_rels/slide24.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Layout" Target="../slideLayouts/slideLayout5.xml"/><Relationship Id="rId7" Type="http://schemas.openxmlformats.org/officeDocument/2006/relationships/image" Target="../media/image3.jpg"/><Relationship Id="rId2" Type="http://schemas.openxmlformats.org/officeDocument/2006/relationships/audio" Target="../media/media21.m4a"/><Relationship Id="rId1" Type="http://schemas.microsoft.com/office/2007/relationships/media" Target="../media/media21.m4a"/><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notesSlide" Target="../notesSlides/notesSlide12.xml"/></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4.pn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22.m4a"/><Relationship Id="rId1" Type="http://schemas.openxmlformats.org/officeDocument/2006/relationships/audio" Target="NULL" TargetMode="External"/><Relationship Id="rId6" Type="http://schemas.openxmlformats.org/officeDocument/2006/relationships/image" Target="../media/image5.png"/><Relationship Id="rId5" Type="http://schemas.openxmlformats.org/officeDocument/2006/relationships/image" Target="../media/image1.png"/><Relationship Id="rId4" Type="http://schemas.openxmlformats.org/officeDocument/2006/relationships/image" Target="../media/image29.png"/></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23.m4a"/><Relationship Id="rId1" Type="http://schemas.microsoft.com/office/2007/relationships/media" Target="../media/media23.m4a"/><Relationship Id="rId6" Type="http://schemas.openxmlformats.org/officeDocument/2006/relationships/image" Target="../media/image5.png"/><Relationship Id="rId5" Type="http://schemas.openxmlformats.org/officeDocument/2006/relationships/image" Target="../media/image1.png"/><Relationship Id="rId4" Type="http://schemas.openxmlformats.org/officeDocument/2006/relationships/image" Target="../media/image30.jpg"/></Relationships>
</file>

<file path=ppt/slides/_rels/slide28.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slideLayout" Target="../slideLayouts/slideLayout2.xml"/><Relationship Id="rId7" Type="http://schemas.openxmlformats.org/officeDocument/2006/relationships/image" Target="../media/image34.png"/><Relationship Id="rId2" Type="http://schemas.openxmlformats.org/officeDocument/2006/relationships/audio" Target="../media/media24.m4a"/><Relationship Id="rId1" Type="http://schemas.microsoft.com/office/2007/relationships/media" Target="../media/media24.m4a"/><Relationship Id="rId6" Type="http://schemas.openxmlformats.org/officeDocument/2006/relationships/image" Target="../media/image33.png"/><Relationship Id="rId5" Type="http://schemas.openxmlformats.org/officeDocument/2006/relationships/image" Target="../media/image32.png"/><Relationship Id="rId10" Type="http://schemas.openxmlformats.org/officeDocument/2006/relationships/image" Target="../media/image5.png"/><Relationship Id="rId4" Type="http://schemas.openxmlformats.org/officeDocument/2006/relationships/image" Target="../media/image31.png"/><Relationship Id="rId9" Type="http://schemas.openxmlformats.org/officeDocument/2006/relationships/image" Target="../media/image1.png"/></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25.m4a"/><Relationship Id="rId1" Type="http://schemas.microsoft.com/office/2007/relationships/media" Target="../media/media25.m4a"/><Relationship Id="rId6" Type="http://schemas.openxmlformats.org/officeDocument/2006/relationships/image" Target="../media/image5.png"/><Relationship Id="rId5" Type="http://schemas.openxmlformats.org/officeDocument/2006/relationships/image" Target="../media/image1.png"/><Relationship Id="rId4" Type="http://schemas.openxmlformats.org/officeDocument/2006/relationships/image" Target="../media/image36.PN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7.tiff"/><Relationship Id="rId2" Type="http://schemas.microsoft.com/office/2007/relationships/media" Target="../media/media3.m4a"/><Relationship Id="rId1" Type="http://schemas.openxmlformats.org/officeDocument/2006/relationships/audio" Target="NULL" TargetMode="External"/><Relationship Id="rId6" Type="http://schemas.openxmlformats.org/officeDocument/2006/relationships/image" Target="../media/image5.png"/><Relationship Id="rId5" Type="http://schemas.openxmlformats.org/officeDocument/2006/relationships/image" Target="../media/image2.jpeg"/><Relationship Id="rId4"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slideLayout" Target="../slideLayouts/slideLayout2.xml"/><Relationship Id="rId7" Type="http://schemas.openxmlformats.org/officeDocument/2006/relationships/image" Target="../media/image1.png"/><Relationship Id="rId2" Type="http://schemas.openxmlformats.org/officeDocument/2006/relationships/audio" Target="../media/media26.m4a"/><Relationship Id="rId1" Type="http://schemas.microsoft.com/office/2007/relationships/media" Target="../media/media26.m4a"/><Relationship Id="rId6" Type="http://schemas.openxmlformats.org/officeDocument/2006/relationships/image" Target="../media/image8.png"/><Relationship Id="rId5" Type="http://schemas.openxmlformats.org/officeDocument/2006/relationships/image" Target="https://cdn.discordapp.com/attachments/790287631597436988/835936251777384448/pcbnew.PNG" TargetMode="External"/><Relationship Id="rId4" Type="http://schemas.openxmlformats.org/officeDocument/2006/relationships/image" Target="../media/image37.png"/></Relationships>
</file>

<file path=ppt/slides/_rels/slide31.xml.rels><?xml version="1.0" encoding="UTF-8" standalone="yes"?>
<Relationships xmlns="http://schemas.openxmlformats.org/package/2006/relationships"><Relationship Id="rId8" Type="http://schemas.openxmlformats.org/officeDocument/2006/relationships/image" Target="../media/image5.png"/><Relationship Id="rId3" Type="http://schemas.microsoft.com/office/2007/relationships/media" Target="../media/media28.m4a"/><Relationship Id="rId7" Type="http://schemas.openxmlformats.org/officeDocument/2006/relationships/image" Target="../media/image1.png"/><Relationship Id="rId2" Type="http://schemas.microsoft.com/office/2007/relationships/media" Target="../media/media27.MOV"/><Relationship Id="rId1" Type="http://schemas.openxmlformats.org/officeDocument/2006/relationships/video" Target="NULL" TargetMode="External"/><Relationship Id="rId6" Type="http://schemas.openxmlformats.org/officeDocument/2006/relationships/image" Target="../media/image38.png"/><Relationship Id="rId5" Type="http://schemas.openxmlformats.org/officeDocument/2006/relationships/slideLayout" Target="../slideLayouts/slideLayout2.xml"/><Relationship Id="rId4" Type="http://schemas.openxmlformats.org/officeDocument/2006/relationships/audio" Target="../media/media28.m4a"/></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9.m4a"/><Relationship Id="rId1" Type="http://schemas.microsoft.com/office/2007/relationships/media" Target="../media/media29.m4a"/><Relationship Id="rId6" Type="http://schemas.openxmlformats.org/officeDocument/2006/relationships/image" Target="../media/image5.png"/><Relationship Id="rId5" Type="http://schemas.openxmlformats.org/officeDocument/2006/relationships/image" Target="../media/image2.jpeg"/><Relationship Id="rId4" Type="http://schemas.openxmlformats.org/officeDocument/2006/relationships/notesSlide" Target="../notesSlides/notesSlide13.xml"/></Relationships>
</file>

<file path=ppt/slides/_rels/slide3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0.m4a"/><Relationship Id="rId1" Type="http://schemas.microsoft.com/office/2007/relationships/media" Target="../media/media30.m4a"/><Relationship Id="rId6" Type="http://schemas.openxmlformats.org/officeDocument/2006/relationships/image" Target="../media/image5.png"/><Relationship Id="rId5" Type="http://schemas.openxmlformats.org/officeDocument/2006/relationships/image" Target="../media/image2.jpeg"/><Relationship Id="rId4" Type="http://schemas.openxmlformats.org/officeDocument/2006/relationships/notesSlide" Target="../notesSlides/notesSlide14.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1.m4a"/><Relationship Id="rId1" Type="http://schemas.microsoft.com/office/2007/relationships/media" Target="../media/media31.m4a"/><Relationship Id="rId6" Type="http://schemas.openxmlformats.org/officeDocument/2006/relationships/image" Target="../media/image5.png"/><Relationship Id="rId5" Type="http://schemas.openxmlformats.org/officeDocument/2006/relationships/image" Target="../media/image2.jpeg"/><Relationship Id="rId4" Type="http://schemas.openxmlformats.org/officeDocument/2006/relationships/notesSlide" Target="../notesSlides/notesSlide15.xml"/></Relationships>
</file>

<file path=ppt/slides/_rels/slide36.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slideLayout" Target="../slideLayouts/slideLayout5.xml"/><Relationship Id="rId7" Type="http://schemas.openxmlformats.org/officeDocument/2006/relationships/image" Target="../media/image40.jpeg"/><Relationship Id="rId2" Type="http://schemas.openxmlformats.org/officeDocument/2006/relationships/audio" Target="../media/media32.m4a"/><Relationship Id="rId1" Type="http://schemas.microsoft.com/office/2007/relationships/media" Target="../media/media32.m4a"/><Relationship Id="rId6" Type="http://schemas.openxmlformats.org/officeDocument/2006/relationships/image" Target="../media/image39.jpeg"/><Relationship Id="rId5" Type="http://schemas.openxmlformats.org/officeDocument/2006/relationships/image" Target="../media/image2.jpeg"/><Relationship Id="rId10" Type="http://schemas.openxmlformats.org/officeDocument/2006/relationships/image" Target="../media/image5.png"/><Relationship Id="rId4" Type="http://schemas.openxmlformats.org/officeDocument/2006/relationships/notesSlide" Target="../notesSlides/notesSlide16.xml"/><Relationship Id="rId9" Type="http://schemas.openxmlformats.org/officeDocument/2006/relationships/image" Target="../media/image42.jpeg"/></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audio" Target="../media/media33.m4a"/><Relationship Id="rId1" Type="http://schemas.microsoft.com/office/2007/relationships/media" Target="../media/media33.m4a"/><Relationship Id="rId6" Type="http://schemas.openxmlformats.org/officeDocument/2006/relationships/image" Target="../media/image5.png"/><Relationship Id="rId5" Type="http://schemas.openxmlformats.org/officeDocument/2006/relationships/image" Target="../media/image2.jpeg"/><Relationship Id="rId4" Type="http://schemas.openxmlformats.org/officeDocument/2006/relationships/notesSlide" Target="../notesSlides/notesSlide17.xml"/></Relationships>
</file>

<file path=ppt/slides/_rels/slide38.xml.rels><?xml version="1.0" encoding="UTF-8" standalone="yes"?>
<Relationships xmlns="http://schemas.openxmlformats.org/package/2006/relationships"><Relationship Id="rId13" Type="http://schemas.openxmlformats.org/officeDocument/2006/relationships/diagramQuickStyle" Target="../diagrams/quickStyle2.xml"/><Relationship Id="rId18" Type="http://schemas.openxmlformats.org/officeDocument/2006/relationships/diagramQuickStyle" Target="../diagrams/quickStyle3.xml"/><Relationship Id="rId26" Type="http://schemas.openxmlformats.org/officeDocument/2006/relationships/diagramData" Target="../diagrams/data5.xml"/><Relationship Id="rId39" Type="http://schemas.openxmlformats.org/officeDocument/2006/relationships/diagramColors" Target="../diagrams/colors7.xml"/><Relationship Id="rId21" Type="http://schemas.openxmlformats.org/officeDocument/2006/relationships/diagramData" Target="../diagrams/data4.xml"/><Relationship Id="rId34" Type="http://schemas.openxmlformats.org/officeDocument/2006/relationships/diagramColors" Target="../diagrams/colors6.xml"/><Relationship Id="rId42" Type="http://schemas.openxmlformats.org/officeDocument/2006/relationships/diagramLayout" Target="../diagrams/layout8.xml"/><Relationship Id="rId47" Type="http://schemas.openxmlformats.org/officeDocument/2006/relationships/diagramLayout" Target="../diagrams/layout9.xml"/><Relationship Id="rId50" Type="http://schemas.microsoft.com/office/2007/relationships/diagramDrawing" Target="../diagrams/drawing9.xml"/><Relationship Id="rId7" Type="http://schemas.openxmlformats.org/officeDocument/2006/relationships/diagramLayout" Target="../diagrams/layout1.xml"/><Relationship Id="rId2" Type="http://schemas.openxmlformats.org/officeDocument/2006/relationships/audio" Target="../media/media34.m4a"/><Relationship Id="rId16" Type="http://schemas.openxmlformats.org/officeDocument/2006/relationships/diagramData" Target="../diagrams/data3.xml"/><Relationship Id="rId29" Type="http://schemas.openxmlformats.org/officeDocument/2006/relationships/diagramColors" Target="../diagrams/colors5.xml"/><Relationship Id="rId11" Type="http://schemas.openxmlformats.org/officeDocument/2006/relationships/diagramData" Target="../diagrams/data2.xml"/><Relationship Id="rId24" Type="http://schemas.openxmlformats.org/officeDocument/2006/relationships/diagramColors" Target="../diagrams/colors4.xml"/><Relationship Id="rId32" Type="http://schemas.openxmlformats.org/officeDocument/2006/relationships/diagramLayout" Target="../diagrams/layout6.xml"/><Relationship Id="rId37" Type="http://schemas.openxmlformats.org/officeDocument/2006/relationships/diagramLayout" Target="../diagrams/layout7.xml"/><Relationship Id="rId40" Type="http://schemas.microsoft.com/office/2007/relationships/diagramDrawing" Target="../diagrams/drawing7.xml"/><Relationship Id="rId45" Type="http://schemas.microsoft.com/office/2007/relationships/diagramDrawing" Target="../diagrams/drawing8.xml"/><Relationship Id="rId53" Type="http://schemas.openxmlformats.org/officeDocument/2006/relationships/image" Target="../media/image5.png"/><Relationship Id="rId5" Type="http://schemas.openxmlformats.org/officeDocument/2006/relationships/image" Target="../media/image2.jpeg"/><Relationship Id="rId10" Type="http://schemas.microsoft.com/office/2007/relationships/diagramDrawing" Target="../diagrams/drawing1.xml"/><Relationship Id="rId19" Type="http://schemas.openxmlformats.org/officeDocument/2006/relationships/diagramColors" Target="../diagrams/colors3.xml"/><Relationship Id="rId31" Type="http://schemas.openxmlformats.org/officeDocument/2006/relationships/diagramData" Target="../diagrams/data6.xml"/><Relationship Id="rId44" Type="http://schemas.openxmlformats.org/officeDocument/2006/relationships/diagramColors" Target="../diagrams/colors8.xml"/><Relationship Id="rId52" Type="http://schemas.openxmlformats.org/officeDocument/2006/relationships/image" Target="../media/image44.png"/><Relationship Id="rId4" Type="http://schemas.openxmlformats.org/officeDocument/2006/relationships/notesSlide" Target="../notesSlides/notesSlide18.xml"/><Relationship Id="rId9" Type="http://schemas.openxmlformats.org/officeDocument/2006/relationships/diagramColors" Target="../diagrams/colors1.xml"/><Relationship Id="rId14" Type="http://schemas.openxmlformats.org/officeDocument/2006/relationships/diagramColors" Target="../diagrams/colors2.xml"/><Relationship Id="rId22" Type="http://schemas.openxmlformats.org/officeDocument/2006/relationships/diagramLayout" Target="../diagrams/layout4.xml"/><Relationship Id="rId27" Type="http://schemas.openxmlformats.org/officeDocument/2006/relationships/diagramLayout" Target="../diagrams/layout5.xml"/><Relationship Id="rId30" Type="http://schemas.microsoft.com/office/2007/relationships/diagramDrawing" Target="../diagrams/drawing5.xml"/><Relationship Id="rId35" Type="http://schemas.microsoft.com/office/2007/relationships/diagramDrawing" Target="../diagrams/drawing6.xml"/><Relationship Id="rId43" Type="http://schemas.openxmlformats.org/officeDocument/2006/relationships/diagramQuickStyle" Target="../diagrams/quickStyle8.xml"/><Relationship Id="rId48" Type="http://schemas.openxmlformats.org/officeDocument/2006/relationships/diagramQuickStyle" Target="../diagrams/quickStyle9.xml"/><Relationship Id="rId8" Type="http://schemas.openxmlformats.org/officeDocument/2006/relationships/diagramQuickStyle" Target="../diagrams/quickStyle1.xml"/><Relationship Id="rId51" Type="http://schemas.openxmlformats.org/officeDocument/2006/relationships/image" Target="../media/image43.png"/><Relationship Id="rId3" Type="http://schemas.openxmlformats.org/officeDocument/2006/relationships/slideLayout" Target="../slideLayouts/slideLayout3.xml"/><Relationship Id="rId12" Type="http://schemas.openxmlformats.org/officeDocument/2006/relationships/diagramLayout" Target="../diagrams/layout2.xml"/><Relationship Id="rId17" Type="http://schemas.openxmlformats.org/officeDocument/2006/relationships/diagramLayout" Target="../diagrams/layout3.xml"/><Relationship Id="rId25" Type="http://schemas.microsoft.com/office/2007/relationships/diagramDrawing" Target="../diagrams/drawing4.xml"/><Relationship Id="rId33" Type="http://schemas.openxmlformats.org/officeDocument/2006/relationships/diagramQuickStyle" Target="../diagrams/quickStyle6.xml"/><Relationship Id="rId38" Type="http://schemas.openxmlformats.org/officeDocument/2006/relationships/diagramQuickStyle" Target="../diagrams/quickStyle7.xml"/><Relationship Id="rId46" Type="http://schemas.openxmlformats.org/officeDocument/2006/relationships/diagramData" Target="../diagrams/data9.xml"/><Relationship Id="rId20" Type="http://schemas.microsoft.com/office/2007/relationships/diagramDrawing" Target="../diagrams/drawing3.xml"/><Relationship Id="rId41" Type="http://schemas.openxmlformats.org/officeDocument/2006/relationships/diagramData" Target="../diagrams/data8.xml"/><Relationship Id="rId1" Type="http://schemas.microsoft.com/office/2007/relationships/media" Target="../media/media34.m4a"/><Relationship Id="rId6" Type="http://schemas.openxmlformats.org/officeDocument/2006/relationships/diagramData" Target="../diagrams/data1.xml"/><Relationship Id="rId15" Type="http://schemas.microsoft.com/office/2007/relationships/diagramDrawing" Target="../diagrams/drawing2.xml"/><Relationship Id="rId23" Type="http://schemas.openxmlformats.org/officeDocument/2006/relationships/diagramQuickStyle" Target="../diagrams/quickStyle4.xml"/><Relationship Id="rId28" Type="http://schemas.openxmlformats.org/officeDocument/2006/relationships/diagramQuickStyle" Target="../diagrams/quickStyle5.xml"/><Relationship Id="rId36" Type="http://schemas.openxmlformats.org/officeDocument/2006/relationships/diagramData" Target="../diagrams/data7.xml"/><Relationship Id="rId49" Type="http://schemas.openxmlformats.org/officeDocument/2006/relationships/diagramColors" Target="../diagrams/colors9.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audio" Target="../media/media35.m4a"/><Relationship Id="rId1" Type="http://schemas.microsoft.com/office/2007/relationships/media" Target="../media/media35.m4a"/><Relationship Id="rId6" Type="http://schemas.openxmlformats.org/officeDocument/2006/relationships/image" Target="../media/image5.png"/><Relationship Id="rId5" Type="http://schemas.openxmlformats.org/officeDocument/2006/relationships/image" Target="../media/image2.jpeg"/><Relationship Id="rId4" Type="http://schemas.openxmlformats.org/officeDocument/2006/relationships/notesSlide" Target="../notesSlides/notesSlide19.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4.m4a"/><Relationship Id="rId1" Type="http://schemas.microsoft.com/office/2007/relationships/media" Target="../media/media4.m4a"/><Relationship Id="rId6" Type="http://schemas.openxmlformats.org/officeDocument/2006/relationships/image" Target="../media/image5.png"/><Relationship Id="rId5" Type="http://schemas.openxmlformats.org/officeDocument/2006/relationships/image" Target="../media/image2.jpeg"/><Relationship Id="rId4"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8" Type="http://schemas.openxmlformats.org/officeDocument/2006/relationships/image" Target="../media/image4.jpg"/><Relationship Id="rId3" Type="http://schemas.openxmlformats.org/officeDocument/2006/relationships/slideLayout" Target="../slideLayouts/slideLayout5.xml"/><Relationship Id="rId7" Type="http://schemas.openxmlformats.org/officeDocument/2006/relationships/image" Target="../media/image3.jpg"/><Relationship Id="rId2" Type="http://schemas.openxmlformats.org/officeDocument/2006/relationships/audio" Target="../media/media36.m4a"/><Relationship Id="rId1" Type="http://schemas.microsoft.com/office/2007/relationships/media" Target="../media/media36.m4a"/><Relationship Id="rId6" Type="http://schemas.openxmlformats.org/officeDocument/2006/relationships/image" Target="../media/image2.jpeg"/><Relationship Id="rId5" Type="http://schemas.openxmlformats.org/officeDocument/2006/relationships/image" Target="../media/image1.png"/><Relationship Id="rId4" Type="http://schemas.openxmlformats.org/officeDocument/2006/relationships/notesSlide" Target="../notesSlides/notesSlide20.xml"/><Relationship Id="rId9" Type="http://schemas.openxmlformats.org/officeDocument/2006/relationships/image" Target="../media/image5.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audio" Target="../media/media5.m4a"/><Relationship Id="rId1" Type="http://schemas.microsoft.com/office/2007/relationships/media" Target="../media/media5.m4a"/><Relationship Id="rId6" Type="http://schemas.openxmlformats.org/officeDocument/2006/relationships/image" Target="../media/image5.png"/><Relationship Id="rId5" Type="http://schemas.openxmlformats.org/officeDocument/2006/relationships/image" Target="../media/image2.jpeg"/><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audio" Target="../media/media6.m4a"/><Relationship Id="rId1" Type="http://schemas.microsoft.com/office/2007/relationships/media" Target="../media/media6.m4a"/><Relationship Id="rId6" Type="http://schemas.openxmlformats.org/officeDocument/2006/relationships/image" Target="../media/image5.png"/><Relationship Id="rId5" Type="http://schemas.openxmlformats.org/officeDocument/2006/relationships/image" Target="../media/image2.jpeg"/><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7.m4a"/><Relationship Id="rId1" Type="http://schemas.microsoft.com/office/2007/relationships/media" Target="../media/media7.m4a"/><Relationship Id="rId6" Type="http://schemas.openxmlformats.org/officeDocument/2006/relationships/image" Target="../media/image5.png"/><Relationship Id="rId5" Type="http://schemas.openxmlformats.org/officeDocument/2006/relationships/image" Target="../media/image1.png"/><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Layout" Target="../slideLayouts/slideLayout5.xml"/><Relationship Id="rId7" Type="http://schemas.openxmlformats.org/officeDocument/2006/relationships/image" Target="../media/image9.png"/><Relationship Id="rId12" Type="http://schemas.openxmlformats.org/officeDocument/2006/relationships/image" Target="../media/image13.jpeg"/><Relationship Id="rId2" Type="http://schemas.openxmlformats.org/officeDocument/2006/relationships/audio" Target="../media/media8.m4a"/><Relationship Id="rId1" Type="http://schemas.microsoft.com/office/2007/relationships/media" Target="../media/media8.m4a"/><Relationship Id="rId6" Type="http://schemas.openxmlformats.org/officeDocument/2006/relationships/image" Target="../media/image8.png"/><Relationship Id="rId11" Type="http://schemas.openxmlformats.org/officeDocument/2006/relationships/image" Target="../media/image5.png"/><Relationship Id="rId5" Type="http://schemas.openxmlformats.org/officeDocument/2006/relationships/image" Target="../media/image1.png"/><Relationship Id="rId10" Type="http://schemas.openxmlformats.org/officeDocument/2006/relationships/image" Target="../media/image12.jpeg"/><Relationship Id="rId4" Type="http://schemas.openxmlformats.org/officeDocument/2006/relationships/notesSlide" Target="../notesSlides/notesSlide9.xml"/><Relationship Id="rId9"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5226"/>
        <p:cNvGrpSpPr/>
        <p:nvPr/>
      </p:nvGrpSpPr>
      <p:grpSpPr>
        <a:xfrm>
          <a:off x="0" y="0"/>
          <a:ext cx="0" cy="0"/>
          <a:chOff x="0" y="0"/>
          <a:chExt cx="0" cy="0"/>
        </a:xfrm>
      </p:grpSpPr>
      <p:sp>
        <p:nvSpPr>
          <p:cNvPr id="15227" name="Google Shape;15227;p68"/>
          <p:cNvSpPr txBox="1">
            <a:spLocks noGrp="1"/>
          </p:cNvSpPr>
          <p:nvPr>
            <p:ph type="title"/>
          </p:nvPr>
        </p:nvSpPr>
        <p:spPr>
          <a:xfrm>
            <a:off x="337127" y="203154"/>
            <a:ext cx="8469745" cy="1678025"/>
          </a:xfrm>
          <a:prstGeom prst="rect">
            <a:avLst/>
          </a:prstGeom>
          <a:noFill/>
          <a:ln>
            <a:noFill/>
          </a:ln>
        </p:spPr>
        <p:txBody>
          <a:bodyPr spcFirstLastPara="1" wrap="square" lIns="0" tIns="0" rIns="0" bIns="0" anchor="t" anchorCtr="0">
            <a:noAutofit/>
          </a:bodyPr>
          <a:lstStyle/>
          <a:p>
            <a:pPr marL="0" lvl="0" indent="0" algn="ctr" rtl="0">
              <a:lnSpc>
                <a:spcPct val="80000"/>
              </a:lnSpc>
              <a:spcBef>
                <a:spcPts val="0"/>
              </a:spcBef>
              <a:spcAft>
                <a:spcPts val="0"/>
              </a:spcAft>
              <a:buSzPts val="4800"/>
              <a:buNone/>
            </a:pPr>
            <a:r>
              <a:rPr lang="en" dirty="0" err="1"/>
              <a:t>TubeSat</a:t>
            </a:r>
            <a:r>
              <a:rPr lang="en" dirty="0"/>
              <a:t> Attitude Determination and Control System</a:t>
            </a:r>
            <a:endParaRPr dirty="0"/>
          </a:p>
        </p:txBody>
      </p:sp>
      <p:sp>
        <p:nvSpPr>
          <p:cNvPr id="15228" name="Google Shape;15228;p68"/>
          <p:cNvSpPr txBox="1">
            <a:spLocks noGrp="1"/>
          </p:cNvSpPr>
          <p:nvPr>
            <p:ph type="sldNum" idx="12"/>
          </p:nvPr>
        </p:nvSpPr>
        <p:spPr>
          <a:xfrm>
            <a:off x="8649025" y="4636750"/>
            <a:ext cx="456900" cy="468600"/>
          </a:xfrm>
          <a:prstGeom prst="rect">
            <a:avLst/>
          </a:prstGeom>
          <a:noFill/>
          <a:ln>
            <a:noFill/>
          </a:ln>
        </p:spPr>
        <p:txBody>
          <a:bodyPr spcFirstLastPara="1" wrap="square" lIns="0" tIns="0" rIns="0" bIns="0" anchor="b" anchorCtr="0">
            <a:noAutofit/>
          </a:bodyPr>
          <a:lstStyle/>
          <a:p>
            <a:pPr marL="0" lvl="0" indent="0" algn="r" rtl="0">
              <a:lnSpc>
                <a:spcPct val="100000"/>
              </a:lnSpc>
              <a:spcBef>
                <a:spcPts val="0"/>
              </a:spcBef>
              <a:spcAft>
                <a:spcPts val="0"/>
              </a:spcAft>
              <a:buSzPts val="1200"/>
              <a:buNone/>
            </a:pPr>
            <a:fld id="{00000000-1234-1234-1234-123412341234}" type="slidenum">
              <a:rPr lang="en"/>
              <a:t>1</a:t>
            </a:fld>
            <a:endParaRPr/>
          </a:p>
        </p:txBody>
      </p:sp>
      <p:pic>
        <p:nvPicPr>
          <p:cNvPr id="15229" name="Google Shape;15229;p68"/>
          <p:cNvPicPr preferRelativeResize="0"/>
          <p:nvPr/>
        </p:nvPicPr>
        <p:blipFill>
          <a:blip r:embed="rId5"/>
          <a:srcRect/>
          <a:stretch/>
        </p:blipFill>
        <p:spPr>
          <a:xfrm>
            <a:off x="804500" y="2283625"/>
            <a:ext cx="1489200" cy="1489200"/>
          </a:xfrm>
          <a:prstGeom prst="ellipse">
            <a:avLst/>
          </a:prstGeom>
          <a:noFill/>
          <a:ln>
            <a:noFill/>
          </a:ln>
        </p:spPr>
      </p:pic>
      <p:sp>
        <p:nvSpPr>
          <p:cNvPr id="15230" name="Google Shape;15230;p68"/>
          <p:cNvSpPr txBox="1"/>
          <p:nvPr/>
        </p:nvSpPr>
        <p:spPr>
          <a:xfrm>
            <a:off x="809525" y="3902650"/>
            <a:ext cx="1489200" cy="7341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b="1" i="0" u="none" strike="noStrike" cap="none" dirty="0">
                <a:solidFill>
                  <a:schemeClr val="dk1"/>
                </a:solidFill>
                <a:latin typeface="Barlow"/>
                <a:ea typeface="Barlow"/>
                <a:cs typeface="Barlow"/>
                <a:sym typeface="Barlow"/>
              </a:rPr>
              <a:t>Mark </a:t>
            </a:r>
            <a:r>
              <a:rPr lang="en" b="1" i="0" u="none" strike="noStrike" cap="none" dirty="0" err="1">
                <a:solidFill>
                  <a:schemeClr val="dk1"/>
                </a:solidFill>
                <a:latin typeface="Barlow"/>
                <a:ea typeface="Barlow"/>
                <a:cs typeface="Barlow"/>
                <a:sym typeface="Barlow"/>
              </a:rPr>
              <a:t>Barbaro</a:t>
            </a:r>
            <a:br>
              <a:rPr lang="en" sz="1600" b="0" i="0" u="none" strike="noStrike" cap="none" dirty="0">
                <a:solidFill>
                  <a:srgbClr val="000000"/>
                </a:solidFill>
                <a:latin typeface="Barlow"/>
                <a:ea typeface="Barlow"/>
                <a:cs typeface="Barlow"/>
                <a:sym typeface="Barlow"/>
              </a:rPr>
            </a:br>
            <a:r>
              <a:rPr lang="en-US" sz="900" b="0" i="0" u="none" strike="noStrike" cap="none" dirty="0">
                <a:solidFill>
                  <a:schemeClr val="dk2"/>
                </a:solidFill>
                <a:latin typeface="Barlow"/>
                <a:ea typeface="Barlow"/>
                <a:cs typeface="Barlow"/>
                <a:sym typeface="Barlow"/>
              </a:rPr>
              <a:t>Electrical Engineering</a:t>
            </a:r>
            <a:endParaRPr sz="900" b="0" i="0" u="none" strike="noStrike" cap="none" dirty="0">
              <a:solidFill>
                <a:schemeClr val="dk2"/>
              </a:solidFill>
              <a:latin typeface="Barlow"/>
              <a:ea typeface="Barlow"/>
              <a:cs typeface="Barlow"/>
              <a:sym typeface="Barlow"/>
            </a:endParaRPr>
          </a:p>
          <a:p>
            <a:pPr marL="0" marR="0" lvl="0" indent="0" algn="ctr" rtl="0">
              <a:lnSpc>
                <a:spcPct val="100000"/>
              </a:lnSpc>
              <a:spcBef>
                <a:spcPts val="400"/>
              </a:spcBef>
              <a:spcAft>
                <a:spcPts val="0"/>
              </a:spcAft>
              <a:buClr>
                <a:srgbClr val="000000"/>
              </a:buClr>
              <a:buSzPts val="900"/>
              <a:buFont typeface="Arial"/>
              <a:buNone/>
            </a:pPr>
            <a:endParaRPr sz="1400" b="0" i="0" u="none" strike="noStrike" cap="none" dirty="0">
              <a:solidFill>
                <a:srgbClr val="000000"/>
              </a:solidFill>
              <a:latin typeface="Barlow"/>
              <a:ea typeface="Barlow"/>
              <a:cs typeface="Barlow"/>
              <a:sym typeface="Barlow"/>
            </a:endParaRPr>
          </a:p>
        </p:txBody>
      </p:sp>
      <p:pic>
        <p:nvPicPr>
          <p:cNvPr id="15231" name="Google Shape;15231;p68"/>
          <p:cNvPicPr preferRelativeResize="0"/>
          <p:nvPr/>
        </p:nvPicPr>
        <p:blipFill>
          <a:blip r:embed="rId6"/>
          <a:srcRect/>
          <a:stretch/>
        </p:blipFill>
        <p:spPr>
          <a:xfrm>
            <a:off x="2784225" y="2283625"/>
            <a:ext cx="1489200" cy="1489200"/>
          </a:xfrm>
          <a:prstGeom prst="ellipse">
            <a:avLst/>
          </a:prstGeom>
          <a:noFill/>
          <a:ln>
            <a:noFill/>
          </a:ln>
        </p:spPr>
      </p:pic>
      <p:sp>
        <p:nvSpPr>
          <p:cNvPr id="15232" name="Google Shape;15232;p68"/>
          <p:cNvSpPr txBox="1"/>
          <p:nvPr/>
        </p:nvSpPr>
        <p:spPr>
          <a:xfrm>
            <a:off x="2789250" y="3902650"/>
            <a:ext cx="1489200" cy="7341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b="1" dirty="0">
                <a:solidFill>
                  <a:schemeClr val="dk1"/>
                </a:solidFill>
                <a:latin typeface="Barlow"/>
                <a:ea typeface="Barlow"/>
                <a:cs typeface="Barlow"/>
                <a:sym typeface="Barlow"/>
              </a:rPr>
              <a:t>Daniel Cadena</a:t>
            </a:r>
            <a:br>
              <a:rPr lang="en" sz="1600" b="0" i="0" u="none" strike="noStrike" cap="none" dirty="0">
                <a:solidFill>
                  <a:srgbClr val="000000"/>
                </a:solidFill>
                <a:latin typeface="Barlow"/>
                <a:ea typeface="Barlow"/>
                <a:cs typeface="Barlow"/>
                <a:sym typeface="Barlow"/>
              </a:rPr>
            </a:br>
            <a:r>
              <a:rPr lang="en" sz="900" dirty="0">
                <a:solidFill>
                  <a:schemeClr val="dk2"/>
                </a:solidFill>
                <a:latin typeface="Barlow"/>
                <a:ea typeface="Barlow"/>
                <a:cs typeface="Barlow"/>
                <a:sym typeface="Barlow"/>
              </a:rPr>
              <a:t>Electrical Engineering</a:t>
            </a:r>
            <a:endParaRPr sz="900" b="0" i="0" u="none" strike="noStrike" cap="none" dirty="0">
              <a:solidFill>
                <a:schemeClr val="dk2"/>
              </a:solidFill>
              <a:latin typeface="Barlow"/>
              <a:ea typeface="Barlow"/>
              <a:cs typeface="Barlow"/>
              <a:sym typeface="Barlow"/>
            </a:endParaRPr>
          </a:p>
        </p:txBody>
      </p:sp>
      <p:pic>
        <p:nvPicPr>
          <p:cNvPr id="15233" name="Google Shape;15233;p68"/>
          <p:cNvPicPr preferRelativeResize="0"/>
          <p:nvPr/>
        </p:nvPicPr>
        <p:blipFill>
          <a:blip r:embed="rId7"/>
          <a:srcRect/>
          <a:stretch/>
        </p:blipFill>
        <p:spPr>
          <a:xfrm>
            <a:off x="4763950" y="2283625"/>
            <a:ext cx="1489200" cy="1489200"/>
          </a:xfrm>
          <a:prstGeom prst="ellipse">
            <a:avLst/>
          </a:prstGeom>
          <a:noFill/>
          <a:ln>
            <a:noFill/>
          </a:ln>
        </p:spPr>
      </p:pic>
      <p:sp>
        <p:nvSpPr>
          <p:cNvPr id="15234" name="Google Shape;15234;p68"/>
          <p:cNvSpPr txBox="1"/>
          <p:nvPr/>
        </p:nvSpPr>
        <p:spPr>
          <a:xfrm>
            <a:off x="4689574" y="3902650"/>
            <a:ext cx="1700651" cy="7341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b="1" dirty="0">
                <a:solidFill>
                  <a:schemeClr val="dk1"/>
                </a:solidFill>
                <a:latin typeface="Barlow"/>
                <a:ea typeface="Barlow"/>
                <a:cs typeface="Barlow"/>
                <a:sym typeface="Barlow"/>
              </a:rPr>
              <a:t>Andy Garcia-Marquez</a:t>
            </a:r>
            <a:br>
              <a:rPr lang="en" sz="1600" b="0" i="0" u="none" strike="noStrike" cap="none" dirty="0">
                <a:solidFill>
                  <a:srgbClr val="000000"/>
                </a:solidFill>
                <a:latin typeface="Barlow"/>
                <a:ea typeface="Barlow"/>
                <a:cs typeface="Barlow"/>
                <a:sym typeface="Barlow"/>
              </a:rPr>
            </a:br>
            <a:r>
              <a:rPr lang="en" sz="900" dirty="0">
                <a:solidFill>
                  <a:schemeClr val="dk2"/>
                </a:solidFill>
                <a:latin typeface="Barlow"/>
                <a:ea typeface="Barlow"/>
                <a:cs typeface="Barlow"/>
                <a:sym typeface="Barlow"/>
              </a:rPr>
              <a:t>Electrical Engineering</a:t>
            </a:r>
            <a:endParaRPr sz="900" b="0" i="0" u="none" strike="noStrike" cap="none" dirty="0">
              <a:solidFill>
                <a:schemeClr val="dk2"/>
              </a:solidFill>
              <a:latin typeface="Barlow"/>
              <a:ea typeface="Barlow"/>
              <a:cs typeface="Barlow"/>
              <a:sym typeface="Barlow"/>
            </a:endParaRPr>
          </a:p>
        </p:txBody>
      </p:sp>
      <p:pic>
        <p:nvPicPr>
          <p:cNvPr id="15235" name="Google Shape;15235;p68"/>
          <p:cNvPicPr preferRelativeResize="0"/>
          <p:nvPr/>
        </p:nvPicPr>
        <p:blipFill>
          <a:blip r:embed="rId8"/>
          <a:srcRect t="10482" b="10482"/>
          <a:stretch/>
        </p:blipFill>
        <p:spPr>
          <a:xfrm>
            <a:off x="6743675" y="2283625"/>
            <a:ext cx="1489200" cy="1489200"/>
          </a:xfrm>
          <a:prstGeom prst="ellipse">
            <a:avLst/>
          </a:prstGeom>
          <a:noFill/>
          <a:ln>
            <a:noFill/>
          </a:ln>
        </p:spPr>
      </p:pic>
      <p:sp>
        <p:nvSpPr>
          <p:cNvPr id="15236" name="Google Shape;15236;p68"/>
          <p:cNvSpPr txBox="1"/>
          <p:nvPr/>
        </p:nvSpPr>
        <p:spPr>
          <a:xfrm>
            <a:off x="6748700" y="3902650"/>
            <a:ext cx="1489200" cy="7341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b="1" dirty="0">
                <a:solidFill>
                  <a:schemeClr val="dk1"/>
                </a:solidFill>
                <a:latin typeface="Barlow"/>
                <a:ea typeface="Barlow"/>
                <a:cs typeface="Barlow"/>
                <a:sym typeface="Barlow"/>
              </a:rPr>
              <a:t>Islam Aly</a:t>
            </a:r>
            <a:br>
              <a:rPr lang="en" sz="1600" b="0" i="0" u="none" strike="noStrike" cap="none" dirty="0">
                <a:solidFill>
                  <a:srgbClr val="000000"/>
                </a:solidFill>
                <a:latin typeface="Barlow"/>
                <a:ea typeface="Barlow"/>
                <a:cs typeface="Barlow"/>
                <a:sym typeface="Barlow"/>
              </a:rPr>
            </a:br>
            <a:r>
              <a:rPr lang="en" sz="900" dirty="0">
                <a:solidFill>
                  <a:schemeClr val="dk2"/>
                </a:solidFill>
                <a:latin typeface="Barlow"/>
                <a:ea typeface="Barlow"/>
                <a:cs typeface="Barlow"/>
                <a:sym typeface="Barlow"/>
              </a:rPr>
              <a:t>Electrical Engineering</a:t>
            </a:r>
            <a:endParaRPr sz="900" b="0" i="0" u="none" strike="noStrike" cap="none" dirty="0">
              <a:solidFill>
                <a:schemeClr val="dk2"/>
              </a:solidFill>
              <a:latin typeface="Barlow"/>
              <a:ea typeface="Barlow"/>
              <a:cs typeface="Barlow"/>
              <a:sym typeface="Barlow"/>
            </a:endParaRPr>
          </a:p>
        </p:txBody>
      </p:sp>
      <p:sp>
        <p:nvSpPr>
          <p:cNvPr id="13" name="Google Shape;15227;p68">
            <a:extLst>
              <a:ext uri="{FF2B5EF4-FFF2-40B4-BE49-F238E27FC236}">
                <a16:creationId xmlns:a16="http://schemas.microsoft.com/office/drawing/2014/main" id="{B4338378-320A-0B4C-8D1C-A9FDA536CA5D}"/>
              </a:ext>
            </a:extLst>
          </p:cNvPr>
          <p:cNvSpPr txBox="1">
            <a:spLocks/>
          </p:cNvSpPr>
          <p:nvPr/>
        </p:nvSpPr>
        <p:spPr>
          <a:xfrm>
            <a:off x="4105887" y="4598432"/>
            <a:ext cx="1167375" cy="336285"/>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r>
              <a:rPr lang="en-US" sz="2000" b="1" dirty="0">
                <a:solidFill>
                  <a:schemeClr val="bg2"/>
                </a:solidFill>
              </a:rPr>
              <a:t>Group 21</a:t>
            </a:r>
          </a:p>
        </p:txBody>
      </p:sp>
      <p:pic>
        <p:nvPicPr>
          <p:cNvPr id="2" name="Audio Recording Jun 23, 2021 at 6:06:26 PM" descr="Audio Recording Jun 23, 2021 at 6:06:26 PM">
            <a:hlinkClick r:id="" action="ppaction://media"/>
            <a:extLst>
              <a:ext uri="{FF2B5EF4-FFF2-40B4-BE49-F238E27FC236}">
                <a16:creationId xmlns:a16="http://schemas.microsoft.com/office/drawing/2014/main" id="{CA2A23ED-F3F6-0D40-89C1-3B9473420214}"/>
              </a:ext>
            </a:extLst>
          </p:cNvPr>
          <p:cNvPicPr>
            <a:picLocks noChangeAspect="1"/>
          </p:cNvPicPr>
          <p:nvPr>
            <a:audioFile r:link="rId1"/>
            <p:extLst>
              <p:ext uri="{DAA4B4D4-6D71-4841-9C94-3DE7FCFB9230}">
                <p14:media xmlns:p14="http://schemas.microsoft.com/office/powerpoint/2010/main" r:embed="rId2">
                  <p14:trim st="820.3016" end="832.1946"/>
                </p14:media>
              </p:ext>
            </p:extLst>
          </p:nvPr>
        </p:nvPicPr>
        <p:blipFill>
          <a:blip r:embed="rId9"/>
          <a:stretch>
            <a:fillRect/>
          </a:stretch>
        </p:blipFill>
        <p:spPr>
          <a:xfrm>
            <a:off x="7281779" y="1269602"/>
            <a:ext cx="812800" cy="812800"/>
          </a:xfrm>
          <a:prstGeom prst="rect">
            <a:avLst/>
          </a:prstGeom>
        </p:spPr>
      </p:pic>
    </p:spTree>
    <p:extLst>
      <p:ext uri="{BB962C8B-B14F-4D97-AF65-F5344CB8AC3E}">
        <p14:creationId xmlns:p14="http://schemas.microsoft.com/office/powerpoint/2010/main" val="328695177"/>
      </p:ext>
    </p:extLst>
  </p:cSld>
  <p:clrMapOvr>
    <a:masterClrMapping/>
  </p:clrMapOvr>
  <mc:AlternateContent xmlns:mc="http://schemas.openxmlformats.org/markup-compatibility/2006" xmlns:p14="http://schemas.microsoft.com/office/powerpoint/2010/main">
    <mc:Choice Requires="p14">
      <p:transition p14:dur="10" advClick="0" advTm="27770"/>
    </mc:Choice>
    <mc:Fallback xmlns="">
      <p:transition advClick="0" advTm="2777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2"/>
                </p:tgtEl>
              </p:cMediaNode>
            </p:audio>
          </p:childTnLst>
        </p:cTn>
      </p:par>
    </p:tnLst>
  </p:timing>
  <p:extLst>
    <p:ext uri="{E180D4A7-C9FB-4DFB-919C-405C955672EB}">
      <p14:showEvtLst xmlns:p14="http://schemas.microsoft.com/office/powerpoint/2010/main">
        <p14:playEvt time="17" objId="2"/>
      </p14:showEvtLst>
    </p:ext>
  </p:extLst>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10</a:t>
            </a:fld>
            <a:endParaRPr lang="en" dirty="0"/>
          </a:p>
        </p:txBody>
      </p:sp>
      <p:grpSp>
        <p:nvGrpSpPr>
          <p:cNvPr id="3" name="Google Shape;9;p2">
            <a:extLst>
              <a:ext uri="{FF2B5EF4-FFF2-40B4-BE49-F238E27FC236}">
                <a16:creationId xmlns:a16="http://schemas.microsoft.com/office/drawing/2014/main" id="{78C03F6D-0BB9-9B46-9F7C-3FF874773098}"/>
              </a:ext>
            </a:extLst>
          </p:cNvPr>
          <p:cNvGrpSpPr/>
          <p:nvPr/>
        </p:nvGrpSpPr>
        <p:grpSpPr>
          <a:xfrm>
            <a:off x="0" y="0"/>
            <a:ext cx="9144255" cy="4643040"/>
            <a:chOff x="238125" y="1043475"/>
            <a:chExt cx="7142275" cy="3626525"/>
          </a:xfrm>
          <a:solidFill>
            <a:schemeClr val="bg2">
              <a:alpha val="11000"/>
            </a:schemeClr>
          </a:solidFill>
        </p:grpSpPr>
        <p:sp>
          <p:nvSpPr>
            <p:cNvPr id="4" name="Google Shape;10;p2">
              <a:extLst>
                <a:ext uri="{FF2B5EF4-FFF2-40B4-BE49-F238E27FC236}">
                  <a16:creationId xmlns:a16="http://schemas.microsoft.com/office/drawing/2014/main" id="{B6D9BB08-D32E-5E40-A811-8E271614EEE1}"/>
                </a:ext>
              </a:extLst>
            </p:cNvPr>
            <p:cNvSpPr/>
            <p:nvPr/>
          </p:nvSpPr>
          <p:spPr>
            <a:xfrm>
              <a:off x="4330525" y="3218300"/>
              <a:ext cx="3049875" cy="839550"/>
            </a:xfrm>
            <a:custGeom>
              <a:avLst/>
              <a:gdLst/>
              <a:ahLst/>
              <a:cxnLst/>
              <a:rect l="l" t="t" r="r" b="b"/>
              <a:pathLst>
                <a:path w="121995" h="33582" extrusionOk="0">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1;p2">
              <a:extLst>
                <a:ext uri="{FF2B5EF4-FFF2-40B4-BE49-F238E27FC236}">
                  <a16:creationId xmlns:a16="http://schemas.microsoft.com/office/drawing/2014/main" id="{4B214557-A65C-0D48-8DE7-1E03335EB598}"/>
                </a:ext>
              </a:extLst>
            </p:cNvPr>
            <p:cNvSpPr/>
            <p:nvPr/>
          </p:nvSpPr>
          <p:spPr>
            <a:xfrm>
              <a:off x="238125" y="1470500"/>
              <a:ext cx="3414525" cy="986850"/>
            </a:xfrm>
            <a:custGeom>
              <a:avLst/>
              <a:gdLst/>
              <a:ahLst/>
              <a:cxnLst/>
              <a:rect l="l" t="t" r="r" b="b"/>
              <a:pathLst>
                <a:path w="136581" h="39474" extrusionOk="0">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p2">
              <a:extLst>
                <a:ext uri="{FF2B5EF4-FFF2-40B4-BE49-F238E27FC236}">
                  <a16:creationId xmlns:a16="http://schemas.microsoft.com/office/drawing/2014/main" id="{93E9EFFF-8D7B-914E-94E7-F3E63BBEA4BD}"/>
                </a:ext>
              </a:extLst>
            </p:cNvPr>
            <p:cNvSpPr/>
            <p:nvPr/>
          </p:nvSpPr>
          <p:spPr>
            <a:xfrm>
              <a:off x="238125" y="2865600"/>
              <a:ext cx="7142275" cy="1804400"/>
            </a:xfrm>
            <a:custGeom>
              <a:avLst/>
              <a:gdLst/>
              <a:ahLst/>
              <a:cxnLst/>
              <a:rect l="l" t="t" r="r" b="b"/>
              <a:pathLst>
                <a:path w="285691" h="72176" extrusionOk="0">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p2">
              <a:extLst>
                <a:ext uri="{FF2B5EF4-FFF2-40B4-BE49-F238E27FC236}">
                  <a16:creationId xmlns:a16="http://schemas.microsoft.com/office/drawing/2014/main" id="{8BA2E58F-05E9-B440-968B-BA3F70AB841D}"/>
                </a:ext>
              </a:extLst>
            </p:cNvPr>
            <p:cNvSpPr/>
            <p:nvPr/>
          </p:nvSpPr>
          <p:spPr>
            <a:xfrm>
              <a:off x="238125" y="1043475"/>
              <a:ext cx="7142275" cy="1721700"/>
            </a:xfrm>
            <a:custGeom>
              <a:avLst/>
              <a:gdLst/>
              <a:ahLst/>
              <a:cxnLst/>
              <a:rect l="l" t="t" r="r" b="b"/>
              <a:pathLst>
                <a:path w="285691" h="68868" extrusionOk="0">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4155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107048" y="-214215"/>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6" name="Google Shape;1044;p24">
            <a:extLst>
              <a:ext uri="{FF2B5EF4-FFF2-40B4-BE49-F238E27FC236}">
                <a16:creationId xmlns:a16="http://schemas.microsoft.com/office/drawing/2014/main" id="{A510276D-68CF-5E4B-A47D-D6A4C244FCC9}"/>
              </a:ext>
            </a:extLst>
          </p:cNvPr>
          <p:cNvSpPr txBox="1">
            <a:spLocks noGrp="1"/>
          </p:cNvSpPr>
          <p:nvPr/>
        </p:nvSpPr>
        <p:spPr>
          <a:xfrm>
            <a:off x="3480390" y="1473302"/>
            <a:ext cx="5287207" cy="1723553"/>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marL="0" lvl="0" indent="0" algn="ctr" rtl="0">
              <a:lnSpc>
                <a:spcPct val="150000"/>
              </a:lnSpc>
              <a:spcBef>
                <a:spcPts val="0"/>
              </a:spcBef>
              <a:spcAft>
                <a:spcPts val="0"/>
              </a:spcAft>
              <a:buNone/>
            </a:pPr>
            <a:r>
              <a:rPr lang="en" sz="4000" b="1" dirty="0">
                <a:solidFill>
                  <a:schemeClr val="bg1"/>
                </a:solidFill>
              </a:rPr>
              <a:t>Project Design</a:t>
            </a:r>
          </a:p>
          <a:p>
            <a:pPr marL="0" lvl="0" indent="0" algn="ctr" rtl="0">
              <a:lnSpc>
                <a:spcPct val="150000"/>
              </a:lnSpc>
              <a:spcBef>
                <a:spcPts val="0"/>
              </a:spcBef>
              <a:spcAft>
                <a:spcPts val="0"/>
              </a:spcAft>
              <a:buNone/>
            </a:pPr>
            <a:r>
              <a:rPr lang="en" sz="4000" b="1" i="1" dirty="0">
                <a:solidFill>
                  <a:schemeClr val="bg1"/>
                </a:solidFill>
              </a:rPr>
              <a:t>Mechanical</a:t>
            </a:r>
            <a:r>
              <a:rPr lang="en" sz="4000" b="1" dirty="0">
                <a:solidFill>
                  <a:schemeClr val="bg1"/>
                </a:solidFill>
              </a:rPr>
              <a:t> </a:t>
            </a:r>
            <a:endParaRPr sz="4000" b="1" dirty="0">
              <a:solidFill>
                <a:schemeClr val="bg1"/>
              </a:solidFill>
            </a:endParaRPr>
          </a:p>
        </p:txBody>
      </p:sp>
      <p:pic>
        <p:nvPicPr>
          <p:cNvPr id="1760" name="Picture 1759">
            <a:extLst>
              <a:ext uri="{FF2B5EF4-FFF2-40B4-BE49-F238E27FC236}">
                <a16:creationId xmlns:a16="http://schemas.microsoft.com/office/drawing/2014/main" id="{F5201D16-7254-1E47-8641-AA063E6C8AD3}"/>
              </a:ext>
            </a:extLst>
          </p:cNvPr>
          <p:cNvPicPr>
            <a:picLocks noChangeAspect="1"/>
          </p:cNvPicPr>
          <p:nvPr/>
        </p:nvPicPr>
        <p:blipFill>
          <a:blip r:embed="rId2"/>
          <a:stretch>
            <a:fillRect/>
          </a:stretch>
        </p:blipFill>
        <p:spPr>
          <a:xfrm>
            <a:off x="70338" y="224246"/>
            <a:ext cx="3454400" cy="3435315"/>
          </a:xfrm>
          <a:prstGeom prst="rect">
            <a:avLst/>
          </a:prstGeom>
        </p:spPr>
      </p:pic>
      <p:pic>
        <p:nvPicPr>
          <p:cNvPr id="1727" name="Google Shape;15235;p68">
            <a:extLst>
              <a:ext uri="{FF2B5EF4-FFF2-40B4-BE49-F238E27FC236}">
                <a16:creationId xmlns:a16="http://schemas.microsoft.com/office/drawing/2014/main" id="{9A4DB1FA-73BC-9143-A55F-C436040CF48A}"/>
              </a:ext>
            </a:extLst>
          </p:cNvPr>
          <p:cNvPicPr preferRelativeResize="0"/>
          <p:nvPr/>
        </p:nvPicPr>
        <p:blipFill>
          <a:blip r:embed="rId3"/>
          <a:srcRect t="10482" b="10482"/>
          <a:stretch/>
        </p:blipFill>
        <p:spPr>
          <a:xfrm>
            <a:off x="8429269" y="38150"/>
            <a:ext cx="676656" cy="676656"/>
          </a:xfrm>
          <a:prstGeom prst="ellipse">
            <a:avLst/>
          </a:prstGeom>
          <a:noFill/>
          <a:ln>
            <a:noFill/>
          </a:ln>
        </p:spPr>
      </p:pic>
    </p:spTree>
    <p:extLst>
      <p:ext uri="{BB962C8B-B14F-4D97-AF65-F5344CB8AC3E}">
        <p14:creationId xmlns:p14="http://schemas.microsoft.com/office/powerpoint/2010/main" val="790433621"/>
      </p:ext>
    </p:extLst>
  </p:cSld>
  <p:clrMapOvr>
    <a:masterClrMapping/>
  </p:clrMapOvr>
  <mc:AlternateContent xmlns:mc="http://schemas.openxmlformats.org/markup-compatibility/2006" xmlns:p14="http://schemas.microsoft.com/office/powerpoint/2010/main">
    <mc:Choice Requires="p14">
      <p:transition p14:dur="0" advClick="0" advTm="1879"/>
    </mc:Choice>
    <mc:Fallback xmlns="">
      <p:transition advClick="0" advTm="1879"/>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D29DB9B-374B-EB48-82FB-7CB9F89FDC1A}"/>
              </a:ext>
            </a:extLst>
          </p:cNvPr>
          <p:cNvSpPr>
            <a:spLocks noGrp="1"/>
          </p:cNvSpPr>
          <p:nvPr>
            <p:ph type="title"/>
          </p:nvPr>
        </p:nvSpPr>
        <p:spPr>
          <a:xfrm>
            <a:off x="736601" y="639467"/>
            <a:ext cx="7018866" cy="512000"/>
          </a:xfrm>
        </p:spPr>
        <p:txBody>
          <a:bodyPr/>
          <a:lstStyle/>
          <a:p>
            <a:r>
              <a:rPr lang="en-US" sz="3200" dirty="0">
                <a:solidFill>
                  <a:schemeClr val="tx2"/>
                </a:solidFill>
              </a:rPr>
              <a:t>Brushless DC electric motor (BLDC)</a:t>
            </a:r>
            <a:br>
              <a:rPr lang="en-US" dirty="0"/>
            </a:br>
            <a:endParaRPr lang="en-US" dirty="0">
              <a:solidFill>
                <a:schemeClr val="tx2"/>
              </a:solidFill>
            </a:endParaRPr>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11</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64" name="Google Shape;15235;p68">
            <a:extLst>
              <a:ext uri="{FF2B5EF4-FFF2-40B4-BE49-F238E27FC236}">
                <a16:creationId xmlns:a16="http://schemas.microsoft.com/office/drawing/2014/main" id="{8DC8EE3A-8525-344B-A449-D139C47D044B}"/>
              </a:ext>
            </a:extLst>
          </p:cNvPr>
          <p:cNvPicPr preferRelativeResize="0"/>
          <p:nvPr/>
        </p:nvPicPr>
        <p:blipFill>
          <a:blip r:embed="rId4"/>
          <a:srcRect t="10482" b="10482"/>
          <a:stretch/>
        </p:blipFill>
        <p:spPr>
          <a:xfrm>
            <a:off x="8429269" y="38150"/>
            <a:ext cx="676656" cy="676656"/>
          </a:xfrm>
          <a:prstGeom prst="ellipse">
            <a:avLst/>
          </a:prstGeom>
          <a:noFill/>
          <a:ln>
            <a:noFill/>
          </a:ln>
        </p:spPr>
      </p:pic>
      <p:sp>
        <p:nvSpPr>
          <p:cNvPr id="1726" name="Text Placeholder 7">
            <a:extLst>
              <a:ext uri="{FF2B5EF4-FFF2-40B4-BE49-F238E27FC236}">
                <a16:creationId xmlns:a16="http://schemas.microsoft.com/office/drawing/2014/main" id="{BAD09AFD-C4E2-2644-A04B-8BD94010AD87}"/>
              </a:ext>
            </a:extLst>
          </p:cNvPr>
          <p:cNvSpPr txBox="1">
            <a:spLocks/>
          </p:cNvSpPr>
          <p:nvPr/>
        </p:nvSpPr>
        <p:spPr>
          <a:xfrm>
            <a:off x="84865" y="1199751"/>
            <a:ext cx="5358684" cy="3711593"/>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42900" algn="l" rtl="0">
              <a:lnSpc>
                <a:spcPct val="110000"/>
              </a:lnSpc>
              <a:spcBef>
                <a:spcPts val="600"/>
              </a:spcBef>
              <a:spcAft>
                <a:spcPts val="0"/>
              </a:spcAft>
              <a:buClr>
                <a:schemeClr val="accent1"/>
              </a:buClr>
              <a:buSzPts val="1800"/>
              <a:buFont typeface="Barlow Light"/>
              <a:buChar char="▸"/>
              <a:defRPr sz="2000" b="0" i="0" u="none" strike="noStrike" cap="none">
                <a:solidFill>
                  <a:schemeClr val="dk1"/>
                </a:solidFill>
                <a:latin typeface="Barlow Light"/>
                <a:ea typeface="Barlow Light"/>
                <a:cs typeface="Barlow Light"/>
                <a:sym typeface="Barlow Light"/>
              </a:defRPr>
            </a:lvl1pPr>
            <a:lvl2pPr marL="914400" marR="0" lvl="1" indent="-342900" algn="l" rtl="0">
              <a:lnSpc>
                <a:spcPct val="110000"/>
              </a:lnSpc>
              <a:spcBef>
                <a:spcPts val="600"/>
              </a:spcBef>
              <a:spcAft>
                <a:spcPts val="0"/>
              </a:spcAft>
              <a:buClr>
                <a:schemeClr val="accent1"/>
              </a:buClr>
              <a:buSzPts val="1800"/>
              <a:buFont typeface="Barlow Light"/>
              <a:buChar char="▹"/>
              <a:defRPr sz="2000" b="0" i="0" u="none" strike="noStrike" cap="none">
                <a:solidFill>
                  <a:schemeClr val="dk1"/>
                </a:solidFill>
                <a:latin typeface="Barlow Light"/>
                <a:ea typeface="Barlow Light"/>
                <a:cs typeface="Barlow Light"/>
                <a:sym typeface="Barlow Light"/>
              </a:defRPr>
            </a:lvl2pPr>
            <a:lvl3pPr marL="1371600" marR="0" lvl="2" indent="-342900" algn="l" rtl="0">
              <a:lnSpc>
                <a:spcPct val="110000"/>
              </a:lnSpc>
              <a:spcBef>
                <a:spcPts val="600"/>
              </a:spcBef>
              <a:spcAft>
                <a:spcPts val="0"/>
              </a:spcAft>
              <a:buClr>
                <a:schemeClr val="accent1"/>
              </a:buClr>
              <a:buSzPts val="1800"/>
              <a:buFont typeface="Barlow Light"/>
              <a:buChar char="▹"/>
              <a:defRPr sz="2000" b="0" i="0" u="none" strike="noStrike" cap="none">
                <a:solidFill>
                  <a:schemeClr val="dk1"/>
                </a:solidFill>
                <a:latin typeface="Barlow Light"/>
                <a:ea typeface="Barlow Light"/>
                <a:cs typeface="Barlow Light"/>
                <a:sym typeface="Barlow Light"/>
              </a:defRPr>
            </a:lvl3pPr>
            <a:lvl4pPr marL="1828800" marR="0" lvl="3" indent="-355600" algn="l" rtl="0">
              <a:lnSpc>
                <a:spcPct val="110000"/>
              </a:lnSpc>
              <a:spcBef>
                <a:spcPts val="600"/>
              </a:spcBef>
              <a:spcAft>
                <a:spcPts val="0"/>
              </a:spcAft>
              <a:buClr>
                <a:schemeClr val="dk1"/>
              </a:buClr>
              <a:buSzPts val="2000"/>
              <a:buFont typeface="Barlow Light"/>
              <a:buChar char="▹"/>
              <a:defRPr sz="2000" b="0" i="0" u="none" strike="noStrike" cap="none">
                <a:solidFill>
                  <a:schemeClr val="dk1"/>
                </a:solidFill>
                <a:latin typeface="Barlow Light"/>
                <a:ea typeface="Barlow Light"/>
                <a:cs typeface="Barlow Light"/>
                <a:sym typeface="Barlow Light"/>
              </a:defRPr>
            </a:lvl4pPr>
            <a:lvl5pPr marL="2286000" marR="0" lvl="4" indent="-355600" algn="l" rtl="0">
              <a:lnSpc>
                <a:spcPct val="110000"/>
              </a:lnSpc>
              <a:spcBef>
                <a:spcPts val="600"/>
              </a:spcBef>
              <a:spcAft>
                <a:spcPts val="0"/>
              </a:spcAft>
              <a:buClr>
                <a:schemeClr val="dk1"/>
              </a:buClr>
              <a:buSzPts val="2000"/>
              <a:buFont typeface="Barlow Light"/>
              <a:buChar char="▹"/>
              <a:defRPr sz="2000" b="0" i="0" u="none" strike="noStrike" cap="none">
                <a:solidFill>
                  <a:schemeClr val="dk1"/>
                </a:solidFill>
                <a:latin typeface="Barlow Light"/>
                <a:ea typeface="Barlow Light"/>
                <a:cs typeface="Barlow Light"/>
                <a:sym typeface="Barlow Light"/>
              </a:defRPr>
            </a:lvl5pPr>
            <a:lvl6pPr marL="2743200" marR="0" lvl="5" indent="-355600" algn="l" rtl="0">
              <a:lnSpc>
                <a:spcPct val="110000"/>
              </a:lnSpc>
              <a:spcBef>
                <a:spcPts val="600"/>
              </a:spcBef>
              <a:spcAft>
                <a:spcPts val="0"/>
              </a:spcAft>
              <a:buClr>
                <a:schemeClr val="dk1"/>
              </a:buClr>
              <a:buSzPts val="2000"/>
              <a:buFont typeface="Barlow Light"/>
              <a:buChar char="▹"/>
              <a:defRPr sz="2000" b="0" i="0" u="none" strike="noStrike" cap="none">
                <a:solidFill>
                  <a:schemeClr val="dk1"/>
                </a:solidFill>
                <a:latin typeface="Barlow Light"/>
                <a:ea typeface="Barlow Light"/>
                <a:cs typeface="Barlow Light"/>
                <a:sym typeface="Barlow Light"/>
              </a:defRPr>
            </a:lvl6pPr>
            <a:lvl7pPr marL="3200400" marR="0" lvl="6" indent="-355600" algn="l" rtl="0">
              <a:lnSpc>
                <a:spcPct val="110000"/>
              </a:lnSpc>
              <a:spcBef>
                <a:spcPts val="600"/>
              </a:spcBef>
              <a:spcAft>
                <a:spcPts val="0"/>
              </a:spcAft>
              <a:buClr>
                <a:schemeClr val="dk1"/>
              </a:buClr>
              <a:buSzPts val="2000"/>
              <a:buFont typeface="Barlow Light"/>
              <a:buChar char="▹"/>
              <a:defRPr sz="2000" b="0" i="0" u="none" strike="noStrike" cap="none">
                <a:solidFill>
                  <a:schemeClr val="dk1"/>
                </a:solidFill>
                <a:latin typeface="Barlow Light"/>
                <a:ea typeface="Barlow Light"/>
                <a:cs typeface="Barlow Light"/>
                <a:sym typeface="Barlow Light"/>
              </a:defRPr>
            </a:lvl7pPr>
            <a:lvl8pPr marL="3657600" marR="0" lvl="7" indent="-355600" algn="l" rtl="0">
              <a:lnSpc>
                <a:spcPct val="110000"/>
              </a:lnSpc>
              <a:spcBef>
                <a:spcPts val="600"/>
              </a:spcBef>
              <a:spcAft>
                <a:spcPts val="0"/>
              </a:spcAft>
              <a:buClr>
                <a:schemeClr val="dk1"/>
              </a:buClr>
              <a:buSzPts val="2000"/>
              <a:buFont typeface="Barlow Light"/>
              <a:buChar char="▹"/>
              <a:defRPr sz="2000" b="0" i="0" u="none" strike="noStrike" cap="none">
                <a:solidFill>
                  <a:schemeClr val="dk1"/>
                </a:solidFill>
                <a:latin typeface="Barlow Light"/>
                <a:ea typeface="Barlow Light"/>
                <a:cs typeface="Barlow Light"/>
                <a:sym typeface="Barlow Light"/>
              </a:defRPr>
            </a:lvl8pPr>
            <a:lvl9pPr marL="4114800" marR="0" lvl="8" indent="-355600" algn="l" rtl="0">
              <a:lnSpc>
                <a:spcPct val="110000"/>
              </a:lnSpc>
              <a:spcBef>
                <a:spcPts val="600"/>
              </a:spcBef>
              <a:spcAft>
                <a:spcPts val="0"/>
              </a:spcAft>
              <a:buClr>
                <a:schemeClr val="dk1"/>
              </a:buClr>
              <a:buSzPts val="2000"/>
              <a:buFont typeface="Barlow Light"/>
              <a:buChar char="▹"/>
              <a:defRPr sz="2000" b="0" i="0" u="none" strike="noStrike" cap="none">
                <a:solidFill>
                  <a:schemeClr val="dk1"/>
                </a:solidFill>
                <a:latin typeface="Barlow Light"/>
                <a:ea typeface="Barlow Light"/>
                <a:cs typeface="Barlow Light"/>
                <a:sym typeface="Barlow Light"/>
              </a:defRPr>
            </a:lvl9pPr>
          </a:lstStyle>
          <a:p>
            <a:r>
              <a:rPr lang="en-US" sz="1800" dirty="0">
                <a:solidFill>
                  <a:schemeClr val="tx2"/>
                </a:solidFill>
                <a:latin typeface="Times New Roman" panose="02020603050405020304" pitchFamily="18" charset="0"/>
                <a:cs typeface="Times New Roman" panose="02020603050405020304" pitchFamily="18" charset="0"/>
              </a:rPr>
              <a:t>In order of the operation BLDC is more reliable</a:t>
            </a:r>
          </a:p>
          <a:p>
            <a:r>
              <a:rPr lang="en-US" sz="1800" dirty="0">
                <a:solidFill>
                  <a:schemeClr val="tx2"/>
                </a:solidFill>
                <a:latin typeface="Times New Roman" panose="02020603050405020304" pitchFamily="18" charset="0"/>
                <a:cs typeface="Times New Roman" panose="02020603050405020304" pitchFamily="18" charset="0"/>
              </a:rPr>
              <a:t>BLDC is lighter compared to other motors</a:t>
            </a:r>
          </a:p>
          <a:p>
            <a:r>
              <a:rPr lang="en-US" sz="1800" dirty="0">
                <a:solidFill>
                  <a:schemeClr val="tx2"/>
                </a:solidFill>
                <a:latin typeface="Times New Roman" panose="02020603050405020304" pitchFamily="18" charset="0"/>
                <a:cs typeface="Times New Roman" panose="02020603050405020304" pitchFamily="18" charset="0"/>
              </a:rPr>
              <a:t>Benefits to BLDC Motors</a:t>
            </a:r>
          </a:p>
          <a:p>
            <a:pPr lvl="1"/>
            <a:r>
              <a:rPr lang="en-US" sz="1800" dirty="0">
                <a:solidFill>
                  <a:schemeClr val="tx2"/>
                </a:solidFill>
                <a:latin typeface="Times New Roman" panose="02020603050405020304" pitchFamily="18" charset="0"/>
                <a:cs typeface="Times New Roman" panose="02020603050405020304" pitchFamily="18" charset="0"/>
              </a:rPr>
              <a:t>Better Performance</a:t>
            </a:r>
          </a:p>
          <a:p>
            <a:pPr lvl="1"/>
            <a:r>
              <a:rPr lang="en-US" sz="1800" dirty="0">
                <a:solidFill>
                  <a:schemeClr val="tx2"/>
                </a:solidFill>
                <a:latin typeface="Times New Roman" panose="02020603050405020304" pitchFamily="18" charset="0"/>
                <a:cs typeface="Times New Roman" panose="02020603050405020304" pitchFamily="18" charset="0"/>
              </a:rPr>
              <a:t>Long operating life</a:t>
            </a:r>
          </a:p>
          <a:p>
            <a:pPr lvl="1"/>
            <a:r>
              <a:rPr lang="en-US" sz="1800" dirty="0">
                <a:solidFill>
                  <a:schemeClr val="tx2"/>
                </a:solidFill>
                <a:latin typeface="Times New Roman" panose="02020603050405020304" pitchFamily="18" charset="0"/>
                <a:cs typeface="Times New Roman" panose="02020603050405020304" pitchFamily="18" charset="0"/>
              </a:rPr>
              <a:t>Low heat dissipation </a:t>
            </a:r>
          </a:p>
          <a:p>
            <a:pPr lvl="1"/>
            <a:r>
              <a:rPr lang="en-US" sz="1800" dirty="0">
                <a:solidFill>
                  <a:schemeClr val="tx2"/>
                </a:solidFill>
                <a:latin typeface="Times New Roman" panose="02020603050405020304" pitchFamily="18" charset="0"/>
                <a:cs typeface="Times New Roman" panose="02020603050405020304" pitchFamily="18" charset="0"/>
              </a:rPr>
              <a:t>Higher torque</a:t>
            </a:r>
          </a:p>
          <a:p>
            <a:pPr lvl="1"/>
            <a:r>
              <a:rPr lang="en-US" sz="1800" dirty="0">
                <a:solidFill>
                  <a:schemeClr val="tx2"/>
                </a:solidFill>
                <a:latin typeface="Times New Roman" panose="02020603050405020304" pitchFamily="18" charset="0"/>
                <a:cs typeface="Times New Roman" panose="02020603050405020304" pitchFamily="18" charset="0"/>
              </a:rPr>
              <a:t>Perfect shaft size for a reaction wheel design</a:t>
            </a:r>
          </a:p>
          <a:p>
            <a:pPr lvl="1"/>
            <a:r>
              <a:rPr lang="en-US" sz="1400" dirty="0">
                <a:solidFill>
                  <a:schemeClr val="tx2"/>
                </a:solidFill>
                <a:latin typeface="+mn-lt"/>
                <a:cs typeface="Times New Roman" panose="02020603050405020304" pitchFamily="18" charset="0"/>
              </a:rPr>
              <a:t>To fit in our TubeSat, we are cutting the shaft smaller; the shaft will be 3.3 mm from the front plate</a:t>
            </a:r>
          </a:p>
        </p:txBody>
      </p:sp>
      <p:pic>
        <p:nvPicPr>
          <p:cNvPr id="1727" name="Picture 1726" descr="Diagram&#10;&#10;Description automatically generated">
            <a:extLst>
              <a:ext uri="{FF2B5EF4-FFF2-40B4-BE49-F238E27FC236}">
                <a16:creationId xmlns:a16="http://schemas.microsoft.com/office/drawing/2014/main" id="{B9CE17F5-CDC5-6E4F-A5C1-1B5EFFAE7CB8}"/>
              </a:ext>
            </a:extLst>
          </p:cNvPr>
          <p:cNvPicPr>
            <a:picLocks noChangeAspect="1"/>
          </p:cNvPicPr>
          <p:nvPr/>
        </p:nvPicPr>
        <p:blipFill>
          <a:blip r:embed="rId5"/>
          <a:stretch>
            <a:fillRect/>
          </a:stretch>
        </p:blipFill>
        <p:spPr>
          <a:xfrm rot="5400000">
            <a:off x="6417829" y="65756"/>
            <a:ext cx="1097200" cy="3365191"/>
          </a:xfrm>
          <a:prstGeom prst="rect">
            <a:avLst/>
          </a:prstGeom>
        </p:spPr>
      </p:pic>
      <p:sp>
        <p:nvSpPr>
          <p:cNvPr id="1728" name="Rectangle 1727">
            <a:extLst>
              <a:ext uri="{FF2B5EF4-FFF2-40B4-BE49-F238E27FC236}">
                <a16:creationId xmlns:a16="http://schemas.microsoft.com/office/drawing/2014/main" id="{F6C4D3F6-3B4D-374B-BF35-2EF6A3D468E5}"/>
              </a:ext>
            </a:extLst>
          </p:cNvPr>
          <p:cNvSpPr/>
          <p:nvPr/>
        </p:nvSpPr>
        <p:spPr>
          <a:xfrm>
            <a:off x="5929125" y="2219862"/>
            <a:ext cx="2074607" cy="307777"/>
          </a:xfrm>
          <a:prstGeom prst="rect">
            <a:avLst/>
          </a:prstGeom>
        </p:spPr>
        <p:txBody>
          <a:bodyPr wrap="none">
            <a:spAutoFit/>
          </a:bodyPr>
          <a:lstStyle/>
          <a:p>
            <a:r>
              <a:rPr lang="en-US" dirty="0">
                <a:solidFill>
                  <a:schemeClr val="bg1"/>
                </a:solidFill>
              </a:rPr>
              <a:t>15mm Brushless Motor </a:t>
            </a:r>
          </a:p>
        </p:txBody>
      </p:sp>
      <p:graphicFrame>
        <p:nvGraphicFramePr>
          <p:cNvPr id="1729" name="Table 12">
            <a:extLst>
              <a:ext uri="{FF2B5EF4-FFF2-40B4-BE49-F238E27FC236}">
                <a16:creationId xmlns:a16="http://schemas.microsoft.com/office/drawing/2014/main" id="{CAE46D4E-FF94-3F4A-B659-57A30F7025E6}"/>
              </a:ext>
            </a:extLst>
          </p:cNvPr>
          <p:cNvGraphicFramePr>
            <a:graphicFrameLocks noGrp="1"/>
          </p:cNvGraphicFramePr>
          <p:nvPr>
            <p:extLst>
              <p:ext uri="{D42A27DB-BD31-4B8C-83A1-F6EECF244321}">
                <p14:modId xmlns:p14="http://schemas.microsoft.com/office/powerpoint/2010/main" val="183553239"/>
              </p:ext>
            </p:extLst>
          </p:nvPr>
        </p:nvGraphicFramePr>
        <p:xfrm>
          <a:off x="5283834" y="2530138"/>
          <a:ext cx="3365191" cy="2457419"/>
        </p:xfrm>
        <a:graphic>
          <a:graphicData uri="http://schemas.openxmlformats.org/drawingml/2006/table">
            <a:tbl>
              <a:tblPr firstRow="1" bandRow="1">
                <a:tableStyleId>{9E44D3EF-30E0-43DB-A017-93B0B98886E5}</a:tableStyleId>
              </a:tblPr>
              <a:tblGrid>
                <a:gridCol w="1918047">
                  <a:extLst>
                    <a:ext uri="{9D8B030D-6E8A-4147-A177-3AD203B41FA5}">
                      <a16:colId xmlns:a16="http://schemas.microsoft.com/office/drawing/2014/main" val="3417880173"/>
                    </a:ext>
                  </a:extLst>
                </a:gridCol>
                <a:gridCol w="1447144">
                  <a:extLst>
                    <a:ext uri="{9D8B030D-6E8A-4147-A177-3AD203B41FA5}">
                      <a16:colId xmlns:a16="http://schemas.microsoft.com/office/drawing/2014/main" val="2647939368"/>
                    </a:ext>
                  </a:extLst>
                </a:gridCol>
              </a:tblGrid>
              <a:tr h="367711">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900" b="0" i="0" u="none" strike="noStrike" cap="none" dirty="0">
                          <a:solidFill>
                            <a:srgbClr val="C00000"/>
                          </a:solidFill>
                          <a:effectLst/>
                          <a:latin typeface="Arial"/>
                          <a:ea typeface="Arial"/>
                          <a:cs typeface="Arial"/>
                          <a:sym typeface="Arial"/>
                        </a:rPr>
                        <a:t>PARAMETER </a:t>
                      </a:r>
                      <a:endParaRPr lang="en-US" sz="900" dirty="0">
                        <a:solidFill>
                          <a:srgbClr val="C00000"/>
                        </a:solidFill>
                        <a:effectLst/>
                      </a:endParaRPr>
                    </a:p>
                    <a:p>
                      <a:endParaRPr lang="en-US" sz="900" dirty="0">
                        <a:solidFill>
                          <a:schemeClr val="bg1"/>
                        </a:solidFill>
                      </a:endParaRPr>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900" b="0" i="0" u="none" strike="noStrike" cap="none" dirty="0">
                          <a:solidFill>
                            <a:srgbClr val="C00000"/>
                          </a:solidFill>
                          <a:effectLst/>
                          <a:latin typeface="Arial"/>
                          <a:ea typeface="Arial"/>
                          <a:cs typeface="Arial"/>
                          <a:sym typeface="Arial"/>
                        </a:rPr>
                        <a:t>SPECIFICATION </a:t>
                      </a:r>
                      <a:endParaRPr lang="en-US" sz="900" dirty="0">
                        <a:solidFill>
                          <a:srgbClr val="C00000"/>
                        </a:solidFill>
                        <a:effectLst/>
                      </a:endParaRPr>
                    </a:p>
                    <a:p>
                      <a:endParaRPr lang="en-US" sz="900" dirty="0"/>
                    </a:p>
                  </a:txBody>
                  <a:tcPr/>
                </a:tc>
                <a:extLst>
                  <a:ext uri="{0D108BD9-81ED-4DB2-BD59-A6C34878D82A}">
                    <a16:rowId xmlns:a16="http://schemas.microsoft.com/office/drawing/2014/main" val="2867766047"/>
                  </a:ext>
                </a:extLst>
              </a:tr>
              <a:tr h="329436">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900" b="0" i="0" u="none" strike="noStrike" cap="none" dirty="0">
                          <a:ln>
                            <a:noFill/>
                          </a:ln>
                          <a:solidFill>
                            <a:schemeClr val="bg1"/>
                          </a:solidFill>
                          <a:effectLst/>
                          <a:latin typeface="Arial"/>
                          <a:ea typeface="Arial"/>
                          <a:cs typeface="Arial"/>
                          <a:sym typeface="Arial"/>
                        </a:rPr>
                        <a:t>Rated Load Speed </a:t>
                      </a:r>
                      <a:endParaRPr lang="en-US" sz="900" dirty="0">
                        <a:ln>
                          <a:noFill/>
                        </a:ln>
                        <a:solidFill>
                          <a:schemeClr val="bg1"/>
                        </a:solidFill>
                        <a:effectLst/>
                      </a:endParaRPr>
                    </a:p>
                    <a:p>
                      <a:endParaRPr lang="en-US" sz="900" dirty="0"/>
                    </a:p>
                  </a:txBody>
                  <a:tcPr/>
                </a:tc>
                <a:tc>
                  <a:txBody>
                    <a:bodyPr/>
                    <a:lstStyle/>
                    <a:p>
                      <a:r>
                        <a:rPr lang="en-US" sz="900" dirty="0">
                          <a:solidFill>
                            <a:schemeClr val="bg1"/>
                          </a:solidFill>
                        </a:rPr>
                        <a:t>14,000 rpm </a:t>
                      </a:r>
                    </a:p>
                    <a:p>
                      <a:endParaRPr lang="en-US" sz="900" dirty="0">
                        <a:solidFill>
                          <a:schemeClr val="bg1"/>
                        </a:solidFill>
                      </a:endParaRPr>
                    </a:p>
                  </a:txBody>
                  <a:tcPr/>
                </a:tc>
                <a:extLst>
                  <a:ext uri="{0D108BD9-81ED-4DB2-BD59-A6C34878D82A}">
                    <a16:rowId xmlns:a16="http://schemas.microsoft.com/office/drawing/2014/main" val="3385517018"/>
                  </a:ext>
                </a:extLst>
              </a:tr>
              <a:tr h="398068">
                <a:tc>
                  <a:txBody>
                    <a:bodyPr/>
                    <a:lstStyle/>
                    <a:p>
                      <a:r>
                        <a:rPr lang="en-US" sz="900" dirty="0">
                          <a:solidFill>
                            <a:schemeClr val="bg1"/>
                          </a:solidFill>
                        </a:rPr>
                        <a:t>Rated Operating Voltage </a:t>
                      </a:r>
                    </a:p>
                    <a:p>
                      <a:endParaRPr lang="en-US" dirty="0"/>
                    </a:p>
                  </a:txBody>
                  <a:tcPr/>
                </a:tc>
                <a:tc>
                  <a:txBody>
                    <a:bodyPr/>
                    <a:lstStyle/>
                    <a:p>
                      <a:r>
                        <a:rPr lang="en-US" sz="900" dirty="0">
                          <a:solidFill>
                            <a:schemeClr val="bg1"/>
                          </a:solidFill>
                        </a:rPr>
                        <a:t>5V</a:t>
                      </a:r>
                    </a:p>
                  </a:txBody>
                  <a:tcPr/>
                </a:tc>
                <a:extLst>
                  <a:ext uri="{0D108BD9-81ED-4DB2-BD59-A6C34878D82A}">
                    <a16:rowId xmlns:a16="http://schemas.microsoft.com/office/drawing/2014/main" val="78783655"/>
                  </a:ext>
                </a:extLst>
              </a:tr>
              <a:tr h="398068">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900" b="0" i="0" u="none" strike="noStrike" cap="none" dirty="0">
                          <a:solidFill>
                            <a:schemeClr val="bg1"/>
                          </a:solidFill>
                          <a:effectLst/>
                          <a:latin typeface="Arial"/>
                          <a:ea typeface="Arial"/>
                          <a:cs typeface="Arial"/>
                          <a:sym typeface="Arial"/>
                        </a:rPr>
                        <a:t>Shaft size</a:t>
                      </a:r>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900" b="0" i="0" u="none" strike="noStrike" cap="none" dirty="0">
                          <a:solidFill>
                            <a:schemeClr val="bg1"/>
                          </a:solidFill>
                          <a:effectLst/>
                          <a:latin typeface="Arial"/>
                          <a:ea typeface="Arial"/>
                          <a:cs typeface="Arial"/>
                          <a:sym typeface="Arial"/>
                        </a:rPr>
                        <a:t>21 mm </a:t>
                      </a:r>
                      <a:endParaRPr lang="en-US" sz="900" dirty="0">
                        <a:solidFill>
                          <a:schemeClr val="bg1"/>
                        </a:solidFill>
                        <a:effectLst/>
                      </a:endParaRPr>
                    </a:p>
                    <a:p>
                      <a:endParaRPr lang="en-US" dirty="0"/>
                    </a:p>
                  </a:txBody>
                  <a:tcPr/>
                </a:tc>
                <a:extLst>
                  <a:ext uri="{0D108BD9-81ED-4DB2-BD59-A6C34878D82A}">
                    <a16:rowId xmlns:a16="http://schemas.microsoft.com/office/drawing/2014/main" val="4057205900"/>
                  </a:ext>
                </a:extLst>
              </a:tr>
              <a:tr h="398068">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900" b="0" i="0" u="none" strike="noStrike" cap="none" dirty="0">
                          <a:solidFill>
                            <a:schemeClr val="bg1"/>
                          </a:solidFill>
                          <a:effectLst/>
                          <a:latin typeface="Arial"/>
                          <a:ea typeface="Arial"/>
                          <a:cs typeface="Arial"/>
                          <a:sym typeface="Arial"/>
                        </a:rPr>
                        <a:t>Commutation </a:t>
                      </a:r>
                      <a:endParaRPr lang="en-US" sz="900" dirty="0">
                        <a:solidFill>
                          <a:schemeClr val="bg1"/>
                        </a:solidFill>
                        <a:effectLst/>
                      </a:endParaRPr>
                    </a:p>
                    <a:p>
                      <a:endParaRPr lang="en-US" dirty="0"/>
                    </a:p>
                  </a:txBody>
                  <a:tcPr/>
                </a:tc>
                <a:tc>
                  <a:txBody>
                    <a:bodyPr/>
                    <a:lstStyle/>
                    <a:p>
                      <a:r>
                        <a:rPr lang="en-US" sz="900" dirty="0" err="1">
                          <a:solidFill>
                            <a:schemeClr val="bg1"/>
                          </a:solidFill>
                        </a:rPr>
                        <a:t>Sensorless</a:t>
                      </a:r>
                      <a:endParaRPr lang="en-US" sz="900" dirty="0">
                        <a:solidFill>
                          <a:schemeClr val="bg1"/>
                        </a:solidFill>
                      </a:endParaRPr>
                    </a:p>
                  </a:txBody>
                  <a:tcPr/>
                </a:tc>
                <a:extLst>
                  <a:ext uri="{0D108BD9-81ED-4DB2-BD59-A6C34878D82A}">
                    <a16:rowId xmlns:a16="http://schemas.microsoft.com/office/drawing/2014/main" val="2601399916"/>
                  </a:ext>
                </a:extLst>
              </a:tr>
              <a:tr h="398068">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900" b="0" i="0" u="none" strike="noStrike" cap="none" dirty="0">
                          <a:solidFill>
                            <a:schemeClr val="bg1"/>
                          </a:solidFill>
                          <a:effectLst/>
                          <a:latin typeface="Arial"/>
                          <a:ea typeface="Arial"/>
                          <a:cs typeface="Arial"/>
                          <a:sym typeface="Arial"/>
                        </a:rPr>
                        <a:t>Max. Output Power</a:t>
                      </a:r>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srgbClr val="FFFFFF"/>
                          </a:solidFill>
                          <a:effectLst/>
                          <a:uLnTx/>
                          <a:uFillTx/>
                          <a:latin typeface="Arial"/>
                          <a:ea typeface="Arial"/>
                          <a:cs typeface="Arial"/>
                          <a:sym typeface="Arial"/>
                        </a:rPr>
                        <a:t>900 </a:t>
                      </a:r>
                      <a:r>
                        <a:rPr kumimoji="0" lang="en-US" sz="900" b="0" i="0" u="none" strike="noStrike" kern="0" cap="none" spc="0" normalizeH="0" baseline="0" noProof="0" dirty="0" err="1">
                          <a:ln>
                            <a:noFill/>
                          </a:ln>
                          <a:solidFill>
                            <a:srgbClr val="FFFFFF"/>
                          </a:solidFill>
                          <a:effectLst/>
                          <a:uLnTx/>
                          <a:uFillTx/>
                          <a:latin typeface="Arial"/>
                          <a:ea typeface="Arial"/>
                          <a:cs typeface="Arial"/>
                          <a:sym typeface="Arial"/>
                        </a:rPr>
                        <a:t>mW</a:t>
                      </a:r>
                      <a:r>
                        <a:rPr kumimoji="0" lang="en-US" sz="900" b="0" i="0" u="none" strike="noStrike" kern="0" cap="none" spc="0" normalizeH="0" baseline="0" noProof="0" dirty="0">
                          <a:ln>
                            <a:noFill/>
                          </a:ln>
                          <a:solidFill>
                            <a:srgbClr val="FFFFFF"/>
                          </a:solidFill>
                          <a:effectLst/>
                          <a:uLnTx/>
                          <a:uFillTx/>
                          <a:latin typeface="Arial"/>
                          <a:ea typeface="Arial"/>
                          <a:cs typeface="Arial"/>
                          <a:sym typeface="Arial"/>
                        </a:rPr>
                        <a:t> </a:t>
                      </a:r>
                      <a:endParaRPr kumimoji="0" lang="en-US" sz="900" b="0" i="0" u="none" strike="noStrike" kern="0" cap="none" spc="0" normalizeH="0" baseline="0" noProof="0" dirty="0">
                        <a:ln>
                          <a:noFill/>
                        </a:ln>
                        <a:solidFill>
                          <a:srgbClr val="FFFFFF"/>
                        </a:solidFill>
                        <a:effectLst/>
                        <a:uLnTx/>
                        <a:uFillTx/>
                        <a:latin typeface="Arial"/>
                        <a:cs typeface="Arial"/>
                        <a:sym typeface="Arial"/>
                      </a:endParaRPr>
                    </a:p>
                  </a:txBody>
                  <a:tcPr/>
                </a:tc>
                <a:extLst>
                  <a:ext uri="{0D108BD9-81ED-4DB2-BD59-A6C34878D82A}">
                    <a16:rowId xmlns:a16="http://schemas.microsoft.com/office/drawing/2014/main" val="148771218"/>
                  </a:ext>
                </a:extLst>
              </a:tr>
            </a:tbl>
          </a:graphicData>
        </a:graphic>
      </p:graphicFrame>
      <p:pic>
        <p:nvPicPr>
          <p:cNvPr id="1731" name="Audio Recording Jun 22, 2021 at 7:08:17 PM" descr="Audio Recording Jun 22, 2021 at 7:08:17 PM">
            <a:hlinkClick r:id="" action="ppaction://media"/>
            <a:extLst>
              <a:ext uri="{FF2B5EF4-FFF2-40B4-BE49-F238E27FC236}">
                <a16:creationId xmlns:a16="http://schemas.microsoft.com/office/drawing/2014/main" id="{89BCAA2D-C498-944B-81DE-13DF4AAF2755}"/>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4166533" y="2317750"/>
            <a:ext cx="812800" cy="812800"/>
          </a:xfrm>
          <a:prstGeom prst="rect">
            <a:avLst/>
          </a:prstGeom>
        </p:spPr>
      </p:pic>
    </p:spTree>
    <p:extLst>
      <p:ext uri="{BB962C8B-B14F-4D97-AF65-F5344CB8AC3E}">
        <p14:creationId xmlns:p14="http://schemas.microsoft.com/office/powerpoint/2010/main" val="322649957"/>
      </p:ext>
    </p:extLst>
  </p:cSld>
  <p:clrMapOvr>
    <a:masterClrMapping/>
  </p:clrMapOvr>
  <mc:AlternateContent xmlns:mc="http://schemas.openxmlformats.org/markup-compatibility/2006" xmlns:p14="http://schemas.microsoft.com/office/powerpoint/2010/main">
    <mc:Choice Requires="p14">
      <p:transition p14:dur="10" advClick="0" advTm="56000"/>
    </mc:Choice>
    <mc:Fallback xmlns="">
      <p:transition advClick="0" advTm="5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3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731"/>
                </p:tgtEl>
              </p:cMediaNode>
            </p:audio>
          </p:childTnLst>
        </p:cTn>
      </p:par>
    </p:tnLst>
  </p:timing>
  <p:extLst>
    <p:ext uri="{E180D4A7-C9FB-4DFB-919C-405C955672EB}">
      <p14:showEvtLst xmlns:p14="http://schemas.microsoft.com/office/powerpoint/2010/main">
        <p14:playEvt time="8" objId="1730"/>
        <p14:pauseEvt time="3457" objId="1730"/>
      </p14:showEvtLst>
    </p:ext>
  </p:extLst>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D29DB9B-374B-EB48-82FB-7CB9F89FDC1A}"/>
              </a:ext>
            </a:extLst>
          </p:cNvPr>
          <p:cNvSpPr>
            <a:spLocks noGrp="1"/>
          </p:cNvSpPr>
          <p:nvPr>
            <p:ph type="title"/>
          </p:nvPr>
        </p:nvSpPr>
        <p:spPr>
          <a:xfrm>
            <a:off x="736601" y="639467"/>
            <a:ext cx="7912424" cy="512000"/>
          </a:xfrm>
        </p:spPr>
        <p:txBody>
          <a:bodyPr/>
          <a:lstStyle/>
          <a:p>
            <a:r>
              <a:rPr lang="en-US" sz="2800" dirty="0">
                <a:solidFill>
                  <a:schemeClr val="tx2"/>
                </a:solidFill>
              </a:rPr>
              <a:t>How does Brushless DC electric motor work ?</a:t>
            </a:r>
            <a:br>
              <a:rPr lang="en-US" dirty="0"/>
            </a:br>
            <a:endParaRPr lang="en-US" dirty="0">
              <a:solidFill>
                <a:schemeClr val="tx2"/>
              </a:solidFill>
            </a:endParaRPr>
          </a:p>
        </p:txBody>
      </p:sp>
      <p:sp>
        <p:nvSpPr>
          <p:cNvPr id="8" name="Text Placeholder 7">
            <a:extLst>
              <a:ext uri="{FF2B5EF4-FFF2-40B4-BE49-F238E27FC236}">
                <a16:creationId xmlns:a16="http://schemas.microsoft.com/office/drawing/2014/main" id="{FBC12540-6FEF-184E-A8EA-D45405CDC46F}"/>
              </a:ext>
            </a:extLst>
          </p:cNvPr>
          <p:cNvSpPr>
            <a:spLocks noGrp="1"/>
          </p:cNvSpPr>
          <p:nvPr>
            <p:ph type="body" idx="1"/>
          </p:nvPr>
        </p:nvSpPr>
        <p:spPr>
          <a:xfrm>
            <a:off x="124996" y="1276893"/>
            <a:ext cx="5842668" cy="2960006"/>
          </a:xfrm>
        </p:spPr>
        <p:txBody>
          <a:bodyPr/>
          <a:lstStyle/>
          <a:p>
            <a:r>
              <a:rPr lang="en-US" sz="1800" dirty="0">
                <a:solidFill>
                  <a:schemeClr val="tx2"/>
                </a:solidFill>
                <a:latin typeface="Times New Roman" panose="02020603050405020304" pitchFamily="18" charset="0"/>
                <a:cs typeface="Times New Roman" panose="02020603050405020304" pitchFamily="18" charset="0"/>
              </a:rPr>
              <a:t>Rotor is a permanent magnet </a:t>
            </a:r>
          </a:p>
          <a:p>
            <a:r>
              <a:rPr lang="en-US" sz="1800" dirty="0">
                <a:solidFill>
                  <a:schemeClr val="tx2"/>
                </a:solidFill>
                <a:latin typeface="Times New Roman" panose="02020603050405020304" pitchFamily="18" charset="0"/>
                <a:cs typeface="Times New Roman" panose="02020603050405020304" pitchFamily="18" charset="0"/>
              </a:rPr>
              <a:t>Stator has a coil arrangement </a:t>
            </a:r>
          </a:p>
          <a:p>
            <a:r>
              <a:rPr lang="en-US" sz="1800" dirty="0">
                <a:solidFill>
                  <a:schemeClr val="tx2"/>
                </a:solidFill>
                <a:latin typeface="Times New Roman" panose="02020603050405020304" pitchFamily="18" charset="0"/>
                <a:cs typeface="Times New Roman" panose="02020603050405020304" pitchFamily="18" charset="0"/>
              </a:rPr>
              <a:t>When DC electricity is applied to the coil, it will activate and form an electromagnet. </a:t>
            </a:r>
          </a:p>
          <a:p>
            <a:r>
              <a:rPr lang="en-US" sz="1800" dirty="0">
                <a:solidFill>
                  <a:schemeClr val="tx2"/>
                </a:solidFill>
                <a:latin typeface="Times New Roman" panose="02020603050405020304" pitchFamily="18" charset="0"/>
                <a:cs typeface="Times New Roman" panose="02020603050405020304" pitchFamily="18" charset="0"/>
              </a:rPr>
              <a:t>Each phase of a three-phase motor is linked via a wire.</a:t>
            </a:r>
          </a:p>
          <a:p>
            <a:r>
              <a:rPr lang="en-US" sz="1800" dirty="0">
                <a:solidFill>
                  <a:schemeClr val="tx2"/>
                </a:solidFill>
                <a:latin typeface="Times New Roman" panose="02020603050405020304" pitchFamily="18" charset="0"/>
                <a:cs typeface="Times New Roman" panose="02020603050405020304" pitchFamily="18" charset="0"/>
              </a:rPr>
              <a:t>When one coil is energized, the opposite poles of the rotor and the stator are attracted to each other, causing the motor to begin spinning</a:t>
            </a:r>
          </a:p>
          <a:p>
            <a:endParaRPr lang="en-US" dirty="0">
              <a:solidFill>
                <a:schemeClr val="tx2"/>
              </a:solidFill>
              <a:latin typeface="Times New Roman" panose="02020603050405020304" pitchFamily="18" charset="0"/>
              <a:cs typeface="Times New Roman" panose="02020603050405020304" pitchFamily="18" charset="0"/>
            </a:endParaRPr>
          </a:p>
          <a:p>
            <a:pPr marL="114300" indent="0">
              <a:buNone/>
            </a:pPr>
            <a:endParaRPr lang="en-US" dirty="0">
              <a:solidFill>
                <a:schemeClr val="tx2"/>
              </a:solidFill>
            </a:endParaRPr>
          </a:p>
          <a:p>
            <a:pPr marL="114300" indent="0">
              <a:buNone/>
            </a:pPr>
            <a:endParaRPr lang="en-US" dirty="0">
              <a:solidFill>
                <a:schemeClr val="tx2"/>
              </a:solidFill>
            </a:endParaRPr>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12</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64" name="Google Shape;15235;p68">
            <a:extLst>
              <a:ext uri="{FF2B5EF4-FFF2-40B4-BE49-F238E27FC236}">
                <a16:creationId xmlns:a16="http://schemas.microsoft.com/office/drawing/2014/main" id="{7FCE4875-203A-E147-B799-4472458F07AB}"/>
              </a:ext>
            </a:extLst>
          </p:cNvPr>
          <p:cNvPicPr preferRelativeResize="0"/>
          <p:nvPr/>
        </p:nvPicPr>
        <p:blipFill>
          <a:blip r:embed="rId4"/>
          <a:srcRect t="10482" b="10482"/>
          <a:stretch/>
        </p:blipFill>
        <p:spPr>
          <a:xfrm>
            <a:off x="8429269" y="38150"/>
            <a:ext cx="676656" cy="676656"/>
          </a:xfrm>
          <a:prstGeom prst="ellipse">
            <a:avLst/>
          </a:prstGeom>
          <a:noFill/>
          <a:ln>
            <a:noFill/>
          </a:ln>
        </p:spPr>
      </p:pic>
      <p:pic>
        <p:nvPicPr>
          <p:cNvPr id="865" name="Picture 61" descr="A picture containing indoor, roulette, gambling house, checker&#10;&#10;Description automatically generated">
            <a:extLst>
              <a:ext uri="{FF2B5EF4-FFF2-40B4-BE49-F238E27FC236}">
                <a16:creationId xmlns:a16="http://schemas.microsoft.com/office/drawing/2014/main" id="{48E25A42-27EB-7D47-95BD-3F875CB477D4}"/>
              </a:ext>
            </a:extLst>
          </p:cNvPr>
          <p:cNvPicPr>
            <a:picLocks noChangeAspect="1" noChangeArrowheads="1"/>
          </p:cNvPicPr>
          <p:nvPr/>
        </p:nvPicPr>
        <p:blipFill>
          <a:blip r:embed="rId5" r:link="rId6">
            <a:extLst>
              <a:ext uri="{28A0092B-C50C-407E-A947-70E740481C1C}">
                <a14:useLocalDpi xmlns:a14="http://schemas.microsoft.com/office/drawing/2010/main" val="0"/>
              </a:ext>
            </a:extLst>
          </a:blip>
          <a:srcRect/>
          <a:stretch>
            <a:fillRect/>
          </a:stretch>
        </p:blipFill>
        <p:spPr bwMode="auto">
          <a:xfrm>
            <a:off x="6216302" y="1790782"/>
            <a:ext cx="2661173" cy="2015607"/>
          </a:xfrm>
          <a:prstGeom prst="rect">
            <a:avLst/>
          </a:prstGeom>
          <a:noFill/>
          <a:extLst>
            <a:ext uri="{909E8E84-426E-40DD-AFC4-6F175D3DCCD1}">
              <a14:hiddenFill xmlns:a14="http://schemas.microsoft.com/office/drawing/2010/main">
                <a:solidFill>
                  <a:srgbClr val="FFFFFF"/>
                </a:solidFill>
              </a14:hiddenFill>
            </a:ext>
          </a:extLst>
        </p:spPr>
      </p:pic>
      <p:pic>
        <p:nvPicPr>
          <p:cNvPr id="1726" name="Audio Recording Jun 22, 2021 at 8:11:17 PM" descr="Audio Recording Jun 22, 2021 at 8:11:17 PM">
            <a:hlinkClick r:id="" action="ppaction://media"/>
            <a:extLst>
              <a:ext uri="{FF2B5EF4-FFF2-40B4-BE49-F238E27FC236}">
                <a16:creationId xmlns:a16="http://schemas.microsoft.com/office/drawing/2014/main" id="{8469C8AF-F1B6-F146-9D0D-585075818C52}"/>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5508094" y="1276893"/>
            <a:ext cx="812800" cy="812800"/>
          </a:xfrm>
          <a:prstGeom prst="rect">
            <a:avLst/>
          </a:prstGeom>
        </p:spPr>
      </p:pic>
    </p:spTree>
    <p:extLst>
      <p:ext uri="{BB962C8B-B14F-4D97-AF65-F5344CB8AC3E}">
        <p14:creationId xmlns:p14="http://schemas.microsoft.com/office/powerpoint/2010/main" val="3330093808"/>
      </p:ext>
    </p:extLst>
  </p:cSld>
  <p:clrMapOvr>
    <a:masterClrMapping/>
  </p:clrMapOvr>
  <mc:AlternateContent xmlns:mc="http://schemas.openxmlformats.org/markup-compatibility/2006" xmlns:p14="http://schemas.microsoft.com/office/powerpoint/2010/main">
    <mc:Choice Requires="p14">
      <p:transition p14:dur="0" advClick="0" advTm="67000"/>
    </mc:Choice>
    <mc:Fallback xmlns="">
      <p:transition advClick="0" advTm="67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2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726"/>
                </p:tgtEl>
              </p:cMediaNode>
            </p:audio>
          </p:childTnLst>
        </p:cTn>
      </p:par>
    </p:tnLst>
  </p:timing>
  <p:extLst>
    <p:ext uri="{E180D4A7-C9FB-4DFB-919C-405C955672EB}">
      <p14:showEvtLst xmlns:p14="http://schemas.microsoft.com/office/powerpoint/2010/main">
        <p14:playEvt time="21" objId="866"/>
        <p14:pauseEvt time="4440" objId="866"/>
      </p14:showEvtLst>
    </p:ext>
  </p:extLst>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51259BD-F816-614B-85A4-E784014D40D7}"/>
              </a:ext>
            </a:extLst>
          </p:cNvPr>
          <p:cNvSpPr>
            <a:spLocks noGrp="1"/>
          </p:cNvSpPr>
          <p:nvPr>
            <p:ph type="title"/>
          </p:nvPr>
        </p:nvSpPr>
        <p:spPr>
          <a:xfrm>
            <a:off x="-446568" y="578625"/>
            <a:ext cx="5640900" cy="562603"/>
          </a:xfrm>
        </p:spPr>
        <p:txBody>
          <a:bodyPr/>
          <a:lstStyle/>
          <a:p>
            <a:pPr algn="ctr"/>
            <a:r>
              <a:rPr lang="en-US" sz="4000" dirty="0">
                <a:solidFill>
                  <a:schemeClr val="bg1"/>
                </a:solidFill>
              </a:rPr>
              <a:t>Reaction Wheel</a:t>
            </a:r>
            <a:endParaRPr lang="en-US" sz="4000" dirty="0"/>
          </a:p>
        </p:txBody>
      </p:sp>
      <p:sp>
        <p:nvSpPr>
          <p:cNvPr id="5" name="Text Placeholder 4">
            <a:extLst>
              <a:ext uri="{FF2B5EF4-FFF2-40B4-BE49-F238E27FC236}">
                <a16:creationId xmlns:a16="http://schemas.microsoft.com/office/drawing/2014/main" id="{7EBE1F07-934E-1D42-B88B-8178553ADD12}"/>
              </a:ext>
            </a:extLst>
          </p:cNvPr>
          <p:cNvSpPr>
            <a:spLocks noGrp="1"/>
          </p:cNvSpPr>
          <p:nvPr>
            <p:ph type="body" idx="1"/>
          </p:nvPr>
        </p:nvSpPr>
        <p:spPr>
          <a:xfrm>
            <a:off x="181306" y="1146099"/>
            <a:ext cx="8641851" cy="3490651"/>
          </a:xfrm>
        </p:spPr>
        <p:txBody>
          <a:bodyPr/>
          <a:lstStyle/>
          <a:p>
            <a:r>
              <a:rPr lang="en-US" sz="1800" dirty="0">
                <a:solidFill>
                  <a:schemeClr val="bg1"/>
                </a:solidFill>
                <a:latin typeface="+mn-lt"/>
              </a:rPr>
              <a:t>A piece of hardware is also known as a momentum wheel which is the most important component in this design. We would not be able to create angular momentum to  counterbalance the satellite's angular momentum without it</a:t>
            </a:r>
          </a:p>
          <a:p>
            <a:r>
              <a:rPr lang="en-US" sz="1800" dirty="0">
                <a:solidFill>
                  <a:schemeClr val="bg1"/>
                </a:solidFill>
                <a:latin typeface="+mn-lt"/>
              </a:rPr>
              <a:t>Reaction wheel do not consume fuel and high pointing accuracy</a:t>
            </a:r>
          </a:p>
          <a:p>
            <a:r>
              <a:rPr lang="en-US" sz="1800" dirty="0">
                <a:solidFill>
                  <a:schemeClr val="bg1"/>
                </a:solidFill>
                <a:latin typeface="+mn-lt"/>
              </a:rPr>
              <a:t>The operation of the reaction wheel is based on newton’s third law</a:t>
            </a:r>
          </a:p>
          <a:p>
            <a:r>
              <a:rPr lang="en-US" sz="1800" dirty="0">
                <a:solidFill>
                  <a:schemeClr val="bg1"/>
                </a:solidFill>
                <a:latin typeface="+mn-lt"/>
              </a:rPr>
              <a:t>The third restriction is the total angular momentum required for the wheel to be effective</a:t>
            </a:r>
          </a:p>
          <a:p>
            <a:endParaRPr lang="en-US" dirty="0">
              <a:solidFill>
                <a:schemeClr val="bg1"/>
              </a:solidFill>
            </a:endParaRPr>
          </a:p>
          <a:p>
            <a:endParaRPr lang="en-US" dirty="0">
              <a:solidFill>
                <a:schemeClr val="bg1"/>
              </a:solidFill>
            </a:endParaRPr>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13</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06936" y="-241598"/>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107048" y="-177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64" name="Google Shape;15235;p68">
            <a:extLst>
              <a:ext uri="{FF2B5EF4-FFF2-40B4-BE49-F238E27FC236}">
                <a16:creationId xmlns:a16="http://schemas.microsoft.com/office/drawing/2014/main" id="{27789183-98DC-2E47-9E0E-7F0715634A81}"/>
              </a:ext>
            </a:extLst>
          </p:cNvPr>
          <p:cNvPicPr preferRelativeResize="0"/>
          <p:nvPr/>
        </p:nvPicPr>
        <p:blipFill>
          <a:blip r:embed="rId5"/>
          <a:srcRect t="10482" b="10482"/>
          <a:stretch/>
        </p:blipFill>
        <p:spPr>
          <a:xfrm>
            <a:off x="8429269" y="38150"/>
            <a:ext cx="676656" cy="676656"/>
          </a:xfrm>
          <a:prstGeom prst="ellipse">
            <a:avLst/>
          </a:prstGeom>
          <a:noFill/>
          <a:ln>
            <a:noFill/>
          </a:ln>
        </p:spPr>
      </p:pic>
      <p:pic>
        <p:nvPicPr>
          <p:cNvPr id="865" name="Picture 864" descr="A picture containing text, indoor, electronics, tiled&#10;&#10;Description automatically generated">
            <a:extLst>
              <a:ext uri="{FF2B5EF4-FFF2-40B4-BE49-F238E27FC236}">
                <a16:creationId xmlns:a16="http://schemas.microsoft.com/office/drawing/2014/main" id="{D4008C90-AFDA-3E4C-8F36-697EBDE98AD8}"/>
              </a:ext>
            </a:extLst>
          </p:cNvPr>
          <p:cNvPicPr/>
          <p:nvPr/>
        </p:nvPicPr>
        <p:blipFill rotWithShape="1">
          <a:blip r:embed="rId6" cstate="print">
            <a:extLst>
              <a:ext uri="{28A0092B-C50C-407E-A947-70E740481C1C}">
                <a14:useLocalDpi xmlns:a14="http://schemas.microsoft.com/office/drawing/2010/main" val="0"/>
              </a:ext>
            </a:extLst>
          </a:blip>
          <a:srcRect b="12816"/>
          <a:stretch/>
        </p:blipFill>
        <p:spPr bwMode="auto">
          <a:xfrm rot="10800000">
            <a:off x="2157254" y="3468380"/>
            <a:ext cx="4829491" cy="1599663"/>
          </a:xfrm>
          <a:prstGeom prst="rect">
            <a:avLst/>
          </a:prstGeom>
          <a:ln>
            <a:noFill/>
          </a:ln>
          <a:extLst>
            <a:ext uri="{53640926-AAD7-44D8-BBD7-CCE9431645EC}">
              <a14:shadowObscured xmlns:a14="http://schemas.microsoft.com/office/drawing/2010/main"/>
            </a:ext>
          </a:extLst>
        </p:spPr>
      </p:pic>
      <p:pic>
        <p:nvPicPr>
          <p:cNvPr id="866" name="Audio Recording Jun 22, 2021 at 8:33:02 PM" descr="Audio Recording Jun 22, 2021 at 8:33:02 PM">
            <a:hlinkClick r:id="" action="ppaction://media"/>
            <a:extLst>
              <a:ext uri="{FF2B5EF4-FFF2-40B4-BE49-F238E27FC236}">
                <a16:creationId xmlns:a16="http://schemas.microsoft.com/office/drawing/2014/main" id="{E393D1A6-23E8-4E48-841F-838337A89A99}"/>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7474931" y="3591001"/>
            <a:ext cx="812800" cy="812800"/>
          </a:xfrm>
          <a:prstGeom prst="rect">
            <a:avLst/>
          </a:prstGeom>
        </p:spPr>
      </p:pic>
    </p:spTree>
    <p:extLst>
      <p:ext uri="{BB962C8B-B14F-4D97-AF65-F5344CB8AC3E}">
        <p14:creationId xmlns:p14="http://schemas.microsoft.com/office/powerpoint/2010/main" val="3427228671"/>
      </p:ext>
    </p:extLst>
  </p:cSld>
  <p:clrMapOvr>
    <a:masterClrMapping/>
  </p:clrMapOvr>
  <mc:AlternateContent xmlns:mc="http://schemas.openxmlformats.org/markup-compatibility/2006" xmlns:p14="http://schemas.microsoft.com/office/powerpoint/2010/main">
    <mc:Choice Requires="p14">
      <p:transition p14:dur="0" advClick="0" advTm="73000"/>
    </mc:Choice>
    <mc:Fallback xmlns="">
      <p:transition advClick="0" advTm="7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6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866"/>
                </p:tgtEl>
              </p:cMediaNode>
            </p:audi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51259BD-F816-614B-85A4-E784014D40D7}"/>
              </a:ext>
            </a:extLst>
          </p:cNvPr>
          <p:cNvSpPr>
            <a:spLocks noGrp="1"/>
          </p:cNvSpPr>
          <p:nvPr>
            <p:ph type="title"/>
          </p:nvPr>
        </p:nvSpPr>
        <p:spPr>
          <a:xfrm>
            <a:off x="409757" y="598134"/>
            <a:ext cx="7663898" cy="621066"/>
          </a:xfrm>
        </p:spPr>
        <p:txBody>
          <a:bodyPr/>
          <a:lstStyle/>
          <a:p>
            <a:pPr algn="ctr"/>
            <a:r>
              <a:rPr lang="en-US" sz="4000" dirty="0">
                <a:solidFill>
                  <a:schemeClr val="bg1"/>
                </a:solidFill>
              </a:rPr>
              <a:t>Reaction Wheel Specification</a:t>
            </a:r>
            <a:endParaRPr lang="en-US" sz="4000" dirty="0"/>
          </a:p>
        </p:txBody>
      </p:sp>
      <p:sp>
        <p:nvSpPr>
          <p:cNvPr id="5" name="Text Placeholder 4">
            <a:extLst>
              <a:ext uri="{FF2B5EF4-FFF2-40B4-BE49-F238E27FC236}">
                <a16:creationId xmlns:a16="http://schemas.microsoft.com/office/drawing/2014/main" id="{7EBE1F07-934E-1D42-B88B-8178553ADD12}"/>
              </a:ext>
            </a:extLst>
          </p:cNvPr>
          <p:cNvSpPr>
            <a:spLocks noGrp="1"/>
          </p:cNvSpPr>
          <p:nvPr>
            <p:ph type="body" idx="1"/>
          </p:nvPr>
        </p:nvSpPr>
        <p:spPr>
          <a:xfrm>
            <a:off x="-46494" y="1146099"/>
            <a:ext cx="8734243" cy="3490651"/>
          </a:xfrm>
        </p:spPr>
        <p:txBody>
          <a:bodyPr/>
          <a:lstStyle/>
          <a:p>
            <a:r>
              <a:rPr lang="en-US" sz="1800" dirty="0">
                <a:solidFill>
                  <a:schemeClr val="bg1"/>
                </a:solidFill>
                <a:latin typeface="+mn-lt"/>
              </a:rPr>
              <a:t>Pure Lead was chosen to be the optimum material for the response wheel by the team</a:t>
            </a:r>
          </a:p>
          <a:p>
            <a:r>
              <a:rPr lang="en-US" sz="1800" dirty="0">
                <a:solidFill>
                  <a:schemeClr val="bg1"/>
                </a:solidFill>
                <a:latin typeface="+mn-lt"/>
              </a:rPr>
              <a:t>The periodic table number 82 is pure lead, which has a density of 11.35 g/cm^3</a:t>
            </a:r>
          </a:p>
          <a:p>
            <a:r>
              <a:rPr lang="en-US" sz="1800" dirty="0">
                <a:solidFill>
                  <a:schemeClr val="bg1"/>
                </a:solidFill>
                <a:latin typeface="+mn-lt"/>
              </a:rPr>
              <a:t>Pure lead is low cost and machinable </a:t>
            </a:r>
          </a:p>
          <a:p>
            <a:r>
              <a:rPr lang="en-US" sz="1800" dirty="0">
                <a:solidFill>
                  <a:schemeClr val="bg1"/>
                </a:solidFill>
                <a:latin typeface="+mn-lt"/>
              </a:rPr>
              <a:t>Manufactured in UCF at the CECS machine lab</a:t>
            </a:r>
          </a:p>
          <a:p>
            <a:r>
              <a:rPr lang="en-US" sz="1800" dirty="0">
                <a:solidFill>
                  <a:schemeClr val="bg1"/>
                </a:solidFill>
                <a:latin typeface="+mn-lt"/>
              </a:rPr>
              <a:t>The thickness of design reaction wheel is 1/8 inch</a:t>
            </a:r>
          </a:p>
          <a:p>
            <a:r>
              <a:rPr lang="en-US" sz="1800" dirty="0">
                <a:solidFill>
                  <a:schemeClr val="bg1"/>
                </a:solidFill>
                <a:latin typeface="+mn-lt"/>
              </a:rPr>
              <a:t>Mass = 11.30 grams</a:t>
            </a:r>
          </a:p>
          <a:p>
            <a:endParaRPr lang="en-US" dirty="0">
              <a:solidFill>
                <a:schemeClr val="bg1"/>
              </a:solidFill>
            </a:endParaRPr>
          </a:p>
          <a:p>
            <a:pPr marL="114300" indent="0">
              <a:buNone/>
            </a:pPr>
            <a:endParaRPr lang="en-US" dirty="0">
              <a:solidFill>
                <a:schemeClr val="bg1"/>
              </a:solidFill>
            </a:endParaRPr>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14</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107048" y="-177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64" name="Google Shape;15235;p68">
            <a:extLst>
              <a:ext uri="{FF2B5EF4-FFF2-40B4-BE49-F238E27FC236}">
                <a16:creationId xmlns:a16="http://schemas.microsoft.com/office/drawing/2014/main" id="{BDC2F53B-F5F3-594C-94E5-E20DF03B4EDB}"/>
              </a:ext>
            </a:extLst>
          </p:cNvPr>
          <p:cNvPicPr preferRelativeResize="0"/>
          <p:nvPr/>
        </p:nvPicPr>
        <p:blipFill>
          <a:blip r:embed="rId4"/>
          <a:srcRect t="10482" b="10482"/>
          <a:stretch/>
        </p:blipFill>
        <p:spPr>
          <a:xfrm>
            <a:off x="8429269" y="38150"/>
            <a:ext cx="676656" cy="676656"/>
          </a:xfrm>
          <a:prstGeom prst="ellipse">
            <a:avLst/>
          </a:prstGeom>
          <a:noFill/>
          <a:ln>
            <a:noFill/>
          </a:ln>
        </p:spPr>
      </p:pic>
      <p:pic>
        <p:nvPicPr>
          <p:cNvPr id="865" name="image7.png" descr="Diagram, engineering drawing&#10;&#10;Description automatically generated">
            <a:extLst>
              <a:ext uri="{FF2B5EF4-FFF2-40B4-BE49-F238E27FC236}">
                <a16:creationId xmlns:a16="http://schemas.microsoft.com/office/drawing/2014/main" id="{C610DCA8-DBA9-A549-A020-6167156DF556}"/>
              </a:ext>
            </a:extLst>
          </p:cNvPr>
          <p:cNvPicPr/>
          <p:nvPr/>
        </p:nvPicPr>
        <p:blipFill>
          <a:blip r:embed="rId5"/>
          <a:srcRect/>
          <a:stretch>
            <a:fillRect/>
          </a:stretch>
        </p:blipFill>
        <p:spPr>
          <a:xfrm>
            <a:off x="5525555" y="2214666"/>
            <a:ext cx="3618445" cy="2656384"/>
          </a:xfrm>
          <a:prstGeom prst="rect">
            <a:avLst/>
          </a:prstGeom>
          <a:ln/>
        </p:spPr>
      </p:pic>
      <p:pic>
        <p:nvPicPr>
          <p:cNvPr id="866" name="Audio Recording Jun 22, 2021 at 9:06:00 PM" descr="Audio Recording Jun 22, 2021 at 9:06:00 PM">
            <a:hlinkClick r:id="" action="ppaction://media"/>
            <a:extLst>
              <a:ext uri="{FF2B5EF4-FFF2-40B4-BE49-F238E27FC236}">
                <a16:creationId xmlns:a16="http://schemas.microsoft.com/office/drawing/2014/main" id="{CE465091-1C54-2C44-9C0E-D9C845ED7875}"/>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44563" y="3732566"/>
            <a:ext cx="812800" cy="812800"/>
          </a:xfrm>
          <a:prstGeom prst="rect">
            <a:avLst/>
          </a:prstGeom>
        </p:spPr>
      </p:pic>
    </p:spTree>
    <p:extLst>
      <p:ext uri="{BB962C8B-B14F-4D97-AF65-F5344CB8AC3E}">
        <p14:creationId xmlns:p14="http://schemas.microsoft.com/office/powerpoint/2010/main" val="11507444"/>
      </p:ext>
    </p:extLst>
  </p:cSld>
  <p:clrMapOvr>
    <a:masterClrMapping/>
  </p:clrMapOvr>
  <mc:AlternateContent xmlns:mc="http://schemas.openxmlformats.org/markup-compatibility/2006" xmlns:p14="http://schemas.microsoft.com/office/powerpoint/2010/main">
    <mc:Choice Requires="p14">
      <p:transition p14:dur="0" advClick="0" advTm="59000"/>
    </mc:Choice>
    <mc:Fallback xmlns="">
      <p:transition advClick="0" advTm="59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6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866"/>
                </p:tgtEl>
              </p:cMediaNode>
            </p:audi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51259BD-F816-614B-85A4-E784014D40D7}"/>
              </a:ext>
            </a:extLst>
          </p:cNvPr>
          <p:cNvSpPr>
            <a:spLocks noGrp="1"/>
          </p:cNvSpPr>
          <p:nvPr>
            <p:ph type="title"/>
          </p:nvPr>
        </p:nvSpPr>
        <p:spPr>
          <a:xfrm>
            <a:off x="632778" y="404273"/>
            <a:ext cx="7663898" cy="621066"/>
          </a:xfrm>
        </p:spPr>
        <p:txBody>
          <a:bodyPr/>
          <a:lstStyle/>
          <a:p>
            <a:r>
              <a:rPr lang="en-US" sz="4000" dirty="0">
                <a:solidFill>
                  <a:schemeClr val="bg1"/>
                </a:solidFill>
              </a:rPr>
              <a:t>Satellite Stabilization and Moment of Inertia </a:t>
            </a:r>
            <a:endParaRPr lang="en-US" sz="4000" dirty="0"/>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15</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26" name="Google Shape;15235;p68">
            <a:extLst>
              <a:ext uri="{FF2B5EF4-FFF2-40B4-BE49-F238E27FC236}">
                <a16:creationId xmlns:a16="http://schemas.microsoft.com/office/drawing/2014/main" id="{1D0A1FDE-7469-4C45-935F-F8FCF27F7088}"/>
              </a:ext>
            </a:extLst>
          </p:cNvPr>
          <p:cNvPicPr preferRelativeResize="0"/>
          <p:nvPr/>
        </p:nvPicPr>
        <p:blipFill>
          <a:blip r:embed="rId4"/>
          <a:srcRect t="10482" b="10482"/>
          <a:stretch/>
        </p:blipFill>
        <p:spPr>
          <a:xfrm>
            <a:off x="8429269" y="38150"/>
            <a:ext cx="676656" cy="676656"/>
          </a:xfrm>
          <a:prstGeom prst="ellipse">
            <a:avLst/>
          </a:prstGeom>
          <a:noFill/>
          <a:ln>
            <a:noFill/>
          </a:ln>
        </p:spPr>
      </p:pic>
      <p:graphicFrame>
        <p:nvGraphicFramePr>
          <p:cNvPr id="746" name="Table 5">
            <a:extLst>
              <a:ext uri="{FF2B5EF4-FFF2-40B4-BE49-F238E27FC236}">
                <a16:creationId xmlns:a16="http://schemas.microsoft.com/office/drawing/2014/main" id="{19E40D5F-0F06-F144-B510-AA12E57521BB}"/>
              </a:ext>
            </a:extLst>
          </p:cNvPr>
          <p:cNvGraphicFramePr>
            <a:graphicFrameLocks noGrp="1"/>
          </p:cNvGraphicFramePr>
          <p:nvPr>
            <p:extLst>
              <p:ext uri="{D42A27DB-BD31-4B8C-83A1-F6EECF244321}">
                <p14:modId xmlns:p14="http://schemas.microsoft.com/office/powerpoint/2010/main" val="2155167642"/>
              </p:ext>
            </p:extLst>
          </p:nvPr>
        </p:nvGraphicFramePr>
        <p:xfrm>
          <a:off x="158197" y="1928852"/>
          <a:ext cx="4306530" cy="1630680"/>
        </p:xfrm>
        <a:graphic>
          <a:graphicData uri="http://schemas.openxmlformats.org/drawingml/2006/table">
            <a:tbl>
              <a:tblPr firstRow="1" bandRow="1">
                <a:tableStyleId>{9E44D3EF-30E0-43DB-A017-93B0B98886E5}</a:tableStyleId>
              </a:tblPr>
              <a:tblGrid>
                <a:gridCol w="2153265">
                  <a:extLst>
                    <a:ext uri="{9D8B030D-6E8A-4147-A177-3AD203B41FA5}">
                      <a16:colId xmlns:a16="http://schemas.microsoft.com/office/drawing/2014/main" val="4083100409"/>
                    </a:ext>
                  </a:extLst>
                </a:gridCol>
                <a:gridCol w="2153265">
                  <a:extLst>
                    <a:ext uri="{9D8B030D-6E8A-4147-A177-3AD203B41FA5}">
                      <a16:colId xmlns:a16="http://schemas.microsoft.com/office/drawing/2014/main" val="4097087480"/>
                    </a:ext>
                  </a:extLst>
                </a:gridCol>
              </a:tblGrid>
              <a:tr h="372885">
                <a:tc gridSpan="2">
                  <a:txBody>
                    <a:bodyPr/>
                    <a:lstStyle/>
                    <a:p>
                      <a:pPr algn="ctr"/>
                      <a:r>
                        <a:rPr lang="en-US" dirty="0">
                          <a:solidFill>
                            <a:schemeClr val="bg1"/>
                          </a:solidFill>
                        </a:rPr>
                        <a:t>Principal axes of inertia and principal moments of inertia : ( grams * square millimeters)</a:t>
                      </a:r>
                    </a:p>
                  </a:txBody>
                  <a:tcPr/>
                </a:tc>
                <a:tc hMerge="1">
                  <a:txBody>
                    <a:bodyPr/>
                    <a:lstStyle/>
                    <a:p>
                      <a:endParaRPr lang="en-US" dirty="0"/>
                    </a:p>
                  </a:txBody>
                  <a:tcPr/>
                </a:tc>
                <a:extLst>
                  <a:ext uri="{0D108BD9-81ED-4DB2-BD59-A6C34878D82A}">
                    <a16:rowId xmlns:a16="http://schemas.microsoft.com/office/drawing/2014/main" val="265052397"/>
                  </a:ext>
                </a:extLst>
              </a:tr>
              <a:tr h="370840">
                <a:tc>
                  <a:txBody>
                    <a:bodyPr/>
                    <a:lstStyle/>
                    <a:p>
                      <a:r>
                        <a:rPr lang="en-US" dirty="0">
                          <a:solidFill>
                            <a:schemeClr val="bg1"/>
                          </a:solidFill>
                        </a:rPr>
                        <a:t>Px</a:t>
                      </a:r>
                    </a:p>
                  </a:txBody>
                  <a:tcPr/>
                </a:tc>
                <a:tc>
                  <a:txBody>
                    <a:bodyPr/>
                    <a:lstStyle/>
                    <a:p>
                      <a:r>
                        <a:rPr lang="en-US" dirty="0">
                          <a:solidFill>
                            <a:schemeClr val="bg1"/>
                          </a:solidFill>
                        </a:rPr>
                        <a:t>287.98</a:t>
                      </a:r>
                    </a:p>
                  </a:txBody>
                  <a:tcPr/>
                </a:tc>
                <a:extLst>
                  <a:ext uri="{0D108BD9-81ED-4DB2-BD59-A6C34878D82A}">
                    <a16:rowId xmlns:a16="http://schemas.microsoft.com/office/drawing/2014/main" val="921438946"/>
                  </a:ext>
                </a:extLst>
              </a:tr>
              <a:tr h="370840">
                <a:tc>
                  <a:txBody>
                    <a:bodyPr/>
                    <a:lstStyle/>
                    <a:p>
                      <a:r>
                        <a:rPr lang="en-US" dirty="0" err="1">
                          <a:solidFill>
                            <a:schemeClr val="bg1"/>
                          </a:solidFill>
                        </a:rPr>
                        <a:t>Py</a:t>
                      </a:r>
                      <a:endParaRPr lang="en-US" dirty="0">
                        <a:solidFill>
                          <a:schemeClr val="bg1"/>
                        </a:solidFill>
                      </a:endParaRPr>
                    </a:p>
                  </a:txBody>
                  <a:tcPr/>
                </a:tc>
                <a:tc>
                  <a:txBody>
                    <a:bodyPr/>
                    <a:lstStyle/>
                    <a:p>
                      <a:r>
                        <a:rPr lang="en-US" dirty="0">
                          <a:solidFill>
                            <a:schemeClr val="bg1"/>
                          </a:solidFill>
                        </a:rPr>
                        <a:t>287.98</a:t>
                      </a:r>
                    </a:p>
                  </a:txBody>
                  <a:tcPr/>
                </a:tc>
                <a:extLst>
                  <a:ext uri="{0D108BD9-81ED-4DB2-BD59-A6C34878D82A}">
                    <a16:rowId xmlns:a16="http://schemas.microsoft.com/office/drawing/2014/main" val="3053091682"/>
                  </a:ext>
                </a:extLst>
              </a:tr>
              <a:tr h="370840">
                <a:tc>
                  <a:txBody>
                    <a:bodyPr/>
                    <a:lstStyle/>
                    <a:p>
                      <a:r>
                        <a:rPr lang="en-US" dirty="0" err="1">
                          <a:solidFill>
                            <a:schemeClr val="bg1"/>
                          </a:solidFill>
                        </a:rPr>
                        <a:t>Pz</a:t>
                      </a:r>
                      <a:endParaRPr lang="en-US" dirty="0">
                        <a:solidFill>
                          <a:schemeClr val="bg1"/>
                        </a:solidFill>
                      </a:endParaRPr>
                    </a:p>
                  </a:txBody>
                  <a:tcPr/>
                </a:tc>
                <a:tc>
                  <a:txBody>
                    <a:bodyPr/>
                    <a:lstStyle/>
                    <a:p>
                      <a:r>
                        <a:rPr lang="en-US" dirty="0">
                          <a:solidFill>
                            <a:schemeClr val="bg1"/>
                          </a:solidFill>
                        </a:rPr>
                        <a:t>556.98</a:t>
                      </a:r>
                    </a:p>
                  </a:txBody>
                  <a:tcPr/>
                </a:tc>
                <a:extLst>
                  <a:ext uri="{0D108BD9-81ED-4DB2-BD59-A6C34878D82A}">
                    <a16:rowId xmlns:a16="http://schemas.microsoft.com/office/drawing/2014/main" val="592256335"/>
                  </a:ext>
                </a:extLst>
              </a:tr>
            </a:tbl>
          </a:graphicData>
        </a:graphic>
      </p:graphicFrame>
      <p:graphicFrame>
        <p:nvGraphicFramePr>
          <p:cNvPr id="747" name="Table 5">
            <a:extLst>
              <a:ext uri="{FF2B5EF4-FFF2-40B4-BE49-F238E27FC236}">
                <a16:creationId xmlns:a16="http://schemas.microsoft.com/office/drawing/2014/main" id="{F6BDD71D-F730-0E4B-A9E2-3067493F2F04}"/>
              </a:ext>
            </a:extLst>
          </p:cNvPr>
          <p:cNvGraphicFramePr>
            <a:graphicFrameLocks noGrp="1"/>
          </p:cNvGraphicFramePr>
          <p:nvPr>
            <p:extLst>
              <p:ext uri="{D42A27DB-BD31-4B8C-83A1-F6EECF244321}">
                <p14:modId xmlns:p14="http://schemas.microsoft.com/office/powerpoint/2010/main" val="984276833"/>
              </p:ext>
            </p:extLst>
          </p:nvPr>
        </p:nvGraphicFramePr>
        <p:xfrm>
          <a:off x="4661373" y="1928852"/>
          <a:ext cx="4306530" cy="1630680"/>
        </p:xfrm>
        <a:graphic>
          <a:graphicData uri="http://schemas.openxmlformats.org/drawingml/2006/table">
            <a:tbl>
              <a:tblPr firstRow="1" bandRow="1">
                <a:tableStyleId>{9E44D3EF-30E0-43DB-A017-93B0B98886E5}</a:tableStyleId>
              </a:tblPr>
              <a:tblGrid>
                <a:gridCol w="2153265">
                  <a:extLst>
                    <a:ext uri="{9D8B030D-6E8A-4147-A177-3AD203B41FA5}">
                      <a16:colId xmlns:a16="http://schemas.microsoft.com/office/drawing/2014/main" val="4083100409"/>
                    </a:ext>
                  </a:extLst>
                </a:gridCol>
                <a:gridCol w="2153265">
                  <a:extLst>
                    <a:ext uri="{9D8B030D-6E8A-4147-A177-3AD203B41FA5}">
                      <a16:colId xmlns:a16="http://schemas.microsoft.com/office/drawing/2014/main" val="4097087480"/>
                    </a:ext>
                  </a:extLst>
                </a:gridCol>
              </a:tblGrid>
              <a:tr h="156739">
                <a:tc gridSpan="2">
                  <a:txBody>
                    <a:bodyPr/>
                    <a:lstStyle/>
                    <a:p>
                      <a:pPr algn="ctr"/>
                      <a:r>
                        <a:rPr lang="en-US" dirty="0">
                          <a:solidFill>
                            <a:schemeClr val="bg1"/>
                          </a:solidFill>
                        </a:rPr>
                        <a:t>Principal axes of inertia and principal moments of inertia : ( grams * square millimeters)</a:t>
                      </a:r>
                    </a:p>
                  </a:txBody>
                  <a:tcPr/>
                </a:tc>
                <a:tc hMerge="1">
                  <a:txBody>
                    <a:bodyPr/>
                    <a:lstStyle/>
                    <a:p>
                      <a:endParaRPr lang="en-US" dirty="0"/>
                    </a:p>
                  </a:txBody>
                  <a:tcPr/>
                </a:tc>
                <a:extLst>
                  <a:ext uri="{0D108BD9-81ED-4DB2-BD59-A6C34878D82A}">
                    <a16:rowId xmlns:a16="http://schemas.microsoft.com/office/drawing/2014/main" val="265052397"/>
                  </a:ext>
                </a:extLst>
              </a:tr>
              <a:tr h="370840">
                <a:tc>
                  <a:txBody>
                    <a:bodyPr/>
                    <a:lstStyle/>
                    <a:p>
                      <a:r>
                        <a:rPr lang="en-US" dirty="0">
                          <a:solidFill>
                            <a:schemeClr val="bg1"/>
                          </a:solidFill>
                        </a:rPr>
                        <a:t>Px</a:t>
                      </a:r>
                    </a:p>
                  </a:txBody>
                  <a:tcPr/>
                </a:tc>
                <a:tc>
                  <a:txBody>
                    <a:bodyPr/>
                    <a:lstStyle/>
                    <a:p>
                      <a:r>
                        <a:rPr lang="en-US" dirty="0">
                          <a:solidFill>
                            <a:schemeClr val="bg1"/>
                          </a:solidFill>
                        </a:rPr>
                        <a:t>1160000</a:t>
                      </a:r>
                    </a:p>
                  </a:txBody>
                  <a:tcPr/>
                </a:tc>
                <a:extLst>
                  <a:ext uri="{0D108BD9-81ED-4DB2-BD59-A6C34878D82A}">
                    <a16:rowId xmlns:a16="http://schemas.microsoft.com/office/drawing/2014/main" val="921438946"/>
                  </a:ext>
                </a:extLst>
              </a:tr>
              <a:tr h="370840">
                <a:tc>
                  <a:txBody>
                    <a:bodyPr/>
                    <a:lstStyle/>
                    <a:p>
                      <a:r>
                        <a:rPr lang="en-US" dirty="0" err="1">
                          <a:solidFill>
                            <a:schemeClr val="bg1"/>
                          </a:solidFill>
                        </a:rPr>
                        <a:t>Py</a:t>
                      </a:r>
                      <a:endParaRPr lang="en-US" dirty="0">
                        <a:solidFill>
                          <a:schemeClr val="bg1"/>
                        </a:solidFill>
                      </a:endParaRPr>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dirty="0">
                          <a:solidFill>
                            <a:schemeClr val="bg1"/>
                          </a:solidFill>
                        </a:rPr>
                        <a:t>1400000</a:t>
                      </a:r>
                    </a:p>
                  </a:txBody>
                  <a:tcPr/>
                </a:tc>
                <a:extLst>
                  <a:ext uri="{0D108BD9-81ED-4DB2-BD59-A6C34878D82A}">
                    <a16:rowId xmlns:a16="http://schemas.microsoft.com/office/drawing/2014/main" val="3053091682"/>
                  </a:ext>
                </a:extLst>
              </a:tr>
              <a:tr h="370840">
                <a:tc>
                  <a:txBody>
                    <a:bodyPr/>
                    <a:lstStyle/>
                    <a:p>
                      <a:r>
                        <a:rPr lang="en-US" dirty="0" err="1">
                          <a:solidFill>
                            <a:schemeClr val="bg1"/>
                          </a:solidFill>
                        </a:rPr>
                        <a:t>Pz</a:t>
                      </a:r>
                      <a:endParaRPr lang="en-US" dirty="0">
                        <a:solidFill>
                          <a:schemeClr val="bg1"/>
                        </a:solidFill>
                      </a:endParaRPr>
                    </a:p>
                  </a:txBody>
                  <a:tcPr/>
                </a:tc>
                <a:tc>
                  <a:txBody>
                    <a:bodyPr/>
                    <a:lstStyle/>
                    <a:p>
                      <a:r>
                        <a:rPr lang="en-US" dirty="0">
                          <a:solidFill>
                            <a:schemeClr val="bg1"/>
                          </a:solidFill>
                        </a:rPr>
                        <a:t>1540000</a:t>
                      </a:r>
                    </a:p>
                  </a:txBody>
                  <a:tcPr/>
                </a:tc>
                <a:extLst>
                  <a:ext uri="{0D108BD9-81ED-4DB2-BD59-A6C34878D82A}">
                    <a16:rowId xmlns:a16="http://schemas.microsoft.com/office/drawing/2014/main" val="3201409078"/>
                  </a:ext>
                </a:extLst>
              </a:tr>
            </a:tbl>
          </a:graphicData>
        </a:graphic>
      </p:graphicFrame>
      <p:sp>
        <p:nvSpPr>
          <p:cNvPr id="748" name="TextBox 747">
            <a:extLst>
              <a:ext uri="{FF2B5EF4-FFF2-40B4-BE49-F238E27FC236}">
                <a16:creationId xmlns:a16="http://schemas.microsoft.com/office/drawing/2014/main" id="{9BD78185-1F7A-5A4C-9267-185EE11A0945}"/>
              </a:ext>
            </a:extLst>
          </p:cNvPr>
          <p:cNvSpPr txBox="1"/>
          <p:nvPr/>
        </p:nvSpPr>
        <p:spPr>
          <a:xfrm>
            <a:off x="1880306" y="3559532"/>
            <a:ext cx="5759747" cy="1077218"/>
          </a:xfrm>
          <a:prstGeom prst="rect">
            <a:avLst/>
          </a:prstGeom>
          <a:noFill/>
        </p:spPr>
        <p:txBody>
          <a:bodyPr wrap="square" rtlCol="0">
            <a:spAutoFit/>
          </a:bodyPr>
          <a:lstStyle/>
          <a:p>
            <a:r>
              <a:rPr lang="en-US" sz="1800" dirty="0">
                <a:solidFill>
                  <a:schemeClr val="bg1"/>
                </a:solidFill>
              </a:rPr>
              <a:t>Angular momentum calculation to stabilize the satellite:</a:t>
            </a:r>
          </a:p>
          <a:p>
            <a:endParaRPr lang="en-US" dirty="0">
              <a:solidFill>
                <a:schemeClr val="bg1"/>
              </a:solidFill>
            </a:endParaRPr>
          </a:p>
          <a:p>
            <a:pPr algn="ctr"/>
            <a:r>
              <a:rPr lang="en-US" sz="1600" dirty="0">
                <a:solidFill>
                  <a:schemeClr val="bg1"/>
                </a:solidFill>
                <a:sym typeface="Wingdings" pitchFamily="2" charset="2"/>
              </a:rPr>
              <a:t> </a:t>
            </a:r>
            <a:r>
              <a:rPr lang="en-US" sz="1600" dirty="0">
                <a:solidFill>
                  <a:schemeClr val="bg1"/>
                </a:solidFill>
              </a:rPr>
              <a:t>556.98 * 14,000 = 7797720</a:t>
            </a:r>
          </a:p>
          <a:p>
            <a:pPr algn="ctr"/>
            <a:r>
              <a:rPr lang="en-US" sz="1600" dirty="0">
                <a:solidFill>
                  <a:schemeClr val="bg1"/>
                </a:solidFill>
                <a:sym typeface="Wingdings" pitchFamily="2" charset="2"/>
              </a:rPr>
              <a:t> </a:t>
            </a:r>
            <a:r>
              <a:rPr lang="en-US" sz="1600" dirty="0">
                <a:solidFill>
                  <a:schemeClr val="bg1"/>
                </a:solidFill>
              </a:rPr>
              <a:t>7797720 / 1540000 = </a:t>
            </a:r>
            <a:r>
              <a:rPr lang="en-US" sz="1600" dirty="0">
                <a:solidFill>
                  <a:srgbClr val="FF0000"/>
                </a:solidFill>
              </a:rPr>
              <a:t>5 RPM</a:t>
            </a:r>
          </a:p>
        </p:txBody>
      </p:sp>
      <p:sp>
        <p:nvSpPr>
          <p:cNvPr id="749" name="TextBox 748">
            <a:extLst>
              <a:ext uri="{FF2B5EF4-FFF2-40B4-BE49-F238E27FC236}">
                <a16:creationId xmlns:a16="http://schemas.microsoft.com/office/drawing/2014/main" id="{B96B3A82-1778-A743-A452-22DF81BA61D2}"/>
              </a:ext>
            </a:extLst>
          </p:cNvPr>
          <p:cNvSpPr txBox="1"/>
          <p:nvPr/>
        </p:nvSpPr>
        <p:spPr>
          <a:xfrm>
            <a:off x="1143927" y="1577214"/>
            <a:ext cx="2759479" cy="307777"/>
          </a:xfrm>
          <a:prstGeom prst="rect">
            <a:avLst/>
          </a:prstGeom>
          <a:noFill/>
        </p:spPr>
        <p:txBody>
          <a:bodyPr wrap="square" rtlCol="0">
            <a:spAutoFit/>
          </a:bodyPr>
          <a:lstStyle/>
          <a:p>
            <a:r>
              <a:rPr lang="en-US" dirty="0">
                <a:solidFill>
                  <a:srgbClr val="0070C0"/>
                </a:solidFill>
              </a:rPr>
              <a:t>Reaction Wheel Measurements </a:t>
            </a:r>
          </a:p>
        </p:txBody>
      </p:sp>
      <p:sp>
        <p:nvSpPr>
          <p:cNvPr id="750" name="TextBox 749">
            <a:extLst>
              <a:ext uri="{FF2B5EF4-FFF2-40B4-BE49-F238E27FC236}">
                <a16:creationId xmlns:a16="http://schemas.microsoft.com/office/drawing/2014/main" id="{91D33D98-446C-DE41-BCB4-075ED49B607F}"/>
              </a:ext>
            </a:extLst>
          </p:cNvPr>
          <p:cNvSpPr txBox="1"/>
          <p:nvPr/>
        </p:nvSpPr>
        <p:spPr>
          <a:xfrm>
            <a:off x="5697159" y="1577181"/>
            <a:ext cx="2234957" cy="307777"/>
          </a:xfrm>
          <a:prstGeom prst="rect">
            <a:avLst/>
          </a:prstGeom>
          <a:noFill/>
        </p:spPr>
        <p:txBody>
          <a:bodyPr wrap="square" rtlCol="0">
            <a:spAutoFit/>
          </a:bodyPr>
          <a:lstStyle/>
          <a:p>
            <a:pPr algn="ctr"/>
            <a:r>
              <a:rPr lang="en-US" dirty="0">
                <a:solidFill>
                  <a:srgbClr val="0070C0"/>
                </a:solidFill>
              </a:rPr>
              <a:t>TubeSat Measurements </a:t>
            </a:r>
          </a:p>
        </p:txBody>
      </p:sp>
      <p:pic>
        <p:nvPicPr>
          <p:cNvPr id="752" name="1719 Rendezvous Dr 7" descr="1719 Rendezvous Dr 7">
            <a:hlinkClick r:id="" action="ppaction://media"/>
            <a:extLst>
              <a:ext uri="{FF2B5EF4-FFF2-40B4-BE49-F238E27FC236}">
                <a16:creationId xmlns:a16="http://schemas.microsoft.com/office/drawing/2014/main" id="{95BA5790-B3CF-DD4D-9D9F-6416B15E4C35}"/>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067506" y="3823950"/>
            <a:ext cx="812800" cy="812800"/>
          </a:xfrm>
          <a:prstGeom prst="rect">
            <a:avLst/>
          </a:prstGeom>
        </p:spPr>
      </p:pic>
    </p:spTree>
    <p:extLst>
      <p:ext uri="{BB962C8B-B14F-4D97-AF65-F5344CB8AC3E}">
        <p14:creationId xmlns:p14="http://schemas.microsoft.com/office/powerpoint/2010/main" val="509679822"/>
      </p:ext>
    </p:extLst>
  </p:cSld>
  <p:clrMapOvr>
    <a:masterClrMapping/>
  </p:clrMapOvr>
  <mc:AlternateContent xmlns:mc="http://schemas.openxmlformats.org/markup-compatibility/2006" xmlns:p14="http://schemas.microsoft.com/office/powerpoint/2010/main">
    <mc:Choice Requires="p14">
      <p:transition p14:dur="0" advClick="0" advTm="38000"/>
    </mc:Choice>
    <mc:Fallback xmlns="">
      <p:transition advClick="0" advTm="3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5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752"/>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51259BD-F816-614B-85A4-E784014D40D7}"/>
              </a:ext>
            </a:extLst>
          </p:cNvPr>
          <p:cNvSpPr>
            <a:spLocks noGrp="1"/>
          </p:cNvSpPr>
          <p:nvPr>
            <p:ph type="title"/>
          </p:nvPr>
        </p:nvSpPr>
        <p:spPr>
          <a:xfrm>
            <a:off x="409757" y="598134"/>
            <a:ext cx="7663898" cy="621066"/>
          </a:xfrm>
        </p:spPr>
        <p:txBody>
          <a:bodyPr/>
          <a:lstStyle/>
          <a:p>
            <a:r>
              <a:rPr lang="en-US" sz="4000" dirty="0">
                <a:solidFill>
                  <a:schemeClr val="bg1"/>
                </a:solidFill>
              </a:rPr>
              <a:t>Mounting Structure</a:t>
            </a:r>
            <a:endParaRPr lang="en-US" sz="4000" dirty="0"/>
          </a:p>
        </p:txBody>
      </p:sp>
      <p:sp>
        <p:nvSpPr>
          <p:cNvPr id="5" name="Text Placeholder 4">
            <a:extLst>
              <a:ext uri="{FF2B5EF4-FFF2-40B4-BE49-F238E27FC236}">
                <a16:creationId xmlns:a16="http://schemas.microsoft.com/office/drawing/2014/main" id="{7EBE1F07-934E-1D42-B88B-8178553ADD12}"/>
              </a:ext>
            </a:extLst>
          </p:cNvPr>
          <p:cNvSpPr>
            <a:spLocks noGrp="1"/>
          </p:cNvSpPr>
          <p:nvPr>
            <p:ph type="body" idx="1"/>
          </p:nvPr>
        </p:nvSpPr>
        <p:spPr>
          <a:xfrm>
            <a:off x="137995" y="1380399"/>
            <a:ext cx="6648769" cy="3490651"/>
          </a:xfrm>
        </p:spPr>
        <p:txBody>
          <a:bodyPr/>
          <a:lstStyle/>
          <a:p>
            <a:r>
              <a:rPr lang="en-US" sz="1600" dirty="0">
                <a:solidFill>
                  <a:schemeClr val="bg1"/>
                </a:solidFill>
                <a:latin typeface="+mn-lt"/>
              </a:rPr>
              <a:t>The ADCS Mounting Structure is used by connecting the BLDC motors and Reaction Wheels to the ADCS PCB in all three axes.</a:t>
            </a:r>
          </a:p>
          <a:p>
            <a:r>
              <a:rPr lang="en-US" sz="1600" dirty="0">
                <a:solidFill>
                  <a:schemeClr val="bg1"/>
                </a:solidFill>
                <a:latin typeface="+mn-lt"/>
              </a:rPr>
              <a:t>Manufactured in UCF at the Texas Instruments Innovation Lab</a:t>
            </a:r>
          </a:p>
          <a:p>
            <a:r>
              <a:rPr lang="en-US" sz="1600" dirty="0">
                <a:solidFill>
                  <a:schemeClr val="bg1"/>
                </a:solidFill>
                <a:latin typeface="+mn-lt"/>
              </a:rPr>
              <a:t>40.94 mm x 40.94 mm square, placed on the bottom of our PCB</a:t>
            </a:r>
          </a:p>
          <a:p>
            <a:r>
              <a:rPr lang="en-US" sz="1600" dirty="0">
                <a:solidFill>
                  <a:schemeClr val="bg1"/>
                </a:solidFill>
                <a:latin typeface="+mn-lt"/>
              </a:rPr>
              <a:t>Benefits of the designed mounting structure </a:t>
            </a:r>
          </a:p>
          <a:p>
            <a:pPr lvl="1"/>
            <a:r>
              <a:rPr lang="en-US" sz="1600" dirty="0">
                <a:solidFill>
                  <a:schemeClr val="bg1"/>
                </a:solidFill>
                <a:latin typeface="+mn-lt"/>
              </a:rPr>
              <a:t>Stabilization and isolation between the three motors on the three- axis</a:t>
            </a:r>
          </a:p>
          <a:p>
            <a:pPr lvl="1"/>
            <a:r>
              <a:rPr lang="en-US" sz="1600" dirty="0">
                <a:solidFill>
                  <a:schemeClr val="bg1"/>
                </a:solidFill>
                <a:latin typeface="+mn-lt"/>
              </a:rPr>
              <a:t>Prevent any loss of frictions</a:t>
            </a:r>
          </a:p>
          <a:p>
            <a:pPr lvl="1"/>
            <a:r>
              <a:rPr lang="en-US" sz="1600" dirty="0">
                <a:solidFill>
                  <a:schemeClr val="bg1"/>
                </a:solidFill>
                <a:latin typeface="+mn-lt"/>
              </a:rPr>
              <a:t>Motors will be more fixed to avoid any loss of energy </a:t>
            </a:r>
          </a:p>
          <a:p>
            <a:endParaRPr lang="en-US" dirty="0">
              <a:solidFill>
                <a:schemeClr val="bg1"/>
              </a:solidFill>
            </a:endParaRPr>
          </a:p>
          <a:p>
            <a:pPr marL="114300" indent="0">
              <a:buNone/>
            </a:pPr>
            <a:endParaRPr lang="en-US" dirty="0">
              <a:solidFill>
                <a:schemeClr val="bg1"/>
              </a:solidFill>
            </a:endParaRPr>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16</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Picture 6" descr="A picture containing person, indoor&#10;&#10;Description automatically generated">
            <a:extLst>
              <a:ext uri="{FF2B5EF4-FFF2-40B4-BE49-F238E27FC236}">
                <a16:creationId xmlns:a16="http://schemas.microsoft.com/office/drawing/2014/main" id="{67C83E5C-8BD0-F843-86EC-D903C498038A}"/>
              </a:ext>
            </a:extLst>
          </p:cNvPr>
          <p:cNvPicPr>
            <a:picLocks noChangeAspect="1"/>
          </p:cNvPicPr>
          <p:nvPr/>
        </p:nvPicPr>
        <p:blipFill>
          <a:blip r:embed="rId4"/>
          <a:stretch>
            <a:fillRect/>
          </a:stretch>
        </p:blipFill>
        <p:spPr>
          <a:xfrm rot="5400000">
            <a:off x="6445644" y="1849658"/>
            <a:ext cx="2728963" cy="2046722"/>
          </a:xfrm>
          <a:prstGeom prst="rect">
            <a:avLst/>
          </a:prstGeom>
        </p:spPr>
      </p:pic>
      <p:pic>
        <p:nvPicPr>
          <p:cNvPr id="1726" name="Google Shape;15235;p68">
            <a:extLst>
              <a:ext uri="{FF2B5EF4-FFF2-40B4-BE49-F238E27FC236}">
                <a16:creationId xmlns:a16="http://schemas.microsoft.com/office/drawing/2014/main" id="{1D0A1FDE-7469-4C45-935F-F8FCF27F7088}"/>
              </a:ext>
            </a:extLst>
          </p:cNvPr>
          <p:cNvPicPr preferRelativeResize="0"/>
          <p:nvPr/>
        </p:nvPicPr>
        <p:blipFill>
          <a:blip r:embed="rId5"/>
          <a:srcRect t="10482" b="10482"/>
          <a:stretch/>
        </p:blipFill>
        <p:spPr>
          <a:xfrm>
            <a:off x="8429269" y="38150"/>
            <a:ext cx="676656" cy="676656"/>
          </a:xfrm>
          <a:prstGeom prst="ellipse">
            <a:avLst/>
          </a:prstGeom>
          <a:noFill/>
          <a:ln>
            <a:noFill/>
          </a:ln>
        </p:spPr>
      </p:pic>
      <p:pic>
        <p:nvPicPr>
          <p:cNvPr id="744" name="Audio Recording Jun 23, 2021 at 4:17:28 PM" descr="Audio Recording Jun 23, 2021 at 4:17:28 PM">
            <a:hlinkClick r:id="" action="ppaction://media"/>
            <a:extLst>
              <a:ext uri="{FF2B5EF4-FFF2-40B4-BE49-F238E27FC236}">
                <a16:creationId xmlns:a16="http://schemas.microsoft.com/office/drawing/2014/main" id="{33D8DEB4-EED2-F54E-AE26-F0C4392DCDF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973964" y="4230350"/>
            <a:ext cx="812800" cy="812800"/>
          </a:xfrm>
          <a:prstGeom prst="rect">
            <a:avLst/>
          </a:prstGeom>
        </p:spPr>
      </p:pic>
    </p:spTree>
    <p:extLst>
      <p:ext uri="{BB962C8B-B14F-4D97-AF65-F5344CB8AC3E}">
        <p14:creationId xmlns:p14="http://schemas.microsoft.com/office/powerpoint/2010/main" val="3212341928"/>
      </p:ext>
    </p:extLst>
  </p:cSld>
  <p:clrMapOvr>
    <a:masterClrMapping/>
  </p:clrMapOvr>
  <mc:AlternateContent xmlns:mc="http://schemas.openxmlformats.org/markup-compatibility/2006" xmlns:p14="http://schemas.microsoft.com/office/powerpoint/2010/main">
    <mc:Choice Requires="p14">
      <p:transition p14:dur="0" advClick="0" advTm="46000"/>
    </mc:Choice>
    <mc:Fallback xmlns="">
      <p:transition advClick="0" advTm="4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4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744"/>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17</a:t>
            </a:fld>
            <a:endParaRPr lang="en" dirty="0"/>
          </a:p>
        </p:txBody>
      </p:sp>
      <p:grpSp>
        <p:nvGrpSpPr>
          <p:cNvPr id="3" name="Google Shape;9;p2">
            <a:extLst>
              <a:ext uri="{FF2B5EF4-FFF2-40B4-BE49-F238E27FC236}">
                <a16:creationId xmlns:a16="http://schemas.microsoft.com/office/drawing/2014/main" id="{78C03F6D-0BB9-9B46-9F7C-3FF874773098}"/>
              </a:ext>
            </a:extLst>
          </p:cNvPr>
          <p:cNvGrpSpPr/>
          <p:nvPr/>
        </p:nvGrpSpPr>
        <p:grpSpPr>
          <a:xfrm>
            <a:off x="0" y="0"/>
            <a:ext cx="9144255" cy="4643040"/>
            <a:chOff x="238125" y="1043475"/>
            <a:chExt cx="7142275" cy="3626525"/>
          </a:xfrm>
          <a:solidFill>
            <a:schemeClr val="bg2">
              <a:alpha val="11000"/>
            </a:schemeClr>
          </a:solidFill>
        </p:grpSpPr>
        <p:sp>
          <p:nvSpPr>
            <p:cNvPr id="4" name="Google Shape;10;p2">
              <a:extLst>
                <a:ext uri="{FF2B5EF4-FFF2-40B4-BE49-F238E27FC236}">
                  <a16:creationId xmlns:a16="http://schemas.microsoft.com/office/drawing/2014/main" id="{B6D9BB08-D32E-5E40-A811-8E271614EEE1}"/>
                </a:ext>
              </a:extLst>
            </p:cNvPr>
            <p:cNvSpPr/>
            <p:nvPr/>
          </p:nvSpPr>
          <p:spPr>
            <a:xfrm>
              <a:off x="4330525" y="3218300"/>
              <a:ext cx="3049875" cy="839550"/>
            </a:xfrm>
            <a:custGeom>
              <a:avLst/>
              <a:gdLst/>
              <a:ahLst/>
              <a:cxnLst/>
              <a:rect l="l" t="t" r="r" b="b"/>
              <a:pathLst>
                <a:path w="121995" h="33582" extrusionOk="0">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1;p2">
              <a:extLst>
                <a:ext uri="{FF2B5EF4-FFF2-40B4-BE49-F238E27FC236}">
                  <a16:creationId xmlns:a16="http://schemas.microsoft.com/office/drawing/2014/main" id="{4B214557-A65C-0D48-8DE7-1E03335EB598}"/>
                </a:ext>
              </a:extLst>
            </p:cNvPr>
            <p:cNvSpPr/>
            <p:nvPr/>
          </p:nvSpPr>
          <p:spPr>
            <a:xfrm>
              <a:off x="238125" y="1470500"/>
              <a:ext cx="3414525" cy="986850"/>
            </a:xfrm>
            <a:custGeom>
              <a:avLst/>
              <a:gdLst/>
              <a:ahLst/>
              <a:cxnLst/>
              <a:rect l="l" t="t" r="r" b="b"/>
              <a:pathLst>
                <a:path w="136581" h="39474" extrusionOk="0">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p2">
              <a:extLst>
                <a:ext uri="{FF2B5EF4-FFF2-40B4-BE49-F238E27FC236}">
                  <a16:creationId xmlns:a16="http://schemas.microsoft.com/office/drawing/2014/main" id="{93E9EFFF-8D7B-914E-94E7-F3E63BBEA4BD}"/>
                </a:ext>
              </a:extLst>
            </p:cNvPr>
            <p:cNvSpPr/>
            <p:nvPr/>
          </p:nvSpPr>
          <p:spPr>
            <a:xfrm>
              <a:off x="238125" y="2865600"/>
              <a:ext cx="7142275" cy="1804400"/>
            </a:xfrm>
            <a:custGeom>
              <a:avLst/>
              <a:gdLst/>
              <a:ahLst/>
              <a:cxnLst/>
              <a:rect l="l" t="t" r="r" b="b"/>
              <a:pathLst>
                <a:path w="285691" h="72176" extrusionOk="0">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p2">
              <a:extLst>
                <a:ext uri="{FF2B5EF4-FFF2-40B4-BE49-F238E27FC236}">
                  <a16:creationId xmlns:a16="http://schemas.microsoft.com/office/drawing/2014/main" id="{8BA2E58F-05E9-B440-968B-BA3F70AB841D}"/>
                </a:ext>
              </a:extLst>
            </p:cNvPr>
            <p:cNvSpPr/>
            <p:nvPr/>
          </p:nvSpPr>
          <p:spPr>
            <a:xfrm>
              <a:off x="238125" y="1043475"/>
              <a:ext cx="7142275" cy="1721700"/>
            </a:xfrm>
            <a:custGeom>
              <a:avLst/>
              <a:gdLst/>
              <a:ahLst/>
              <a:cxnLst/>
              <a:rect l="l" t="t" r="r" b="b"/>
              <a:pathLst>
                <a:path w="285691" h="68868" extrusionOk="0">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48640"/>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107048" y="-214215"/>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6" name="Google Shape;1044;p24">
            <a:extLst>
              <a:ext uri="{FF2B5EF4-FFF2-40B4-BE49-F238E27FC236}">
                <a16:creationId xmlns:a16="http://schemas.microsoft.com/office/drawing/2014/main" id="{A510276D-68CF-5E4B-A47D-D6A4C244FCC9}"/>
              </a:ext>
            </a:extLst>
          </p:cNvPr>
          <p:cNvSpPr txBox="1">
            <a:spLocks noGrp="1"/>
          </p:cNvSpPr>
          <p:nvPr/>
        </p:nvSpPr>
        <p:spPr>
          <a:xfrm>
            <a:off x="3518465" y="1456300"/>
            <a:ext cx="5287207" cy="971206"/>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marL="0" lvl="0" indent="0" algn="ctr" rtl="0">
              <a:lnSpc>
                <a:spcPct val="150000"/>
              </a:lnSpc>
              <a:spcBef>
                <a:spcPts val="0"/>
              </a:spcBef>
              <a:spcAft>
                <a:spcPts val="0"/>
              </a:spcAft>
              <a:buNone/>
            </a:pPr>
            <a:r>
              <a:rPr lang="en" sz="4000" b="1" dirty="0">
                <a:solidFill>
                  <a:schemeClr val="bg1"/>
                </a:solidFill>
              </a:rPr>
              <a:t>Project Design</a:t>
            </a:r>
          </a:p>
          <a:p>
            <a:pPr marL="0" lvl="0" indent="0" algn="ctr" rtl="0">
              <a:lnSpc>
                <a:spcPct val="150000"/>
              </a:lnSpc>
              <a:spcBef>
                <a:spcPts val="0"/>
              </a:spcBef>
              <a:spcAft>
                <a:spcPts val="0"/>
              </a:spcAft>
              <a:buNone/>
            </a:pPr>
            <a:r>
              <a:rPr lang="en" sz="4000" b="1" i="1" dirty="0">
                <a:solidFill>
                  <a:schemeClr val="bg1"/>
                </a:solidFill>
              </a:rPr>
              <a:t>Software</a:t>
            </a:r>
            <a:endParaRPr sz="4000" b="1" dirty="0">
              <a:solidFill>
                <a:schemeClr val="bg1"/>
              </a:solidFill>
            </a:endParaRPr>
          </a:p>
        </p:txBody>
      </p:sp>
      <p:pic>
        <p:nvPicPr>
          <p:cNvPr id="1760" name="Picture 1759">
            <a:extLst>
              <a:ext uri="{FF2B5EF4-FFF2-40B4-BE49-F238E27FC236}">
                <a16:creationId xmlns:a16="http://schemas.microsoft.com/office/drawing/2014/main" id="{F5201D16-7254-1E47-8641-AA063E6C8AD3}"/>
              </a:ext>
            </a:extLst>
          </p:cNvPr>
          <p:cNvPicPr>
            <a:picLocks noChangeAspect="1"/>
          </p:cNvPicPr>
          <p:nvPr/>
        </p:nvPicPr>
        <p:blipFill>
          <a:blip r:embed="rId2"/>
          <a:stretch>
            <a:fillRect/>
          </a:stretch>
        </p:blipFill>
        <p:spPr>
          <a:xfrm>
            <a:off x="70338" y="224246"/>
            <a:ext cx="3454400" cy="3435315"/>
          </a:xfrm>
          <a:prstGeom prst="rect">
            <a:avLst/>
          </a:prstGeom>
        </p:spPr>
      </p:pic>
      <p:pic>
        <p:nvPicPr>
          <p:cNvPr id="1728" name="Google Shape;15233;p68">
            <a:extLst>
              <a:ext uri="{FF2B5EF4-FFF2-40B4-BE49-F238E27FC236}">
                <a16:creationId xmlns:a16="http://schemas.microsoft.com/office/drawing/2014/main" id="{B96D955F-7CC6-534D-8E99-2892B1AC72F8}"/>
              </a:ext>
            </a:extLst>
          </p:cNvPr>
          <p:cNvPicPr preferRelativeResize="0"/>
          <p:nvPr/>
        </p:nvPicPr>
        <p:blipFill>
          <a:blip r:embed="rId3"/>
          <a:srcRect/>
          <a:stretch/>
        </p:blipFill>
        <p:spPr>
          <a:xfrm>
            <a:off x="8467344" y="0"/>
            <a:ext cx="676656" cy="676656"/>
          </a:xfrm>
          <a:prstGeom prst="ellipse">
            <a:avLst/>
          </a:prstGeom>
          <a:noFill/>
          <a:ln>
            <a:noFill/>
          </a:ln>
        </p:spPr>
      </p:pic>
    </p:spTree>
    <p:extLst>
      <p:ext uri="{BB962C8B-B14F-4D97-AF65-F5344CB8AC3E}">
        <p14:creationId xmlns:p14="http://schemas.microsoft.com/office/powerpoint/2010/main" val="905401483"/>
      </p:ext>
    </p:extLst>
  </p:cSld>
  <p:clrMapOvr>
    <a:masterClrMapping/>
  </p:clrMapOvr>
  <mc:AlternateContent xmlns:mc="http://schemas.openxmlformats.org/markup-compatibility/2006" xmlns:p14="http://schemas.microsoft.com/office/powerpoint/2010/main">
    <mc:Choice Requires="p14">
      <p:transition p14:dur="0" advClick="0" advTm="1500"/>
    </mc:Choice>
    <mc:Fallback xmlns="">
      <p:transition advClick="0" advTm="150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18</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044;p24">
            <a:extLst>
              <a:ext uri="{FF2B5EF4-FFF2-40B4-BE49-F238E27FC236}">
                <a16:creationId xmlns:a16="http://schemas.microsoft.com/office/drawing/2014/main" id="{FD99D319-D362-C640-9A77-FB2A189E4E23}"/>
              </a:ext>
            </a:extLst>
          </p:cNvPr>
          <p:cNvSpPr txBox="1">
            <a:spLocks noGrp="1"/>
          </p:cNvSpPr>
          <p:nvPr/>
        </p:nvSpPr>
        <p:spPr>
          <a:xfrm>
            <a:off x="623221" y="359529"/>
            <a:ext cx="765512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marL="0" lvl="0" indent="0" algn="l" rtl="0">
              <a:spcBef>
                <a:spcPts val="0"/>
              </a:spcBef>
              <a:spcAft>
                <a:spcPts val="0"/>
              </a:spcAft>
              <a:buNone/>
            </a:pPr>
            <a:r>
              <a:rPr lang="en" sz="4000" dirty="0">
                <a:solidFill>
                  <a:schemeClr val="bg1"/>
                </a:solidFill>
              </a:rPr>
              <a:t>Sensor/Microcontroller</a:t>
            </a:r>
            <a:endParaRPr sz="4000" dirty="0">
              <a:solidFill>
                <a:schemeClr val="bg1"/>
              </a:solidFill>
            </a:endParaRPr>
          </a:p>
        </p:txBody>
      </p:sp>
      <p:sp useBgFill="1">
        <p:nvSpPr>
          <p:cNvPr id="863" name="TextBox 862">
            <a:extLst>
              <a:ext uri="{FF2B5EF4-FFF2-40B4-BE49-F238E27FC236}">
                <a16:creationId xmlns:a16="http://schemas.microsoft.com/office/drawing/2014/main" id="{E0C084B1-0358-DA48-9907-833AF950B511}"/>
              </a:ext>
            </a:extLst>
          </p:cNvPr>
          <p:cNvSpPr txBox="1"/>
          <p:nvPr/>
        </p:nvSpPr>
        <p:spPr>
          <a:xfrm>
            <a:off x="1080771" y="1134673"/>
            <a:ext cx="4960851" cy="3785652"/>
          </a:xfrm>
          <a:prstGeom prst="rect">
            <a:avLst/>
          </a:prstGeom>
        </p:spPr>
        <p:txBody>
          <a:bodyPr wrap="square" rtlCol="0">
            <a:spAutoFit/>
          </a:bodyPr>
          <a:lstStyle/>
          <a:p>
            <a:pPr>
              <a:buClr>
                <a:schemeClr val="bg1"/>
              </a:buClr>
            </a:pPr>
            <a:r>
              <a:rPr lang="en-US" sz="2000" dirty="0">
                <a:solidFill>
                  <a:schemeClr val="bg1"/>
                </a:solidFill>
                <a:latin typeface="+mn-lt"/>
                <a:sym typeface="Barlow Light"/>
              </a:rPr>
              <a:t>Inertial Measurement Unit</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BMX 160</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Collects gyroscope, acceleration, and magnetic readings</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Feeds data to MCU</a:t>
            </a:r>
          </a:p>
          <a:p>
            <a:pPr>
              <a:buClr>
                <a:schemeClr val="bg1"/>
              </a:buClr>
            </a:pPr>
            <a:endParaRPr lang="en-US" sz="2000" dirty="0">
              <a:solidFill>
                <a:schemeClr val="bg1"/>
              </a:solidFill>
              <a:latin typeface="+mn-lt"/>
              <a:sym typeface="Barlow Light"/>
            </a:endParaRPr>
          </a:p>
          <a:p>
            <a:pPr>
              <a:buClr>
                <a:schemeClr val="bg1"/>
              </a:buClr>
            </a:pPr>
            <a:r>
              <a:rPr lang="en-US" sz="2000" dirty="0">
                <a:solidFill>
                  <a:schemeClr val="bg1"/>
                </a:solidFill>
                <a:latin typeface="+mn-lt"/>
                <a:sym typeface="Barlow Light"/>
              </a:rPr>
              <a:t>Microcontroller Unit</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Arduino </a:t>
            </a:r>
            <a:r>
              <a:rPr lang="en-US" sz="2000" dirty="0" err="1">
                <a:solidFill>
                  <a:schemeClr val="bg1"/>
                </a:solidFill>
                <a:latin typeface="+mn-lt"/>
                <a:sym typeface="Barlow Light"/>
              </a:rPr>
              <a:t>ATmega</a:t>
            </a:r>
            <a:r>
              <a:rPr lang="en-US" sz="2000" dirty="0">
                <a:solidFill>
                  <a:schemeClr val="bg1"/>
                </a:solidFill>
                <a:latin typeface="+mn-lt"/>
                <a:sym typeface="Barlow Light"/>
              </a:rPr>
              <a:t> 2560</a:t>
            </a:r>
          </a:p>
          <a:p>
            <a:pPr marL="342900" lvl="4" indent="-342900">
              <a:buClr>
                <a:schemeClr val="bg1"/>
              </a:buClr>
              <a:buFont typeface="Arial" panose="020B0604020202020204" pitchFamily="34" charset="0"/>
              <a:buChar char="•"/>
            </a:pPr>
            <a:r>
              <a:rPr lang="en-US" sz="2000" dirty="0">
                <a:solidFill>
                  <a:schemeClr val="bg1"/>
                </a:solidFill>
                <a:latin typeface="+mn-lt"/>
                <a:sym typeface="Barlow Light"/>
              </a:rPr>
              <a:t>Responsible for running software.</a:t>
            </a:r>
          </a:p>
          <a:p>
            <a:pPr marL="342900" lvl="1" indent="-342900">
              <a:buClr>
                <a:schemeClr val="bg1"/>
              </a:buClr>
              <a:buFont typeface="Arial" panose="020B0604020202020204" pitchFamily="34" charset="0"/>
              <a:buChar char="•"/>
            </a:pPr>
            <a:r>
              <a:rPr lang="en-US" sz="2000" dirty="0">
                <a:solidFill>
                  <a:schemeClr val="bg1"/>
                </a:solidFill>
                <a:latin typeface="+mn-lt"/>
                <a:sym typeface="Barlow Light"/>
              </a:rPr>
              <a:t>Collect sensor data.</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Adjust system accordingly.</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3.3V logic</a:t>
            </a:r>
          </a:p>
        </p:txBody>
      </p:sp>
      <p:pic>
        <p:nvPicPr>
          <p:cNvPr id="864" name="Picture 863">
            <a:extLst>
              <a:ext uri="{FF2B5EF4-FFF2-40B4-BE49-F238E27FC236}">
                <a16:creationId xmlns:a16="http://schemas.microsoft.com/office/drawing/2014/main" id="{DD9380E9-60D6-CB44-B313-8C2C3C553E80}"/>
              </a:ext>
            </a:extLst>
          </p:cNvPr>
          <p:cNvPicPr>
            <a:picLocks noChangeAspect="1"/>
          </p:cNvPicPr>
          <p:nvPr/>
        </p:nvPicPr>
        <p:blipFill>
          <a:blip r:embed="rId4"/>
          <a:stretch>
            <a:fillRect/>
          </a:stretch>
        </p:blipFill>
        <p:spPr>
          <a:xfrm>
            <a:off x="6762673" y="1301750"/>
            <a:ext cx="1397000" cy="1270000"/>
          </a:xfrm>
          <a:prstGeom prst="rect">
            <a:avLst/>
          </a:prstGeom>
        </p:spPr>
      </p:pic>
      <p:pic>
        <p:nvPicPr>
          <p:cNvPr id="865" name="Picture 2" descr="ATmega2560 - 8-bit AVR Microcontrollers">
            <a:extLst>
              <a:ext uri="{FF2B5EF4-FFF2-40B4-BE49-F238E27FC236}">
                <a16:creationId xmlns:a16="http://schemas.microsoft.com/office/drawing/2014/main" id="{BFFF06F5-2C0C-DB4F-B1E9-ABFFE4AE426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34881" y="2976443"/>
            <a:ext cx="1852583" cy="1538280"/>
          </a:xfrm>
          <a:prstGeom prst="rect">
            <a:avLst/>
          </a:prstGeom>
          <a:noFill/>
          <a:extLst>
            <a:ext uri="{909E8E84-426E-40DD-AFC4-6F175D3DCCD1}">
              <a14:hiddenFill xmlns:a14="http://schemas.microsoft.com/office/drawing/2010/main">
                <a:solidFill>
                  <a:srgbClr val="FFFFFF"/>
                </a:solidFill>
              </a14:hiddenFill>
            </a:ext>
          </a:extLst>
        </p:spPr>
      </p:pic>
      <p:pic>
        <p:nvPicPr>
          <p:cNvPr id="1726" name="Google Shape;15233;p68">
            <a:extLst>
              <a:ext uri="{FF2B5EF4-FFF2-40B4-BE49-F238E27FC236}">
                <a16:creationId xmlns:a16="http://schemas.microsoft.com/office/drawing/2014/main" id="{E137890A-93DD-014E-9BA2-229FF0CC9F59}"/>
              </a:ext>
            </a:extLst>
          </p:cNvPr>
          <p:cNvPicPr preferRelativeResize="0"/>
          <p:nvPr/>
        </p:nvPicPr>
        <p:blipFill>
          <a:blip r:embed="rId6"/>
          <a:srcRect/>
          <a:stretch/>
        </p:blipFill>
        <p:spPr>
          <a:xfrm>
            <a:off x="8467344" y="0"/>
            <a:ext cx="676656" cy="676656"/>
          </a:xfrm>
          <a:prstGeom prst="ellipse">
            <a:avLst/>
          </a:prstGeom>
          <a:noFill/>
          <a:ln>
            <a:noFill/>
          </a:ln>
        </p:spPr>
      </p:pic>
      <p:pic>
        <p:nvPicPr>
          <p:cNvPr id="1727" name="Sensor/MCU">
            <a:hlinkClick r:id="" action="ppaction://media"/>
            <a:extLst>
              <a:ext uri="{FF2B5EF4-FFF2-40B4-BE49-F238E27FC236}">
                <a16:creationId xmlns:a16="http://schemas.microsoft.com/office/drawing/2014/main" id="{606C78F8-0E7A-C14C-A7DB-AD80C75496B7}"/>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326000" y="4130115"/>
            <a:ext cx="609600" cy="609600"/>
          </a:xfrm>
          <a:prstGeom prst="rect">
            <a:avLst/>
          </a:prstGeom>
        </p:spPr>
      </p:pic>
    </p:spTree>
    <p:extLst>
      <p:ext uri="{BB962C8B-B14F-4D97-AF65-F5344CB8AC3E}">
        <p14:creationId xmlns:p14="http://schemas.microsoft.com/office/powerpoint/2010/main" val="243342813"/>
      </p:ext>
    </p:extLst>
  </p:cSld>
  <p:clrMapOvr>
    <a:masterClrMapping/>
  </p:clrMapOvr>
  <mc:AlternateContent xmlns:mc="http://schemas.openxmlformats.org/markup-compatibility/2006" xmlns:p14="http://schemas.microsoft.com/office/powerpoint/2010/main">
    <mc:Choice Requires="p14">
      <p:transition p14:dur="0" advClick="0" advTm="44000"/>
    </mc:Choice>
    <mc:Fallback xmlns="">
      <p:transition advClick="0" advTm="4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2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727"/>
                </p:tgtEl>
              </p:cMediaNode>
            </p:audio>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19</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06936" y="-241598"/>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044;p24">
            <a:extLst>
              <a:ext uri="{FF2B5EF4-FFF2-40B4-BE49-F238E27FC236}">
                <a16:creationId xmlns:a16="http://schemas.microsoft.com/office/drawing/2014/main" id="{FD99D319-D362-C640-9A77-FB2A189E4E23}"/>
              </a:ext>
            </a:extLst>
          </p:cNvPr>
          <p:cNvSpPr txBox="1">
            <a:spLocks noGrp="1"/>
          </p:cNvSpPr>
          <p:nvPr/>
        </p:nvSpPr>
        <p:spPr>
          <a:xfrm>
            <a:off x="623221" y="359529"/>
            <a:ext cx="765512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lvl="0"/>
            <a:r>
              <a:rPr lang="en-US" sz="4000" dirty="0">
                <a:solidFill>
                  <a:schemeClr val="bg1"/>
                </a:solidFill>
              </a:rPr>
              <a:t>BMX 160</a:t>
            </a:r>
          </a:p>
        </p:txBody>
      </p:sp>
      <p:sp useBgFill="1">
        <p:nvSpPr>
          <p:cNvPr id="863" name="TextBox 862">
            <a:extLst>
              <a:ext uri="{FF2B5EF4-FFF2-40B4-BE49-F238E27FC236}">
                <a16:creationId xmlns:a16="http://schemas.microsoft.com/office/drawing/2014/main" id="{E0C084B1-0358-DA48-9907-833AF950B511}"/>
              </a:ext>
            </a:extLst>
          </p:cNvPr>
          <p:cNvSpPr txBox="1"/>
          <p:nvPr/>
        </p:nvSpPr>
        <p:spPr>
          <a:xfrm>
            <a:off x="756536" y="1301750"/>
            <a:ext cx="4960851" cy="2554545"/>
          </a:xfrm>
          <a:prstGeom prst="rect">
            <a:avLst/>
          </a:prstGeom>
        </p:spPr>
        <p:txBody>
          <a:bodyPr wrap="square" rtlCol="0">
            <a:spAutoFit/>
          </a:bodyPr>
          <a:lstStyle/>
          <a:p>
            <a:pPr>
              <a:buClr>
                <a:schemeClr val="bg1"/>
              </a:buClr>
            </a:pPr>
            <a:r>
              <a:rPr lang="en-US" sz="2000" dirty="0">
                <a:solidFill>
                  <a:schemeClr val="bg1"/>
                </a:solidFill>
                <a:sym typeface="Barlow Light"/>
              </a:rPr>
              <a:t>Features</a:t>
            </a:r>
          </a:p>
          <a:p>
            <a:pPr marL="342900" indent="-342900">
              <a:buClr>
                <a:schemeClr val="bg1"/>
              </a:buClr>
              <a:buFont typeface="Arial" panose="020B0604020202020204" pitchFamily="34" charset="0"/>
              <a:buChar char="•"/>
            </a:pPr>
            <a:r>
              <a:rPr lang="en-US" sz="2000" dirty="0">
                <a:solidFill>
                  <a:schemeClr val="bg1"/>
                </a:solidFill>
                <a:sym typeface="Barlow Light"/>
              </a:rPr>
              <a:t>Low power 9-axis sensor</a:t>
            </a:r>
          </a:p>
          <a:p>
            <a:pPr marL="342900" indent="-342900">
              <a:buClr>
                <a:schemeClr val="bg1"/>
              </a:buClr>
              <a:buFont typeface="Arial" panose="020B0604020202020204" pitchFamily="34" charset="0"/>
              <a:buChar char="•"/>
            </a:pPr>
            <a:r>
              <a:rPr lang="en-US" sz="2000" dirty="0">
                <a:solidFill>
                  <a:schemeClr val="bg1"/>
                </a:solidFill>
                <a:sym typeface="Barlow Light"/>
              </a:rPr>
              <a:t>16-bit digital triaxial accelerometer, gyroscope, and geomagnetic sensor</a:t>
            </a:r>
          </a:p>
          <a:p>
            <a:pPr marL="342900" indent="-342900">
              <a:buClr>
                <a:schemeClr val="bg1"/>
              </a:buClr>
              <a:buFont typeface="Arial" panose="020B0604020202020204" pitchFamily="34" charset="0"/>
              <a:buChar char="•"/>
            </a:pPr>
            <a:r>
              <a:rPr lang="en-US" sz="2000" dirty="0">
                <a:solidFill>
                  <a:schemeClr val="bg1"/>
                </a:solidFill>
                <a:sym typeface="Barlow Light"/>
              </a:rPr>
              <a:t>I2C or SPI support</a:t>
            </a:r>
          </a:p>
          <a:p>
            <a:pPr marL="342900" indent="-342900">
              <a:buClr>
                <a:schemeClr val="bg1"/>
              </a:buClr>
              <a:buFont typeface="Arial" panose="020B0604020202020204" pitchFamily="34" charset="0"/>
              <a:buChar char="•"/>
            </a:pPr>
            <a:r>
              <a:rPr lang="en-US" sz="2000" dirty="0">
                <a:solidFill>
                  <a:schemeClr val="bg1"/>
                </a:solidFill>
                <a:sym typeface="Barlow Light"/>
              </a:rPr>
              <a:t>Built-in power management unit</a:t>
            </a:r>
          </a:p>
          <a:p>
            <a:pPr marL="342900" indent="-342900">
              <a:buClr>
                <a:schemeClr val="bg1"/>
              </a:buClr>
              <a:buFont typeface="Arial" panose="020B0604020202020204" pitchFamily="34" charset="0"/>
              <a:buChar char="•"/>
            </a:pPr>
            <a:r>
              <a:rPr lang="en-US" sz="2000" dirty="0">
                <a:solidFill>
                  <a:schemeClr val="bg1"/>
                </a:solidFill>
                <a:sym typeface="Barlow Light"/>
              </a:rPr>
              <a:t>Specific method of sensing axes orientation</a:t>
            </a:r>
          </a:p>
        </p:txBody>
      </p:sp>
      <p:pic>
        <p:nvPicPr>
          <p:cNvPr id="864" name="Picture 863">
            <a:extLst>
              <a:ext uri="{FF2B5EF4-FFF2-40B4-BE49-F238E27FC236}">
                <a16:creationId xmlns:a16="http://schemas.microsoft.com/office/drawing/2014/main" id="{DD9380E9-60D6-CB44-B313-8C2C3C553E80}"/>
              </a:ext>
            </a:extLst>
          </p:cNvPr>
          <p:cNvPicPr>
            <a:picLocks noChangeAspect="1"/>
          </p:cNvPicPr>
          <p:nvPr/>
        </p:nvPicPr>
        <p:blipFill>
          <a:blip r:embed="rId4"/>
          <a:stretch>
            <a:fillRect/>
          </a:stretch>
        </p:blipFill>
        <p:spPr>
          <a:xfrm>
            <a:off x="6733177" y="1790134"/>
            <a:ext cx="1397000" cy="1270000"/>
          </a:xfrm>
          <a:prstGeom prst="rect">
            <a:avLst/>
          </a:prstGeom>
        </p:spPr>
      </p:pic>
      <p:pic>
        <p:nvPicPr>
          <p:cNvPr id="866" name="Google Shape;15233;p68">
            <a:extLst>
              <a:ext uri="{FF2B5EF4-FFF2-40B4-BE49-F238E27FC236}">
                <a16:creationId xmlns:a16="http://schemas.microsoft.com/office/drawing/2014/main" id="{20344352-A7DE-5140-A39B-A44A23448708}"/>
              </a:ext>
            </a:extLst>
          </p:cNvPr>
          <p:cNvPicPr preferRelativeResize="0"/>
          <p:nvPr/>
        </p:nvPicPr>
        <p:blipFill>
          <a:blip r:embed="rId5"/>
          <a:srcRect/>
          <a:stretch/>
        </p:blipFill>
        <p:spPr>
          <a:xfrm>
            <a:off x="8467344" y="0"/>
            <a:ext cx="676656" cy="676656"/>
          </a:xfrm>
          <a:prstGeom prst="ellipse">
            <a:avLst/>
          </a:prstGeom>
          <a:noFill/>
          <a:ln>
            <a:noFill/>
          </a:ln>
        </p:spPr>
      </p:pic>
      <p:pic>
        <p:nvPicPr>
          <p:cNvPr id="1726" name="BMX">
            <a:hlinkClick r:id="" action="ppaction://media"/>
            <a:extLst>
              <a:ext uri="{FF2B5EF4-FFF2-40B4-BE49-F238E27FC236}">
                <a16:creationId xmlns:a16="http://schemas.microsoft.com/office/drawing/2014/main" id="{A9BB09A7-8D30-5E43-9522-B8E708933BF7}"/>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89331" y="4074946"/>
            <a:ext cx="609600" cy="609600"/>
          </a:xfrm>
          <a:prstGeom prst="rect">
            <a:avLst/>
          </a:prstGeom>
        </p:spPr>
      </p:pic>
    </p:spTree>
    <p:extLst>
      <p:ext uri="{BB962C8B-B14F-4D97-AF65-F5344CB8AC3E}">
        <p14:creationId xmlns:p14="http://schemas.microsoft.com/office/powerpoint/2010/main" val="3292323796"/>
      </p:ext>
    </p:extLst>
  </p:cSld>
  <p:clrMapOvr>
    <a:masterClrMapping/>
  </p:clrMapOvr>
  <mc:AlternateContent xmlns:mc="http://schemas.openxmlformats.org/markup-compatibility/2006" xmlns:p14="http://schemas.microsoft.com/office/powerpoint/2010/main">
    <mc:Choice Requires="p14">
      <p:transition p14:dur="0" advClick="0" advTm="69000"/>
    </mc:Choice>
    <mc:Fallback xmlns="">
      <p:transition advClick="0" advTm="69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2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726"/>
                </p:tgtEl>
              </p:cMediaNode>
            </p:audi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42"/>
        <p:cNvGrpSpPr/>
        <p:nvPr/>
      </p:nvGrpSpPr>
      <p:grpSpPr>
        <a:xfrm>
          <a:off x="0" y="0"/>
          <a:ext cx="0" cy="0"/>
          <a:chOff x="0" y="0"/>
          <a:chExt cx="0" cy="0"/>
        </a:xfrm>
      </p:grpSpPr>
      <p:sp>
        <p:nvSpPr>
          <p:cNvPr id="343" name="Google Shape;343;p13"/>
          <p:cNvSpPr txBox="1">
            <a:spLocks noGrp="1"/>
          </p:cNvSpPr>
          <p:nvPr>
            <p:ph type="title"/>
          </p:nvPr>
        </p:nvSpPr>
        <p:spPr>
          <a:xfrm>
            <a:off x="324945" y="602243"/>
            <a:ext cx="4245311" cy="487192"/>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4000" dirty="0"/>
              <a:t>What is an ADCS?</a:t>
            </a:r>
            <a:endParaRPr sz="4000" dirty="0"/>
          </a:p>
        </p:txBody>
      </p:sp>
      <p:sp>
        <p:nvSpPr>
          <p:cNvPr id="62" name="Slide Number Placeholder 1">
            <a:extLst>
              <a:ext uri="{FF2B5EF4-FFF2-40B4-BE49-F238E27FC236}">
                <a16:creationId xmlns:a16="http://schemas.microsoft.com/office/drawing/2014/main" id="{60526C1C-7E8C-A144-82A9-C8E6E9325D38}"/>
              </a:ext>
            </a:extLst>
          </p:cNvPr>
          <p:cNvSpPr>
            <a:spLocks noGrp="1"/>
          </p:cNvSpPr>
          <p:nvPr>
            <p:ph type="sldNum" idx="12"/>
          </p:nvPr>
        </p:nvSpPr>
        <p:spPr>
          <a:xfrm>
            <a:off x="8649025" y="4636750"/>
            <a:ext cx="456900" cy="468600"/>
          </a:xfrm>
        </p:spPr>
        <p:txBody>
          <a:bodyPr/>
          <a:lstStyle/>
          <a:p>
            <a:pPr marL="0" lvl="0" indent="0" algn="r" rtl="0">
              <a:spcBef>
                <a:spcPts val="0"/>
              </a:spcBef>
              <a:spcAft>
                <a:spcPts val="0"/>
              </a:spcAft>
              <a:buNone/>
            </a:pPr>
            <a:fld id="{00000000-1234-1234-1234-123412341234}" type="slidenum">
              <a:rPr lang="en" smtClean="0"/>
              <a:t>2</a:t>
            </a:fld>
            <a:endParaRPr lang="en" dirty="0"/>
          </a:p>
        </p:txBody>
      </p:sp>
      <p:pic>
        <p:nvPicPr>
          <p:cNvPr id="52" name="Google Shape;15231;p68">
            <a:extLst>
              <a:ext uri="{FF2B5EF4-FFF2-40B4-BE49-F238E27FC236}">
                <a16:creationId xmlns:a16="http://schemas.microsoft.com/office/drawing/2014/main" id="{5D83B319-4385-B648-98D3-E737A42B2EFF}"/>
              </a:ext>
            </a:extLst>
          </p:cNvPr>
          <p:cNvPicPr preferRelativeResize="0"/>
          <p:nvPr/>
        </p:nvPicPr>
        <p:blipFill>
          <a:blip r:embed="rId5"/>
          <a:srcRect/>
          <a:stretch/>
        </p:blipFill>
        <p:spPr>
          <a:xfrm>
            <a:off x="8462610" y="-22608"/>
            <a:ext cx="674364" cy="674364"/>
          </a:xfrm>
          <a:prstGeom prst="ellipse">
            <a:avLst/>
          </a:prstGeom>
          <a:noFill/>
          <a:ln>
            <a:noFill/>
          </a:ln>
        </p:spPr>
      </p:pic>
      <p:pic>
        <p:nvPicPr>
          <p:cNvPr id="1026" name="Picture 2" descr="enter image description here">
            <a:extLst>
              <a:ext uri="{FF2B5EF4-FFF2-40B4-BE49-F238E27FC236}">
                <a16:creationId xmlns:a16="http://schemas.microsoft.com/office/drawing/2014/main" id="{1A869BDB-2691-CD40-88FE-55BAECA7663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34598" y="1622582"/>
            <a:ext cx="3513860" cy="2308845"/>
          </a:xfrm>
          <a:prstGeom prst="rect">
            <a:avLst/>
          </a:prstGeom>
          <a:noFill/>
          <a:extLst>
            <a:ext uri="{909E8E84-426E-40DD-AFC4-6F175D3DCCD1}">
              <a14:hiddenFill xmlns:a14="http://schemas.microsoft.com/office/drawing/2010/main">
                <a:solidFill>
                  <a:srgbClr val="FFFFFF"/>
                </a:solidFill>
              </a14:hiddenFill>
            </a:ext>
          </a:extLst>
        </p:spPr>
      </p:pic>
      <p:sp>
        <p:nvSpPr>
          <p:cNvPr id="56" name="Google Shape;742;p18">
            <a:extLst>
              <a:ext uri="{FF2B5EF4-FFF2-40B4-BE49-F238E27FC236}">
                <a16:creationId xmlns:a16="http://schemas.microsoft.com/office/drawing/2014/main" id="{AE30382D-1A02-0A4E-A9B2-92B6E03EB9D7}"/>
              </a:ext>
            </a:extLst>
          </p:cNvPr>
          <p:cNvSpPr txBox="1">
            <a:spLocks noGrp="1"/>
          </p:cNvSpPr>
          <p:nvPr>
            <p:ph type="body" idx="1"/>
          </p:nvPr>
        </p:nvSpPr>
        <p:spPr>
          <a:xfrm>
            <a:off x="469444" y="1622582"/>
            <a:ext cx="4652957" cy="2640900"/>
          </a:xfrm>
          <a:prstGeom prst="rect">
            <a:avLst/>
          </a:prstGeom>
        </p:spPr>
        <p:txBody>
          <a:bodyPr spcFirstLastPara="1" wrap="square" lIns="0" tIns="0" rIns="0" bIns="0" anchor="t" anchorCtr="0">
            <a:noAutofit/>
          </a:bodyPr>
          <a:lstStyle/>
          <a:p>
            <a:pPr marL="114300" indent="0">
              <a:buNone/>
            </a:pPr>
            <a:r>
              <a:rPr lang="en-US" dirty="0">
                <a:latin typeface="+mn-lt"/>
              </a:rPr>
              <a:t>Main Uses</a:t>
            </a:r>
          </a:p>
          <a:p>
            <a:r>
              <a:rPr lang="en-US" dirty="0">
                <a:latin typeface="+mn-lt"/>
              </a:rPr>
              <a:t>Orienting solar panels</a:t>
            </a:r>
          </a:p>
          <a:p>
            <a:r>
              <a:rPr lang="en-US" dirty="0">
                <a:latin typeface="+mn-lt"/>
              </a:rPr>
              <a:t>Orienting thermal radiators</a:t>
            </a:r>
          </a:p>
          <a:p>
            <a:r>
              <a:rPr lang="en-US" dirty="0">
                <a:latin typeface="+mn-lt"/>
              </a:rPr>
              <a:t>Orienting thrustors</a:t>
            </a:r>
          </a:p>
          <a:p>
            <a:r>
              <a:rPr lang="en-US" dirty="0">
                <a:latin typeface="+mn-lt"/>
              </a:rPr>
              <a:t>Utilizing optical instruments</a:t>
            </a:r>
          </a:p>
          <a:p>
            <a:r>
              <a:rPr lang="en-US" dirty="0">
                <a:latin typeface="+mn-lt"/>
              </a:rPr>
              <a:t>Optimizing antenna gain</a:t>
            </a:r>
          </a:p>
          <a:p>
            <a:pPr marL="0" indent="0">
              <a:buNone/>
            </a:pPr>
            <a:endParaRPr sz="1800" dirty="0"/>
          </a:p>
        </p:txBody>
      </p:sp>
      <p:pic>
        <p:nvPicPr>
          <p:cNvPr id="4" name="Audio Recording Jul 24, 2021 at 8:09:29 PM" descr="Audio Recording Jul 24, 2021 at 8:09:29 PM">
            <a:hlinkClick r:id="" action="ppaction://media"/>
            <a:extLst>
              <a:ext uri="{FF2B5EF4-FFF2-40B4-BE49-F238E27FC236}">
                <a16:creationId xmlns:a16="http://schemas.microsoft.com/office/drawing/2014/main" id="{6EC0662E-707C-C444-8224-D644CEAFDD95}"/>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6680200" y="314574"/>
            <a:ext cx="812800" cy="812800"/>
          </a:xfrm>
          <a:prstGeom prst="rect">
            <a:avLst/>
          </a:prstGeom>
        </p:spPr>
      </p:pic>
    </p:spTree>
    <p:extLst>
      <p:ext uri="{BB962C8B-B14F-4D97-AF65-F5344CB8AC3E}">
        <p14:creationId xmlns:p14="http://schemas.microsoft.com/office/powerpoint/2010/main" val="3721695499"/>
      </p:ext>
    </p:extLst>
  </p:cSld>
  <p:clrMapOvr>
    <a:masterClrMapping/>
  </p:clrMapOvr>
  <mc:AlternateContent xmlns:mc="http://schemas.openxmlformats.org/markup-compatibility/2006">
    <mc:Choice xmlns:p14="http://schemas.microsoft.com/office/powerpoint/2010/main" Requires="p14">
      <p:transition p14:dur="10" advClick="0" advTm="36000"/>
    </mc:Choice>
    <mc:Fallback>
      <p:transition advClick="0" advTm="3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4"/>
                </p:tgtEl>
              </p:cMediaNode>
            </p:audio>
          </p:childTnLst>
        </p:cTn>
      </p:par>
    </p:tnLst>
  </p:timing>
  <p:extLst>
    <p:ext uri="{E180D4A7-C9FB-4DFB-919C-405C955672EB}">
      <p14:showEvtLst xmlns:p14="http://schemas.microsoft.com/office/powerpoint/2010/main">
        <p14:playEvt time="21" objId="2"/>
      </p14:showEvtLst>
    </p:ext>
  </p:extLst>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20</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04474"/>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044;p24">
            <a:extLst>
              <a:ext uri="{FF2B5EF4-FFF2-40B4-BE49-F238E27FC236}">
                <a16:creationId xmlns:a16="http://schemas.microsoft.com/office/drawing/2014/main" id="{FD99D319-D362-C640-9A77-FB2A189E4E23}"/>
              </a:ext>
            </a:extLst>
          </p:cNvPr>
          <p:cNvSpPr txBox="1">
            <a:spLocks noGrp="1"/>
          </p:cNvSpPr>
          <p:nvPr/>
        </p:nvSpPr>
        <p:spPr>
          <a:xfrm>
            <a:off x="623221" y="359529"/>
            <a:ext cx="765512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lvl="0"/>
            <a:r>
              <a:rPr lang="en-US" sz="4000" dirty="0">
                <a:solidFill>
                  <a:schemeClr val="bg1"/>
                </a:solidFill>
              </a:rPr>
              <a:t>Arduino </a:t>
            </a:r>
            <a:r>
              <a:rPr lang="en-US" sz="4000" dirty="0" err="1">
                <a:solidFill>
                  <a:schemeClr val="bg1"/>
                </a:solidFill>
              </a:rPr>
              <a:t>ATmega</a:t>
            </a:r>
            <a:r>
              <a:rPr lang="en-US" sz="4000" dirty="0">
                <a:solidFill>
                  <a:schemeClr val="bg1"/>
                </a:solidFill>
              </a:rPr>
              <a:t> 2560</a:t>
            </a:r>
          </a:p>
        </p:txBody>
      </p:sp>
      <p:sp useBgFill="1">
        <p:nvSpPr>
          <p:cNvPr id="863" name="TextBox 862">
            <a:extLst>
              <a:ext uri="{FF2B5EF4-FFF2-40B4-BE49-F238E27FC236}">
                <a16:creationId xmlns:a16="http://schemas.microsoft.com/office/drawing/2014/main" id="{E0C084B1-0358-DA48-9907-833AF950B511}"/>
              </a:ext>
            </a:extLst>
          </p:cNvPr>
          <p:cNvSpPr txBox="1"/>
          <p:nvPr/>
        </p:nvSpPr>
        <p:spPr>
          <a:xfrm>
            <a:off x="623221" y="1311582"/>
            <a:ext cx="4960851" cy="1938992"/>
          </a:xfrm>
          <a:prstGeom prst="rect">
            <a:avLst/>
          </a:prstGeom>
        </p:spPr>
        <p:txBody>
          <a:bodyPr wrap="square" rtlCol="0">
            <a:spAutoFit/>
          </a:bodyPr>
          <a:lstStyle/>
          <a:p>
            <a:pPr>
              <a:buClr>
                <a:schemeClr val="bg1"/>
              </a:buClr>
            </a:pPr>
            <a:r>
              <a:rPr lang="en-US" sz="2000" dirty="0">
                <a:solidFill>
                  <a:schemeClr val="bg1"/>
                </a:solidFill>
                <a:latin typeface="+mn-lt"/>
                <a:sym typeface="Barlow Light"/>
              </a:rPr>
              <a:t>Features</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9 timer modules with PWM support</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8-bit AVR based CPU, 3.3 V, 8 MHz</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Wide range of pins</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Power saving modes</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Sleep modes</a:t>
            </a:r>
          </a:p>
        </p:txBody>
      </p:sp>
      <p:pic>
        <p:nvPicPr>
          <p:cNvPr id="865" name="Picture 864" descr="Diagram&#10;&#10;Description automatically generated">
            <a:extLst>
              <a:ext uri="{FF2B5EF4-FFF2-40B4-BE49-F238E27FC236}">
                <a16:creationId xmlns:a16="http://schemas.microsoft.com/office/drawing/2014/main" id="{39B1F5FD-29DA-1243-AB2C-B1CB8C178FED}"/>
              </a:ext>
            </a:extLst>
          </p:cNvPr>
          <p:cNvPicPr>
            <a:picLocks noChangeAspect="1"/>
          </p:cNvPicPr>
          <p:nvPr/>
        </p:nvPicPr>
        <p:blipFill>
          <a:blip r:embed="rId4"/>
          <a:stretch>
            <a:fillRect/>
          </a:stretch>
        </p:blipFill>
        <p:spPr>
          <a:xfrm>
            <a:off x="5287129" y="1193474"/>
            <a:ext cx="3437905" cy="3443276"/>
          </a:xfrm>
          <a:prstGeom prst="rect">
            <a:avLst/>
          </a:prstGeom>
        </p:spPr>
      </p:pic>
      <p:pic>
        <p:nvPicPr>
          <p:cNvPr id="866" name="Google Shape;15233;p68">
            <a:extLst>
              <a:ext uri="{FF2B5EF4-FFF2-40B4-BE49-F238E27FC236}">
                <a16:creationId xmlns:a16="http://schemas.microsoft.com/office/drawing/2014/main" id="{4F7C93BB-4DC0-674A-B7E6-544836F7FAD1}"/>
              </a:ext>
            </a:extLst>
          </p:cNvPr>
          <p:cNvPicPr preferRelativeResize="0"/>
          <p:nvPr/>
        </p:nvPicPr>
        <p:blipFill>
          <a:blip r:embed="rId5"/>
          <a:srcRect/>
          <a:stretch/>
        </p:blipFill>
        <p:spPr>
          <a:xfrm>
            <a:off x="8467344" y="0"/>
            <a:ext cx="676656" cy="676656"/>
          </a:xfrm>
          <a:prstGeom prst="ellipse">
            <a:avLst/>
          </a:prstGeom>
          <a:noFill/>
          <a:ln>
            <a:noFill/>
          </a:ln>
        </p:spPr>
      </p:pic>
      <p:pic>
        <p:nvPicPr>
          <p:cNvPr id="1726" name="Recorded Sound">
            <a:hlinkClick r:id="" action="ppaction://media"/>
            <a:extLst>
              <a:ext uri="{FF2B5EF4-FFF2-40B4-BE49-F238E27FC236}">
                <a16:creationId xmlns:a16="http://schemas.microsoft.com/office/drawing/2014/main" id="{B0B194BA-9B41-3D4A-96AD-4373045B91AB}"/>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56917" y="4053503"/>
            <a:ext cx="609600" cy="609600"/>
          </a:xfrm>
          <a:prstGeom prst="rect">
            <a:avLst/>
          </a:prstGeom>
        </p:spPr>
      </p:pic>
    </p:spTree>
    <p:extLst>
      <p:ext uri="{BB962C8B-B14F-4D97-AF65-F5344CB8AC3E}">
        <p14:creationId xmlns:p14="http://schemas.microsoft.com/office/powerpoint/2010/main" val="1465074678"/>
      </p:ext>
    </p:extLst>
  </p:cSld>
  <p:clrMapOvr>
    <a:masterClrMapping/>
  </p:clrMapOvr>
  <mc:AlternateContent xmlns:mc="http://schemas.openxmlformats.org/markup-compatibility/2006" xmlns:p14="http://schemas.microsoft.com/office/powerpoint/2010/main">
    <mc:Choice Requires="p14">
      <p:transition p14:dur="0" advClick="0" advTm="59000"/>
    </mc:Choice>
    <mc:Fallback xmlns="">
      <p:transition advClick="0" advTm="59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2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726"/>
                </p:tgtEl>
              </p:cMediaNode>
            </p:audi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21</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044;p24">
            <a:extLst>
              <a:ext uri="{FF2B5EF4-FFF2-40B4-BE49-F238E27FC236}">
                <a16:creationId xmlns:a16="http://schemas.microsoft.com/office/drawing/2014/main" id="{FD99D319-D362-C640-9A77-FB2A189E4E23}"/>
              </a:ext>
            </a:extLst>
          </p:cNvPr>
          <p:cNvSpPr txBox="1">
            <a:spLocks noGrp="1"/>
          </p:cNvSpPr>
          <p:nvPr/>
        </p:nvSpPr>
        <p:spPr>
          <a:xfrm>
            <a:off x="623221" y="359529"/>
            <a:ext cx="765512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lvl="0"/>
            <a:r>
              <a:rPr lang="en-US" sz="4000" dirty="0">
                <a:solidFill>
                  <a:schemeClr val="bg1"/>
                </a:solidFill>
              </a:rPr>
              <a:t>Software Design</a:t>
            </a:r>
          </a:p>
        </p:txBody>
      </p:sp>
      <p:sp useBgFill="1">
        <p:nvSpPr>
          <p:cNvPr id="863" name="TextBox 862">
            <a:extLst>
              <a:ext uri="{FF2B5EF4-FFF2-40B4-BE49-F238E27FC236}">
                <a16:creationId xmlns:a16="http://schemas.microsoft.com/office/drawing/2014/main" id="{E0C084B1-0358-DA48-9907-833AF950B511}"/>
              </a:ext>
            </a:extLst>
          </p:cNvPr>
          <p:cNvSpPr txBox="1"/>
          <p:nvPr/>
        </p:nvSpPr>
        <p:spPr>
          <a:xfrm>
            <a:off x="786033" y="1341079"/>
            <a:ext cx="4960851" cy="1631216"/>
          </a:xfrm>
          <a:prstGeom prst="rect">
            <a:avLst/>
          </a:prstGeom>
        </p:spPr>
        <p:txBody>
          <a:bodyPr wrap="square" rtlCol="0">
            <a:spAutoFit/>
          </a:bodyPr>
          <a:lstStyle/>
          <a:p>
            <a:pPr>
              <a:buClr>
                <a:schemeClr val="bg1"/>
              </a:buClr>
            </a:pPr>
            <a:r>
              <a:rPr lang="en-US" sz="2000" dirty="0">
                <a:solidFill>
                  <a:schemeClr val="bg1"/>
                </a:solidFill>
                <a:latin typeface="+mn-lt"/>
                <a:sym typeface="Barlow Light"/>
              </a:rPr>
              <a:t>Arduino IDE</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Use C/C++</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Ease of programming</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Can write functions and libraries</a:t>
            </a:r>
          </a:p>
          <a:p>
            <a:pPr marL="342900" indent="-342900">
              <a:buClr>
                <a:schemeClr val="bg1"/>
              </a:buClr>
              <a:buFont typeface="Arial" panose="020B0604020202020204" pitchFamily="34" charset="0"/>
              <a:buChar char="•"/>
            </a:pPr>
            <a:r>
              <a:rPr lang="en-US" sz="2000" dirty="0">
                <a:solidFill>
                  <a:schemeClr val="bg1"/>
                </a:solidFill>
                <a:latin typeface="+mn-lt"/>
                <a:sym typeface="Barlow Light"/>
              </a:rPr>
              <a:t>Can write header and source files</a:t>
            </a:r>
          </a:p>
        </p:txBody>
      </p:sp>
      <p:pic>
        <p:nvPicPr>
          <p:cNvPr id="865" name="Google Shape;15233;p68">
            <a:extLst>
              <a:ext uri="{FF2B5EF4-FFF2-40B4-BE49-F238E27FC236}">
                <a16:creationId xmlns:a16="http://schemas.microsoft.com/office/drawing/2014/main" id="{AC81B8CC-111B-8C46-816A-2A1EFED41F8C}"/>
              </a:ext>
            </a:extLst>
          </p:cNvPr>
          <p:cNvPicPr preferRelativeResize="0"/>
          <p:nvPr/>
        </p:nvPicPr>
        <p:blipFill>
          <a:blip r:embed="rId5"/>
          <a:srcRect/>
          <a:stretch/>
        </p:blipFill>
        <p:spPr>
          <a:xfrm>
            <a:off x="8467344" y="0"/>
            <a:ext cx="676656" cy="676656"/>
          </a:xfrm>
          <a:prstGeom prst="ellipse">
            <a:avLst/>
          </a:prstGeom>
          <a:noFill/>
          <a:ln>
            <a:noFill/>
          </a:ln>
        </p:spPr>
      </p:pic>
      <p:pic>
        <p:nvPicPr>
          <p:cNvPr id="866" name="arduino ide">
            <a:hlinkClick r:id="" action="ppaction://media"/>
            <a:extLst>
              <a:ext uri="{FF2B5EF4-FFF2-40B4-BE49-F238E27FC236}">
                <a16:creationId xmlns:a16="http://schemas.microsoft.com/office/drawing/2014/main" id="{B3FC18AE-24C3-2A46-879D-D7497BE890E5}"/>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376129" y="4330245"/>
            <a:ext cx="609600" cy="609600"/>
          </a:xfrm>
          <a:prstGeom prst="rect">
            <a:avLst/>
          </a:prstGeom>
        </p:spPr>
      </p:pic>
      <p:pic>
        <p:nvPicPr>
          <p:cNvPr id="1726" name="image1.png">
            <a:extLst>
              <a:ext uri="{FF2B5EF4-FFF2-40B4-BE49-F238E27FC236}">
                <a16:creationId xmlns:a16="http://schemas.microsoft.com/office/drawing/2014/main" id="{0250D94E-156C-A44F-8CA3-4833C7A83DCA}"/>
              </a:ext>
            </a:extLst>
          </p:cNvPr>
          <p:cNvPicPr/>
          <p:nvPr/>
        </p:nvPicPr>
        <p:blipFill rotWithShape="1">
          <a:blip r:embed="rId7"/>
          <a:srcRect t="14115" b="14213"/>
          <a:stretch/>
        </p:blipFill>
        <p:spPr bwMode="auto">
          <a:xfrm>
            <a:off x="2903857" y="3210373"/>
            <a:ext cx="3336286" cy="1631216"/>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473811634"/>
      </p:ext>
    </p:extLst>
  </p:cSld>
  <p:clrMapOvr>
    <a:masterClrMapping/>
  </p:clrMapOvr>
  <mc:AlternateContent xmlns:mc="http://schemas.openxmlformats.org/markup-compatibility/2006" xmlns:p14="http://schemas.microsoft.com/office/powerpoint/2010/main">
    <mc:Choice Requires="p14">
      <p:transition p14:dur="0" advClick="0" advTm="22000"/>
    </mc:Choice>
    <mc:Fallback xmlns="">
      <p:transition advClick="0" advTm="2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6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866"/>
                </p:tgtEl>
              </p:cMediaNode>
            </p:audio>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22</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044;p24">
            <a:extLst>
              <a:ext uri="{FF2B5EF4-FFF2-40B4-BE49-F238E27FC236}">
                <a16:creationId xmlns:a16="http://schemas.microsoft.com/office/drawing/2014/main" id="{FD99D319-D362-C640-9A77-FB2A189E4E23}"/>
              </a:ext>
            </a:extLst>
          </p:cNvPr>
          <p:cNvSpPr txBox="1">
            <a:spLocks noGrp="1"/>
          </p:cNvSpPr>
          <p:nvPr/>
        </p:nvSpPr>
        <p:spPr>
          <a:xfrm>
            <a:off x="623221" y="359529"/>
            <a:ext cx="765512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lvl="0"/>
            <a:r>
              <a:rPr lang="en-US" sz="4000" dirty="0">
                <a:solidFill>
                  <a:schemeClr val="bg1"/>
                </a:solidFill>
              </a:rPr>
              <a:t>Software Design</a:t>
            </a:r>
          </a:p>
        </p:txBody>
      </p:sp>
      <p:pic>
        <p:nvPicPr>
          <p:cNvPr id="865" name="Picture 864">
            <a:extLst>
              <a:ext uri="{FF2B5EF4-FFF2-40B4-BE49-F238E27FC236}">
                <a16:creationId xmlns:a16="http://schemas.microsoft.com/office/drawing/2014/main" id="{47609A18-F9B5-BC47-955C-E5289EFAE5B7}"/>
              </a:ext>
            </a:extLst>
          </p:cNvPr>
          <p:cNvPicPr>
            <a:picLocks noChangeAspect="1"/>
          </p:cNvPicPr>
          <p:nvPr/>
        </p:nvPicPr>
        <p:blipFill>
          <a:blip r:embed="rId4"/>
          <a:stretch>
            <a:fillRect/>
          </a:stretch>
        </p:blipFill>
        <p:spPr>
          <a:xfrm>
            <a:off x="623221" y="1841197"/>
            <a:ext cx="3767107" cy="1531268"/>
          </a:xfrm>
          <a:prstGeom prst="rect">
            <a:avLst/>
          </a:prstGeom>
        </p:spPr>
      </p:pic>
      <p:pic>
        <p:nvPicPr>
          <p:cNvPr id="866" name="Picture 865">
            <a:extLst>
              <a:ext uri="{FF2B5EF4-FFF2-40B4-BE49-F238E27FC236}">
                <a16:creationId xmlns:a16="http://schemas.microsoft.com/office/drawing/2014/main" id="{CE0FEBC5-7717-FA4A-B3E9-68848AE1C89D}"/>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2075" b="92808" l="9969" r="95016">
                        <a14:foregroundMark x1="30218" y1="7054" x2="30218" y2="7054"/>
                        <a14:foregroundMark x1="32243" y1="3320" x2="32243" y2="3320"/>
                        <a14:foregroundMark x1="36604" y1="2213" x2="36604" y2="2213"/>
                        <a14:foregroundMark x1="29283" y1="16459" x2="29283" y2="16459"/>
                        <a14:foregroundMark x1="91277" y1="52006" x2="91277" y2="52006"/>
                        <a14:foregroundMark x1="95171" y1="51452" x2="95171" y2="51452"/>
                        <a14:foregroundMark x1="39097" y1="84924" x2="39097" y2="84924"/>
                        <a14:foregroundMark x1="40031" y1="85477" x2="40031" y2="85477"/>
                        <a14:foregroundMark x1="34579" y1="92808" x2="34579" y2="92808"/>
                      </a14:backgroundRemoval>
                    </a14:imgEffect>
                  </a14:imgLayer>
                </a14:imgProps>
              </a:ext>
            </a:extLst>
          </a:blip>
          <a:stretch>
            <a:fillRect/>
          </a:stretch>
        </p:blipFill>
        <p:spPr>
          <a:xfrm>
            <a:off x="5034116" y="805685"/>
            <a:ext cx="3614909" cy="4065365"/>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726" name="Google Shape;15233;p68">
            <a:extLst>
              <a:ext uri="{FF2B5EF4-FFF2-40B4-BE49-F238E27FC236}">
                <a16:creationId xmlns:a16="http://schemas.microsoft.com/office/drawing/2014/main" id="{B82D5CBD-059A-F049-8B39-A31FBEA4520B}"/>
              </a:ext>
            </a:extLst>
          </p:cNvPr>
          <p:cNvPicPr preferRelativeResize="0"/>
          <p:nvPr/>
        </p:nvPicPr>
        <p:blipFill>
          <a:blip r:embed="rId7"/>
          <a:srcRect/>
          <a:stretch/>
        </p:blipFill>
        <p:spPr>
          <a:xfrm>
            <a:off x="8467344" y="0"/>
            <a:ext cx="676656" cy="676656"/>
          </a:xfrm>
          <a:prstGeom prst="ellipse">
            <a:avLst/>
          </a:prstGeom>
          <a:noFill/>
          <a:ln>
            <a:noFill/>
          </a:ln>
        </p:spPr>
      </p:pic>
      <p:pic>
        <p:nvPicPr>
          <p:cNvPr id="1727" name="algorithm">
            <a:hlinkClick r:id="" action="ppaction://media"/>
            <a:extLst>
              <a:ext uri="{FF2B5EF4-FFF2-40B4-BE49-F238E27FC236}">
                <a16:creationId xmlns:a16="http://schemas.microsoft.com/office/drawing/2014/main" id="{08E57AF5-BF54-8245-9589-7C906BC1699C}"/>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428301" y="4234012"/>
            <a:ext cx="609600" cy="609600"/>
          </a:xfrm>
          <a:prstGeom prst="rect">
            <a:avLst/>
          </a:prstGeom>
        </p:spPr>
      </p:pic>
    </p:spTree>
    <p:extLst>
      <p:ext uri="{BB962C8B-B14F-4D97-AF65-F5344CB8AC3E}">
        <p14:creationId xmlns:p14="http://schemas.microsoft.com/office/powerpoint/2010/main" val="336277584"/>
      </p:ext>
    </p:extLst>
  </p:cSld>
  <p:clrMapOvr>
    <a:masterClrMapping/>
  </p:clrMapOvr>
  <mc:AlternateContent xmlns:mc="http://schemas.openxmlformats.org/markup-compatibility/2006" xmlns:p14="http://schemas.microsoft.com/office/powerpoint/2010/main">
    <mc:Choice Requires="p14">
      <p:transition p14:dur="0" advClick="0" advTm="48000"/>
    </mc:Choice>
    <mc:Fallback xmlns="">
      <p:transition advClick="0" advTm="4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2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727"/>
                </p:tgtEl>
              </p:cMediaNode>
            </p:audi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23</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044;p24">
            <a:extLst>
              <a:ext uri="{FF2B5EF4-FFF2-40B4-BE49-F238E27FC236}">
                <a16:creationId xmlns:a16="http://schemas.microsoft.com/office/drawing/2014/main" id="{FD99D319-D362-C640-9A77-FB2A189E4E23}"/>
              </a:ext>
            </a:extLst>
          </p:cNvPr>
          <p:cNvSpPr txBox="1">
            <a:spLocks noGrp="1"/>
          </p:cNvSpPr>
          <p:nvPr/>
        </p:nvSpPr>
        <p:spPr>
          <a:xfrm>
            <a:off x="623221" y="359529"/>
            <a:ext cx="765512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lvl="0"/>
            <a:r>
              <a:rPr lang="en-US" sz="4000" dirty="0">
                <a:solidFill>
                  <a:schemeClr val="bg1"/>
                </a:solidFill>
              </a:rPr>
              <a:t>Software Implementation</a:t>
            </a:r>
          </a:p>
        </p:txBody>
      </p:sp>
      <p:sp>
        <p:nvSpPr>
          <p:cNvPr id="3" name="Rectangle 2">
            <a:extLst>
              <a:ext uri="{FF2B5EF4-FFF2-40B4-BE49-F238E27FC236}">
                <a16:creationId xmlns:a16="http://schemas.microsoft.com/office/drawing/2014/main" id="{D696962E-3986-734F-A7AD-AAA80BD33487}"/>
              </a:ext>
            </a:extLst>
          </p:cNvPr>
          <p:cNvSpPr/>
          <p:nvPr/>
        </p:nvSpPr>
        <p:spPr>
          <a:xfrm>
            <a:off x="1156544" y="897057"/>
            <a:ext cx="3919100" cy="1200329"/>
          </a:xfrm>
          <a:prstGeom prst="rect">
            <a:avLst/>
          </a:prstGeom>
        </p:spPr>
        <p:txBody>
          <a:bodyPr wrap="square">
            <a:spAutoFit/>
          </a:bodyPr>
          <a:lstStyle/>
          <a:p>
            <a:pPr marL="285750" indent="-285750">
              <a:buClr>
                <a:schemeClr val="bg1"/>
              </a:buClr>
              <a:buFont typeface="Arial"/>
              <a:buChar char="•"/>
            </a:pPr>
            <a:r>
              <a:rPr lang="en-US" sz="1800" dirty="0">
                <a:solidFill>
                  <a:schemeClr val="bg1"/>
                </a:solidFill>
                <a:latin typeface="+mn-lt"/>
              </a:rPr>
              <a:t>IMU collects data and feeds to MCU</a:t>
            </a:r>
          </a:p>
          <a:p>
            <a:pPr marL="285750" indent="-285750">
              <a:buClr>
                <a:schemeClr val="bg1"/>
              </a:buClr>
              <a:buFont typeface="Arial"/>
              <a:buChar char="•"/>
            </a:pPr>
            <a:r>
              <a:rPr lang="en-US" sz="1800" dirty="0">
                <a:solidFill>
                  <a:schemeClr val="bg1"/>
                </a:solidFill>
                <a:latin typeface="+mn-lt"/>
              </a:rPr>
              <a:t>Code will activate corresponding signals on MCU</a:t>
            </a:r>
          </a:p>
        </p:txBody>
      </p:sp>
      <p:pic>
        <p:nvPicPr>
          <p:cNvPr id="1726" name="Picture 1725">
            <a:extLst>
              <a:ext uri="{FF2B5EF4-FFF2-40B4-BE49-F238E27FC236}">
                <a16:creationId xmlns:a16="http://schemas.microsoft.com/office/drawing/2014/main" id="{8A6041B4-9FA2-104F-9800-3946AA65233A}"/>
              </a:ext>
            </a:extLst>
          </p:cNvPr>
          <p:cNvPicPr>
            <a:picLocks noChangeAspect="1"/>
          </p:cNvPicPr>
          <p:nvPr/>
        </p:nvPicPr>
        <p:blipFill>
          <a:blip r:embed="rId4"/>
          <a:stretch>
            <a:fillRect/>
          </a:stretch>
        </p:blipFill>
        <p:spPr>
          <a:xfrm>
            <a:off x="2280043" y="2364863"/>
            <a:ext cx="4841442" cy="2506187"/>
          </a:xfrm>
          <a:prstGeom prst="rect">
            <a:avLst/>
          </a:prstGeom>
        </p:spPr>
      </p:pic>
      <p:sp>
        <p:nvSpPr>
          <p:cNvPr id="4" name="Rectangle 3">
            <a:extLst>
              <a:ext uri="{FF2B5EF4-FFF2-40B4-BE49-F238E27FC236}">
                <a16:creationId xmlns:a16="http://schemas.microsoft.com/office/drawing/2014/main" id="{B6E19E8D-16E0-CD4B-BDE8-4AB1F31F7394}"/>
              </a:ext>
            </a:extLst>
          </p:cNvPr>
          <p:cNvSpPr/>
          <p:nvPr/>
        </p:nvSpPr>
        <p:spPr>
          <a:xfrm>
            <a:off x="4946880" y="894547"/>
            <a:ext cx="4159045" cy="1200329"/>
          </a:xfrm>
          <a:prstGeom prst="rect">
            <a:avLst/>
          </a:prstGeom>
        </p:spPr>
        <p:txBody>
          <a:bodyPr wrap="square">
            <a:spAutoFit/>
          </a:bodyPr>
          <a:lstStyle/>
          <a:p>
            <a:pPr marL="285750" indent="-285750">
              <a:buClr>
                <a:schemeClr val="bg1"/>
              </a:buClr>
              <a:buFont typeface="Arial"/>
              <a:buChar char="•"/>
            </a:pPr>
            <a:r>
              <a:rPr lang="en-US" sz="1800" dirty="0">
                <a:solidFill>
                  <a:schemeClr val="bg1"/>
                </a:solidFill>
                <a:latin typeface="+mn-lt"/>
              </a:rPr>
              <a:t>Output goes through step-up regulator</a:t>
            </a:r>
          </a:p>
          <a:p>
            <a:pPr marL="285750" indent="-285750">
              <a:buClr>
                <a:schemeClr val="bg1"/>
              </a:buClr>
              <a:buFont typeface="Arial"/>
              <a:buChar char="•"/>
            </a:pPr>
            <a:r>
              <a:rPr lang="en-US" sz="1800" dirty="0">
                <a:solidFill>
                  <a:schemeClr val="bg1"/>
                </a:solidFill>
                <a:latin typeface="+mn-lt"/>
              </a:rPr>
              <a:t>MCU will energize motors accordingly</a:t>
            </a:r>
          </a:p>
        </p:txBody>
      </p:sp>
      <p:pic>
        <p:nvPicPr>
          <p:cNvPr id="1727" name="Google Shape;15233;p68">
            <a:extLst>
              <a:ext uri="{FF2B5EF4-FFF2-40B4-BE49-F238E27FC236}">
                <a16:creationId xmlns:a16="http://schemas.microsoft.com/office/drawing/2014/main" id="{CA38862D-D7B5-794B-A533-6F60C419BE7D}"/>
              </a:ext>
            </a:extLst>
          </p:cNvPr>
          <p:cNvPicPr preferRelativeResize="0"/>
          <p:nvPr/>
        </p:nvPicPr>
        <p:blipFill>
          <a:blip r:embed="rId5"/>
          <a:srcRect/>
          <a:stretch/>
        </p:blipFill>
        <p:spPr>
          <a:xfrm>
            <a:off x="8467344" y="0"/>
            <a:ext cx="676656" cy="676656"/>
          </a:xfrm>
          <a:prstGeom prst="ellipse">
            <a:avLst/>
          </a:prstGeom>
          <a:noFill/>
          <a:ln>
            <a:noFill/>
          </a:ln>
        </p:spPr>
      </p:pic>
      <p:pic>
        <p:nvPicPr>
          <p:cNvPr id="1728" name="implement">
            <a:hlinkClick r:id="" action="ppaction://media"/>
            <a:extLst>
              <a:ext uri="{FF2B5EF4-FFF2-40B4-BE49-F238E27FC236}">
                <a16:creationId xmlns:a16="http://schemas.microsoft.com/office/drawing/2014/main" id="{D3435D09-96DE-5147-8C0A-548E04CA9AF8}"/>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428301" y="4234012"/>
            <a:ext cx="609600" cy="609600"/>
          </a:xfrm>
          <a:prstGeom prst="rect">
            <a:avLst/>
          </a:prstGeom>
        </p:spPr>
      </p:pic>
    </p:spTree>
    <p:extLst>
      <p:ext uri="{BB962C8B-B14F-4D97-AF65-F5344CB8AC3E}">
        <p14:creationId xmlns:p14="http://schemas.microsoft.com/office/powerpoint/2010/main" val="289143507"/>
      </p:ext>
    </p:extLst>
  </p:cSld>
  <p:clrMapOvr>
    <a:masterClrMapping/>
  </p:clrMapOvr>
  <mc:AlternateContent xmlns:mc="http://schemas.openxmlformats.org/markup-compatibility/2006" xmlns:p14="http://schemas.microsoft.com/office/powerpoint/2010/main">
    <mc:Choice Requires="p14">
      <p:transition p14:dur="0" advClick="0" advTm="21000"/>
    </mc:Choice>
    <mc:Fallback xmlns="">
      <p:transition advClick="0" advTm="21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2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728"/>
                </p:tgtEl>
              </p:cMediaNode>
            </p:audio>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24</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044;p24">
            <a:extLst>
              <a:ext uri="{FF2B5EF4-FFF2-40B4-BE49-F238E27FC236}">
                <a16:creationId xmlns:a16="http://schemas.microsoft.com/office/drawing/2014/main" id="{FD99D319-D362-C640-9A77-FB2A189E4E23}"/>
              </a:ext>
            </a:extLst>
          </p:cNvPr>
          <p:cNvSpPr txBox="1">
            <a:spLocks noGrp="1"/>
          </p:cNvSpPr>
          <p:nvPr/>
        </p:nvSpPr>
        <p:spPr>
          <a:xfrm>
            <a:off x="623221" y="359529"/>
            <a:ext cx="765512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lvl="0"/>
            <a:r>
              <a:rPr lang="en-US" sz="4000" dirty="0">
                <a:solidFill>
                  <a:schemeClr val="bg1"/>
                </a:solidFill>
              </a:rPr>
              <a:t>Software Test</a:t>
            </a:r>
          </a:p>
        </p:txBody>
      </p:sp>
      <p:pic>
        <p:nvPicPr>
          <p:cNvPr id="1728" name="Picture 1727" descr="Table&#10;&#10;Description automatically generated">
            <a:extLst>
              <a:ext uri="{FF2B5EF4-FFF2-40B4-BE49-F238E27FC236}">
                <a16:creationId xmlns:a16="http://schemas.microsoft.com/office/drawing/2014/main" id="{7BE9ACC0-1EE5-5241-A236-22046E97810B}"/>
              </a:ext>
            </a:extLst>
          </p:cNvPr>
          <p:cNvPicPr>
            <a:picLocks noChangeAspect="1"/>
          </p:cNvPicPr>
          <p:nvPr/>
        </p:nvPicPr>
        <p:blipFill>
          <a:blip r:embed="rId5"/>
          <a:stretch>
            <a:fillRect/>
          </a:stretch>
        </p:blipFill>
        <p:spPr>
          <a:xfrm>
            <a:off x="4572000" y="1165137"/>
            <a:ext cx="4415936" cy="2704434"/>
          </a:xfrm>
          <a:prstGeom prst="rect">
            <a:avLst/>
          </a:prstGeom>
        </p:spPr>
      </p:pic>
      <p:pic>
        <p:nvPicPr>
          <p:cNvPr id="1729" name="Picture 1728">
            <a:extLst>
              <a:ext uri="{FF2B5EF4-FFF2-40B4-BE49-F238E27FC236}">
                <a16:creationId xmlns:a16="http://schemas.microsoft.com/office/drawing/2014/main" id="{1D499F47-9CCD-AC43-98C6-DB747F0D5DBC}"/>
              </a:ext>
            </a:extLst>
          </p:cNvPr>
          <p:cNvPicPr>
            <a:picLocks noChangeAspect="1"/>
          </p:cNvPicPr>
          <p:nvPr/>
        </p:nvPicPr>
        <p:blipFill>
          <a:blip r:embed="rId6"/>
          <a:stretch>
            <a:fillRect/>
          </a:stretch>
        </p:blipFill>
        <p:spPr>
          <a:xfrm>
            <a:off x="212021" y="1165137"/>
            <a:ext cx="4238763" cy="3682158"/>
          </a:xfrm>
          <a:prstGeom prst="rect">
            <a:avLst/>
          </a:prstGeom>
        </p:spPr>
      </p:pic>
      <p:pic>
        <p:nvPicPr>
          <p:cNvPr id="1730" name="Google Shape;15233;p68">
            <a:extLst>
              <a:ext uri="{FF2B5EF4-FFF2-40B4-BE49-F238E27FC236}">
                <a16:creationId xmlns:a16="http://schemas.microsoft.com/office/drawing/2014/main" id="{86336042-4712-424A-A60C-B6CDCF858A12}"/>
              </a:ext>
            </a:extLst>
          </p:cNvPr>
          <p:cNvPicPr preferRelativeResize="0"/>
          <p:nvPr/>
        </p:nvPicPr>
        <p:blipFill>
          <a:blip r:embed="rId7"/>
          <a:srcRect/>
          <a:stretch/>
        </p:blipFill>
        <p:spPr>
          <a:xfrm>
            <a:off x="8467344" y="0"/>
            <a:ext cx="676656" cy="676656"/>
          </a:xfrm>
          <a:prstGeom prst="ellipse">
            <a:avLst/>
          </a:prstGeom>
          <a:noFill/>
          <a:ln>
            <a:noFill/>
          </a:ln>
        </p:spPr>
      </p:pic>
      <p:pic>
        <p:nvPicPr>
          <p:cNvPr id="866" name="test">
            <a:hlinkClick r:id="" action="ppaction://media"/>
            <a:extLst>
              <a:ext uri="{FF2B5EF4-FFF2-40B4-BE49-F238E27FC236}">
                <a16:creationId xmlns:a16="http://schemas.microsoft.com/office/drawing/2014/main" id="{582695D5-A3FC-864B-B2DB-70637F63AEC6}"/>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232577" y="4320872"/>
            <a:ext cx="609600" cy="609600"/>
          </a:xfrm>
          <a:prstGeom prst="rect">
            <a:avLst/>
          </a:prstGeom>
        </p:spPr>
      </p:pic>
    </p:spTree>
    <p:extLst>
      <p:ext uri="{BB962C8B-B14F-4D97-AF65-F5344CB8AC3E}">
        <p14:creationId xmlns:p14="http://schemas.microsoft.com/office/powerpoint/2010/main" val="257624535"/>
      </p:ext>
    </p:extLst>
  </p:cSld>
  <p:clrMapOvr>
    <a:masterClrMapping/>
  </p:clrMapOvr>
  <mc:AlternateContent xmlns:mc="http://schemas.openxmlformats.org/markup-compatibility/2006" xmlns:p14="http://schemas.microsoft.com/office/powerpoint/2010/main">
    <mc:Choice Requires="p14">
      <p:transition p14:dur="0" advClick="0" advTm="46000"/>
    </mc:Choice>
    <mc:Fallback xmlns="">
      <p:transition advClick="0" advTm="4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6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866"/>
                </p:tgtEl>
              </p:cMediaNode>
            </p:audi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25</a:t>
            </a:fld>
            <a:endParaRPr lang="en" dirty="0"/>
          </a:p>
        </p:txBody>
      </p:sp>
      <p:grpSp>
        <p:nvGrpSpPr>
          <p:cNvPr id="3" name="Google Shape;9;p2">
            <a:extLst>
              <a:ext uri="{FF2B5EF4-FFF2-40B4-BE49-F238E27FC236}">
                <a16:creationId xmlns:a16="http://schemas.microsoft.com/office/drawing/2014/main" id="{78C03F6D-0BB9-9B46-9F7C-3FF874773098}"/>
              </a:ext>
            </a:extLst>
          </p:cNvPr>
          <p:cNvGrpSpPr/>
          <p:nvPr/>
        </p:nvGrpSpPr>
        <p:grpSpPr>
          <a:xfrm>
            <a:off x="0" y="0"/>
            <a:ext cx="9144255" cy="4643040"/>
            <a:chOff x="238125" y="1043475"/>
            <a:chExt cx="7142275" cy="3626525"/>
          </a:xfrm>
          <a:solidFill>
            <a:schemeClr val="bg2">
              <a:alpha val="11000"/>
            </a:schemeClr>
          </a:solidFill>
        </p:grpSpPr>
        <p:sp>
          <p:nvSpPr>
            <p:cNvPr id="4" name="Google Shape;10;p2">
              <a:extLst>
                <a:ext uri="{FF2B5EF4-FFF2-40B4-BE49-F238E27FC236}">
                  <a16:creationId xmlns:a16="http://schemas.microsoft.com/office/drawing/2014/main" id="{B6D9BB08-D32E-5E40-A811-8E271614EEE1}"/>
                </a:ext>
              </a:extLst>
            </p:cNvPr>
            <p:cNvSpPr/>
            <p:nvPr/>
          </p:nvSpPr>
          <p:spPr>
            <a:xfrm>
              <a:off x="4330525" y="3218300"/>
              <a:ext cx="3049875" cy="839550"/>
            </a:xfrm>
            <a:custGeom>
              <a:avLst/>
              <a:gdLst/>
              <a:ahLst/>
              <a:cxnLst/>
              <a:rect l="l" t="t" r="r" b="b"/>
              <a:pathLst>
                <a:path w="121995" h="33582" extrusionOk="0">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1;p2">
              <a:extLst>
                <a:ext uri="{FF2B5EF4-FFF2-40B4-BE49-F238E27FC236}">
                  <a16:creationId xmlns:a16="http://schemas.microsoft.com/office/drawing/2014/main" id="{4B214557-A65C-0D48-8DE7-1E03335EB598}"/>
                </a:ext>
              </a:extLst>
            </p:cNvPr>
            <p:cNvSpPr/>
            <p:nvPr/>
          </p:nvSpPr>
          <p:spPr>
            <a:xfrm>
              <a:off x="238125" y="1470500"/>
              <a:ext cx="3414525" cy="986850"/>
            </a:xfrm>
            <a:custGeom>
              <a:avLst/>
              <a:gdLst/>
              <a:ahLst/>
              <a:cxnLst/>
              <a:rect l="l" t="t" r="r" b="b"/>
              <a:pathLst>
                <a:path w="136581" h="39474" extrusionOk="0">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p2">
              <a:extLst>
                <a:ext uri="{FF2B5EF4-FFF2-40B4-BE49-F238E27FC236}">
                  <a16:creationId xmlns:a16="http://schemas.microsoft.com/office/drawing/2014/main" id="{93E9EFFF-8D7B-914E-94E7-F3E63BBEA4BD}"/>
                </a:ext>
              </a:extLst>
            </p:cNvPr>
            <p:cNvSpPr/>
            <p:nvPr/>
          </p:nvSpPr>
          <p:spPr>
            <a:xfrm>
              <a:off x="238125" y="2865600"/>
              <a:ext cx="7142275" cy="1804400"/>
            </a:xfrm>
            <a:custGeom>
              <a:avLst/>
              <a:gdLst/>
              <a:ahLst/>
              <a:cxnLst/>
              <a:rect l="l" t="t" r="r" b="b"/>
              <a:pathLst>
                <a:path w="285691" h="72176" extrusionOk="0">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p2">
              <a:extLst>
                <a:ext uri="{FF2B5EF4-FFF2-40B4-BE49-F238E27FC236}">
                  <a16:creationId xmlns:a16="http://schemas.microsoft.com/office/drawing/2014/main" id="{8BA2E58F-05E9-B440-968B-BA3F70AB841D}"/>
                </a:ext>
              </a:extLst>
            </p:cNvPr>
            <p:cNvSpPr/>
            <p:nvPr/>
          </p:nvSpPr>
          <p:spPr>
            <a:xfrm>
              <a:off x="238125" y="1043475"/>
              <a:ext cx="7142275" cy="1721700"/>
            </a:xfrm>
            <a:custGeom>
              <a:avLst/>
              <a:gdLst/>
              <a:ahLst/>
              <a:cxnLst/>
              <a:rect l="l" t="t" r="r" b="b"/>
              <a:pathLst>
                <a:path w="285691" h="68868" extrusionOk="0">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305347"/>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107048" y="-214215"/>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6" name="Google Shape;1044;p24">
            <a:extLst>
              <a:ext uri="{FF2B5EF4-FFF2-40B4-BE49-F238E27FC236}">
                <a16:creationId xmlns:a16="http://schemas.microsoft.com/office/drawing/2014/main" id="{A510276D-68CF-5E4B-A47D-D6A4C244FCC9}"/>
              </a:ext>
            </a:extLst>
          </p:cNvPr>
          <p:cNvSpPr txBox="1">
            <a:spLocks noGrp="1"/>
          </p:cNvSpPr>
          <p:nvPr/>
        </p:nvSpPr>
        <p:spPr>
          <a:xfrm>
            <a:off x="3494569" y="1456300"/>
            <a:ext cx="5287207" cy="971206"/>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marL="0" lvl="0" indent="0" algn="ctr" rtl="0">
              <a:lnSpc>
                <a:spcPct val="150000"/>
              </a:lnSpc>
              <a:spcBef>
                <a:spcPts val="0"/>
              </a:spcBef>
              <a:spcAft>
                <a:spcPts val="0"/>
              </a:spcAft>
              <a:buNone/>
            </a:pPr>
            <a:r>
              <a:rPr lang="en-US" sz="4000" b="1" dirty="0">
                <a:solidFill>
                  <a:schemeClr val="bg1"/>
                </a:solidFill>
              </a:rPr>
              <a:t>Project Design</a:t>
            </a:r>
          </a:p>
          <a:p>
            <a:pPr marL="0" lvl="0" indent="0" algn="ctr" rtl="0">
              <a:lnSpc>
                <a:spcPct val="150000"/>
              </a:lnSpc>
              <a:spcBef>
                <a:spcPts val="0"/>
              </a:spcBef>
              <a:spcAft>
                <a:spcPts val="0"/>
              </a:spcAft>
              <a:buNone/>
            </a:pPr>
            <a:r>
              <a:rPr lang="en-US" sz="4000" b="1" i="1" dirty="0">
                <a:solidFill>
                  <a:schemeClr val="bg1"/>
                </a:solidFill>
              </a:rPr>
              <a:t>Electrical</a:t>
            </a:r>
            <a:endParaRPr lang="en-US" sz="4000" b="1" dirty="0">
              <a:solidFill>
                <a:schemeClr val="bg1"/>
              </a:solidFill>
            </a:endParaRPr>
          </a:p>
        </p:txBody>
      </p:sp>
      <p:pic>
        <p:nvPicPr>
          <p:cNvPr id="1760" name="Picture 1759">
            <a:extLst>
              <a:ext uri="{FF2B5EF4-FFF2-40B4-BE49-F238E27FC236}">
                <a16:creationId xmlns:a16="http://schemas.microsoft.com/office/drawing/2014/main" id="{F5201D16-7254-1E47-8641-AA063E6C8AD3}"/>
              </a:ext>
            </a:extLst>
          </p:cNvPr>
          <p:cNvPicPr>
            <a:picLocks noChangeAspect="1"/>
          </p:cNvPicPr>
          <p:nvPr/>
        </p:nvPicPr>
        <p:blipFill>
          <a:blip r:embed="rId2"/>
          <a:stretch>
            <a:fillRect/>
          </a:stretch>
        </p:blipFill>
        <p:spPr>
          <a:xfrm>
            <a:off x="70338" y="224246"/>
            <a:ext cx="3454400" cy="3435315"/>
          </a:xfrm>
          <a:prstGeom prst="rect">
            <a:avLst/>
          </a:prstGeom>
        </p:spPr>
      </p:pic>
      <p:pic>
        <p:nvPicPr>
          <p:cNvPr id="1727" name="Google Shape;15229;p68">
            <a:extLst>
              <a:ext uri="{FF2B5EF4-FFF2-40B4-BE49-F238E27FC236}">
                <a16:creationId xmlns:a16="http://schemas.microsoft.com/office/drawing/2014/main" id="{741DE037-C314-6543-A63B-ACAA44749101}"/>
              </a:ext>
            </a:extLst>
          </p:cNvPr>
          <p:cNvPicPr preferRelativeResize="0"/>
          <p:nvPr/>
        </p:nvPicPr>
        <p:blipFill>
          <a:blip r:embed="rId3"/>
          <a:srcRect/>
          <a:stretch/>
        </p:blipFill>
        <p:spPr>
          <a:xfrm>
            <a:off x="8467344" y="15987"/>
            <a:ext cx="676656" cy="676656"/>
          </a:xfrm>
          <a:prstGeom prst="ellipse">
            <a:avLst/>
          </a:prstGeom>
          <a:noFill/>
          <a:ln>
            <a:noFill/>
          </a:ln>
        </p:spPr>
      </p:pic>
    </p:spTree>
    <p:extLst>
      <p:ext uri="{BB962C8B-B14F-4D97-AF65-F5344CB8AC3E}">
        <p14:creationId xmlns:p14="http://schemas.microsoft.com/office/powerpoint/2010/main" val="1328704461"/>
      </p:ext>
    </p:extLst>
  </p:cSld>
  <p:clrMapOvr>
    <a:masterClrMapping/>
  </p:clrMapOvr>
  <mc:AlternateContent xmlns:mc="http://schemas.openxmlformats.org/markup-compatibility/2006" xmlns:p14="http://schemas.microsoft.com/office/powerpoint/2010/main">
    <mc:Choice Requires="p14">
      <p:transition p14:dur="0" advClick="0" advTm="1500"/>
    </mc:Choice>
    <mc:Fallback xmlns="">
      <p:transition advClick="0" advTm="150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D29DB9B-374B-EB48-82FB-7CB9F89FDC1A}"/>
              </a:ext>
            </a:extLst>
          </p:cNvPr>
          <p:cNvSpPr>
            <a:spLocks noGrp="1"/>
          </p:cNvSpPr>
          <p:nvPr>
            <p:ph type="title"/>
          </p:nvPr>
        </p:nvSpPr>
        <p:spPr>
          <a:xfrm>
            <a:off x="736601" y="639467"/>
            <a:ext cx="7018866" cy="512000"/>
          </a:xfrm>
        </p:spPr>
        <p:txBody>
          <a:bodyPr/>
          <a:lstStyle/>
          <a:p>
            <a:r>
              <a:rPr lang="en-US" sz="3200" dirty="0">
                <a:solidFill>
                  <a:schemeClr val="tx2"/>
                </a:solidFill>
              </a:rPr>
              <a:t>IOS Main Board</a:t>
            </a:r>
            <a:endParaRPr lang="en-US" dirty="0">
              <a:solidFill>
                <a:schemeClr val="tx2"/>
              </a:solidFill>
            </a:endParaRPr>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26</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66" name="Table 2">
            <a:extLst>
              <a:ext uri="{FF2B5EF4-FFF2-40B4-BE49-F238E27FC236}">
                <a16:creationId xmlns:a16="http://schemas.microsoft.com/office/drawing/2014/main" id="{F94555F8-03B1-8542-9460-819ACC89413F}"/>
              </a:ext>
            </a:extLst>
          </p:cNvPr>
          <p:cNvGraphicFramePr>
            <a:graphicFrameLocks noGrp="1"/>
          </p:cNvGraphicFramePr>
          <p:nvPr>
            <p:extLst>
              <p:ext uri="{D42A27DB-BD31-4B8C-83A1-F6EECF244321}">
                <p14:modId xmlns:p14="http://schemas.microsoft.com/office/powerpoint/2010/main" val="3159764858"/>
              </p:ext>
            </p:extLst>
          </p:nvPr>
        </p:nvGraphicFramePr>
        <p:xfrm>
          <a:off x="4461281" y="1710457"/>
          <a:ext cx="4416194" cy="2149216"/>
        </p:xfrm>
        <a:graphic>
          <a:graphicData uri="http://schemas.openxmlformats.org/drawingml/2006/table">
            <a:tbl>
              <a:tblPr firstRow="1" bandRow="1">
                <a:tableStyleId>{775DCB02-9BB8-47FD-8907-85C794F793BA}</a:tableStyleId>
              </a:tblPr>
              <a:tblGrid>
                <a:gridCol w="4416194">
                  <a:extLst>
                    <a:ext uri="{9D8B030D-6E8A-4147-A177-3AD203B41FA5}">
                      <a16:colId xmlns:a16="http://schemas.microsoft.com/office/drawing/2014/main" val="1961672110"/>
                    </a:ext>
                  </a:extLst>
                </a:gridCol>
              </a:tblGrid>
              <a:tr h="268652">
                <a:tc>
                  <a:txBody>
                    <a:bodyPr/>
                    <a:lstStyle/>
                    <a:p>
                      <a:pPr algn="ctr"/>
                      <a:r>
                        <a:rPr lang="en-US" sz="1000" dirty="0"/>
                        <a:t>Contents</a:t>
                      </a:r>
                    </a:p>
                  </a:txBody>
                  <a:tcPr marL="66244" marR="66244" marT="33122" marB="33122"/>
                </a:tc>
                <a:extLst>
                  <a:ext uri="{0D108BD9-81ED-4DB2-BD59-A6C34878D82A}">
                    <a16:rowId xmlns:a16="http://schemas.microsoft.com/office/drawing/2014/main" val="1721963667"/>
                  </a:ext>
                </a:extLst>
              </a:tr>
              <a:tr h="268652">
                <a:tc>
                  <a:txBody>
                    <a:bodyPr/>
                    <a:lstStyle/>
                    <a:p>
                      <a:pPr algn="ctr"/>
                      <a:r>
                        <a:rPr lang="en-US" sz="1000" dirty="0"/>
                        <a:t>Microcontroller - ATmega2560</a:t>
                      </a:r>
                    </a:p>
                  </a:txBody>
                  <a:tcPr marL="66244" marR="66244" marT="33122" marB="33122"/>
                </a:tc>
                <a:extLst>
                  <a:ext uri="{0D108BD9-81ED-4DB2-BD59-A6C34878D82A}">
                    <a16:rowId xmlns:a16="http://schemas.microsoft.com/office/drawing/2014/main" val="3300304088"/>
                  </a:ext>
                </a:extLst>
              </a:tr>
              <a:tr h="268652">
                <a:tc>
                  <a:txBody>
                    <a:bodyPr/>
                    <a:lstStyle/>
                    <a:p>
                      <a:pPr algn="ctr"/>
                      <a:r>
                        <a:rPr lang="en-US" sz="1000" dirty="0"/>
                        <a:t>IMU – BMX160</a:t>
                      </a:r>
                    </a:p>
                  </a:txBody>
                  <a:tcPr marL="66244" marR="66244" marT="33122" marB="33122"/>
                </a:tc>
                <a:extLst>
                  <a:ext uri="{0D108BD9-81ED-4DB2-BD59-A6C34878D82A}">
                    <a16:rowId xmlns:a16="http://schemas.microsoft.com/office/drawing/2014/main" val="616592482"/>
                  </a:ext>
                </a:extLst>
              </a:tr>
              <a:tr h="268652">
                <a:tc>
                  <a:txBody>
                    <a:bodyPr/>
                    <a:lstStyle/>
                    <a:p>
                      <a:pPr algn="ctr"/>
                      <a:r>
                        <a:rPr lang="en-US" sz="1000" dirty="0"/>
                        <a:t>4-Mbit FRAM – CY15B104Q</a:t>
                      </a:r>
                    </a:p>
                  </a:txBody>
                  <a:tcPr marL="66244" marR="66244" marT="33122" marB="33122"/>
                </a:tc>
                <a:extLst>
                  <a:ext uri="{0D108BD9-81ED-4DB2-BD59-A6C34878D82A}">
                    <a16:rowId xmlns:a16="http://schemas.microsoft.com/office/drawing/2014/main" val="3286293897"/>
                  </a:ext>
                </a:extLst>
              </a:tr>
              <a:tr h="268652">
                <a:tc>
                  <a:txBody>
                    <a:bodyPr/>
                    <a:lstStyle/>
                    <a:p>
                      <a:pPr algn="ctr"/>
                      <a:r>
                        <a:rPr lang="en-US" sz="1000" dirty="0"/>
                        <a:t>Transceiver – Si4464</a:t>
                      </a:r>
                    </a:p>
                  </a:txBody>
                  <a:tcPr marL="66244" marR="66244" marT="33122" marB="33122"/>
                </a:tc>
                <a:extLst>
                  <a:ext uri="{0D108BD9-81ED-4DB2-BD59-A6C34878D82A}">
                    <a16:rowId xmlns:a16="http://schemas.microsoft.com/office/drawing/2014/main" val="697290670"/>
                  </a:ext>
                </a:extLst>
              </a:tr>
              <a:tr h="268652">
                <a:tc>
                  <a:txBody>
                    <a:bodyPr/>
                    <a:lstStyle/>
                    <a:p>
                      <a:pPr algn="ctr"/>
                      <a:r>
                        <a:rPr lang="en-US" sz="1000" dirty="0"/>
                        <a:t>Amplifier – RFFM6406</a:t>
                      </a:r>
                    </a:p>
                  </a:txBody>
                  <a:tcPr marL="66244" marR="66244" marT="33122" marB="33122"/>
                </a:tc>
                <a:extLst>
                  <a:ext uri="{0D108BD9-81ED-4DB2-BD59-A6C34878D82A}">
                    <a16:rowId xmlns:a16="http://schemas.microsoft.com/office/drawing/2014/main" val="1272064239"/>
                  </a:ext>
                </a:extLst>
              </a:tr>
              <a:tr h="268652">
                <a:tc>
                  <a:txBody>
                    <a:bodyPr/>
                    <a:lstStyle/>
                    <a:p>
                      <a:pPr algn="ctr"/>
                      <a:r>
                        <a:rPr lang="en-US" sz="1000" dirty="0"/>
                        <a:t>Li-Ion Battery Charger</a:t>
                      </a:r>
                    </a:p>
                  </a:txBody>
                  <a:tcPr marL="66244" marR="66244" marT="33122" marB="33122"/>
                </a:tc>
                <a:extLst>
                  <a:ext uri="{0D108BD9-81ED-4DB2-BD59-A6C34878D82A}">
                    <a16:rowId xmlns:a16="http://schemas.microsoft.com/office/drawing/2014/main" val="324132095"/>
                  </a:ext>
                </a:extLst>
              </a:tr>
              <a:tr h="268652">
                <a:tc>
                  <a:txBody>
                    <a:bodyPr/>
                    <a:lstStyle/>
                    <a:p>
                      <a:pPr algn="ctr"/>
                      <a:r>
                        <a:rPr lang="en-US" sz="1000" dirty="0"/>
                        <a:t>Solar Panel Connectors</a:t>
                      </a:r>
                    </a:p>
                  </a:txBody>
                  <a:tcPr marL="66244" marR="66244" marT="33122" marB="33122"/>
                </a:tc>
                <a:extLst>
                  <a:ext uri="{0D108BD9-81ED-4DB2-BD59-A6C34878D82A}">
                    <a16:rowId xmlns:a16="http://schemas.microsoft.com/office/drawing/2014/main" val="3189212850"/>
                  </a:ext>
                </a:extLst>
              </a:tr>
            </a:tbl>
          </a:graphicData>
        </a:graphic>
      </p:graphicFrame>
      <p:pic>
        <p:nvPicPr>
          <p:cNvPr id="1726" name="Picture 1725" descr="Diagram, schematic&#10;&#10;Description automatically generated">
            <a:extLst>
              <a:ext uri="{FF2B5EF4-FFF2-40B4-BE49-F238E27FC236}">
                <a16:creationId xmlns:a16="http://schemas.microsoft.com/office/drawing/2014/main" id="{E067D6CB-7634-794B-8F5C-A957E708124D}"/>
              </a:ext>
            </a:extLst>
          </p:cNvPr>
          <p:cNvPicPr>
            <a:picLocks noChangeAspect="1"/>
          </p:cNvPicPr>
          <p:nvPr/>
        </p:nvPicPr>
        <p:blipFill>
          <a:blip r:embed="rId4"/>
          <a:stretch>
            <a:fillRect/>
          </a:stretch>
        </p:blipFill>
        <p:spPr>
          <a:xfrm>
            <a:off x="266525" y="1710457"/>
            <a:ext cx="3982456" cy="2145118"/>
          </a:xfrm>
          <a:prstGeom prst="rect">
            <a:avLst/>
          </a:prstGeom>
        </p:spPr>
      </p:pic>
      <p:pic>
        <p:nvPicPr>
          <p:cNvPr id="1727" name="Google Shape;15229;p68">
            <a:extLst>
              <a:ext uri="{FF2B5EF4-FFF2-40B4-BE49-F238E27FC236}">
                <a16:creationId xmlns:a16="http://schemas.microsoft.com/office/drawing/2014/main" id="{DACFB012-BDCD-894E-A37E-728AFA62437B}"/>
              </a:ext>
            </a:extLst>
          </p:cNvPr>
          <p:cNvPicPr preferRelativeResize="0"/>
          <p:nvPr/>
        </p:nvPicPr>
        <p:blipFill>
          <a:blip r:embed="rId5"/>
          <a:srcRect/>
          <a:stretch/>
        </p:blipFill>
        <p:spPr>
          <a:xfrm>
            <a:off x="8467344" y="15987"/>
            <a:ext cx="676656" cy="676656"/>
          </a:xfrm>
          <a:prstGeom prst="ellipse">
            <a:avLst/>
          </a:prstGeom>
          <a:noFill/>
          <a:ln>
            <a:noFill/>
          </a:ln>
        </p:spPr>
      </p:pic>
      <p:pic>
        <p:nvPicPr>
          <p:cNvPr id="1728" name="Slide 25.m4a" descr="Slide 25.m4a">
            <a:hlinkClick r:id="" action="ppaction://media"/>
            <a:extLst>
              <a:ext uri="{FF2B5EF4-FFF2-40B4-BE49-F238E27FC236}">
                <a16:creationId xmlns:a16="http://schemas.microsoft.com/office/drawing/2014/main" id="{B9E335F8-83B1-5141-860A-D5984FF639FB}"/>
              </a:ext>
            </a:extLst>
          </p:cNvPr>
          <p:cNvPicPr>
            <a:picLocks noChangeAspect="1"/>
          </p:cNvPicPr>
          <p:nvPr>
            <a:audioFile r:link="rId1"/>
            <p:extLst>
              <p:ext uri="{DAA4B4D4-6D71-4841-9C94-3DE7FCFB9230}">
                <p14:media xmlns:p14="http://schemas.microsoft.com/office/powerpoint/2010/main" r:embed="rId2">
                  <p14:trim end="275.5621"/>
                </p14:media>
              </p:ext>
            </p:extLst>
          </p:nvPr>
        </p:nvPicPr>
        <p:blipFill>
          <a:blip r:embed="rId6"/>
          <a:stretch>
            <a:fillRect/>
          </a:stretch>
        </p:blipFill>
        <p:spPr>
          <a:xfrm>
            <a:off x="6413378" y="4248033"/>
            <a:ext cx="512000" cy="512000"/>
          </a:xfrm>
          <a:prstGeom prst="rect">
            <a:avLst/>
          </a:prstGeom>
        </p:spPr>
      </p:pic>
    </p:spTree>
    <p:extLst>
      <p:ext uri="{BB962C8B-B14F-4D97-AF65-F5344CB8AC3E}">
        <p14:creationId xmlns:p14="http://schemas.microsoft.com/office/powerpoint/2010/main" val="2186732245"/>
      </p:ext>
    </p:extLst>
  </p:cSld>
  <p:clrMapOvr>
    <a:masterClrMapping/>
  </p:clrMapOvr>
  <mc:AlternateContent xmlns:mc="http://schemas.openxmlformats.org/markup-compatibility/2006" xmlns:p14="http://schemas.microsoft.com/office/powerpoint/2010/main">
    <mc:Choice Requires="p14">
      <p:transition p14:dur="0" advClick="0" advTm="29000"/>
    </mc:Choice>
    <mc:Fallback xmlns="">
      <p:transition advClick="0" advTm="29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2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728"/>
                </p:tgtEl>
              </p:cMediaNode>
            </p:audio>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D29DB9B-374B-EB48-82FB-7CB9F89FDC1A}"/>
              </a:ext>
            </a:extLst>
          </p:cNvPr>
          <p:cNvSpPr>
            <a:spLocks noGrp="1"/>
          </p:cNvSpPr>
          <p:nvPr>
            <p:ph type="title"/>
          </p:nvPr>
        </p:nvSpPr>
        <p:spPr>
          <a:xfrm>
            <a:off x="736601" y="639467"/>
            <a:ext cx="7018866" cy="512000"/>
          </a:xfrm>
        </p:spPr>
        <p:txBody>
          <a:bodyPr/>
          <a:lstStyle/>
          <a:p>
            <a:r>
              <a:rPr lang="en-US" sz="3200" dirty="0">
                <a:solidFill>
                  <a:schemeClr val="tx2"/>
                </a:solidFill>
              </a:rPr>
              <a:t>ADCS Prototype</a:t>
            </a:r>
            <a:endParaRPr lang="en-US" dirty="0">
              <a:solidFill>
                <a:schemeClr val="tx2"/>
              </a:solidFill>
            </a:endParaRPr>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27</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65" name="image22.jpg" descr="A picture containing text, electronics&#10;&#10;Description automatically generated">
            <a:extLst>
              <a:ext uri="{FF2B5EF4-FFF2-40B4-BE49-F238E27FC236}">
                <a16:creationId xmlns:a16="http://schemas.microsoft.com/office/drawing/2014/main" id="{CCB0B7CF-FAC9-184A-AF67-95C783C4B6A2}"/>
              </a:ext>
            </a:extLst>
          </p:cNvPr>
          <p:cNvPicPr/>
          <p:nvPr/>
        </p:nvPicPr>
        <p:blipFill>
          <a:blip r:embed="rId4"/>
          <a:srcRect/>
          <a:stretch>
            <a:fillRect/>
          </a:stretch>
        </p:blipFill>
        <p:spPr>
          <a:xfrm>
            <a:off x="405199" y="1540569"/>
            <a:ext cx="4045585" cy="2636520"/>
          </a:xfrm>
          <a:prstGeom prst="rect">
            <a:avLst/>
          </a:prstGeom>
          <a:ln/>
        </p:spPr>
      </p:pic>
      <p:pic>
        <p:nvPicPr>
          <p:cNvPr id="1728" name="Google Shape;15229;p68">
            <a:extLst>
              <a:ext uri="{FF2B5EF4-FFF2-40B4-BE49-F238E27FC236}">
                <a16:creationId xmlns:a16="http://schemas.microsoft.com/office/drawing/2014/main" id="{4C37B06E-8160-F341-885F-906939E52321}"/>
              </a:ext>
            </a:extLst>
          </p:cNvPr>
          <p:cNvPicPr preferRelativeResize="0"/>
          <p:nvPr/>
        </p:nvPicPr>
        <p:blipFill>
          <a:blip r:embed="rId5"/>
          <a:srcRect/>
          <a:stretch/>
        </p:blipFill>
        <p:spPr>
          <a:xfrm>
            <a:off x="8467344" y="15987"/>
            <a:ext cx="676656" cy="676656"/>
          </a:xfrm>
          <a:prstGeom prst="ellipse">
            <a:avLst/>
          </a:prstGeom>
          <a:noFill/>
          <a:ln>
            <a:noFill/>
          </a:ln>
        </p:spPr>
      </p:pic>
      <p:pic>
        <p:nvPicPr>
          <p:cNvPr id="866" name="Slide 26.m4a" descr="Slide 26.m4a">
            <a:hlinkClick r:id="" action="ppaction://media"/>
            <a:extLst>
              <a:ext uri="{FF2B5EF4-FFF2-40B4-BE49-F238E27FC236}">
                <a16:creationId xmlns:a16="http://schemas.microsoft.com/office/drawing/2014/main" id="{3013627A-7CA4-4E4E-B0B6-DFDE1AB9C8A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6412908" y="3892271"/>
            <a:ext cx="812800" cy="812800"/>
          </a:xfrm>
          <a:prstGeom prst="rect">
            <a:avLst/>
          </a:prstGeom>
        </p:spPr>
      </p:pic>
      <p:graphicFrame>
        <p:nvGraphicFramePr>
          <p:cNvPr id="1726" name="Table 3">
            <a:extLst>
              <a:ext uri="{FF2B5EF4-FFF2-40B4-BE49-F238E27FC236}">
                <a16:creationId xmlns:a16="http://schemas.microsoft.com/office/drawing/2014/main" id="{35717C38-EBEC-264C-A209-0438C82B2767}"/>
              </a:ext>
            </a:extLst>
          </p:cNvPr>
          <p:cNvGraphicFramePr>
            <a:graphicFrameLocks noGrp="1"/>
          </p:cNvGraphicFramePr>
          <p:nvPr>
            <p:extLst>
              <p:ext uri="{D42A27DB-BD31-4B8C-83A1-F6EECF244321}">
                <p14:modId xmlns:p14="http://schemas.microsoft.com/office/powerpoint/2010/main" val="1023336983"/>
              </p:ext>
            </p:extLst>
          </p:nvPr>
        </p:nvGraphicFramePr>
        <p:xfrm>
          <a:off x="4761142" y="2522763"/>
          <a:ext cx="4116332" cy="946452"/>
        </p:xfrm>
        <a:graphic>
          <a:graphicData uri="http://schemas.openxmlformats.org/drawingml/2006/table">
            <a:tbl>
              <a:tblPr firstRow="1" bandRow="1">
                <a:tableStyleId>{72833802-FEF1-4C79-8D5D-14CF1EAF98D9}</a:tableStyleId>
              </a:tblPr>
              <a:tblGrid>
                <a:gridCol w="1029083">
                  <a:extLst>
                    <a:ext uri="{9D8B030D-6E8A-4147-A177-3AD203B41FA5}">
                      <a16:colId xmlns:a16="http://schemas.microsoft.com/office/drawing/2014/main" val="3567022816"/>
                    </a:ext>
                  </a:extLst>
                </a:gridCol>
                <a:gridCol w="1029083">
                  <a:extLst>
                    <a:ext uri="{9D8B030D-6E8A-4147-A177-3AD203B41FA5}">
                      <a16:colId xmlns:a16="http://schemas.microsoft.com/office/drawing/2014/main" val="107783081"/>
                    </a:ext>
                  </a:extLst>
                </a:gridCol>
                <a:gridCol w="1029083">
                  <a:extLst>
                    <a:ext uri="{9D8B030D-6E8A-4147-A177-3AD203B41FA5}">
                      <a16:colId xmlns:a16="http://schemas.microsoft.com/office/drawing/2014/main" val="253788878"/>
                    </a:ext>
                  </a:extLst>
                </a:gridCol>
                <a:gridCol w="1029083">
                  <a:extLst>
                    <a:ext uri="{9D8B030D-6E8A-4147-A177-3AD203B41FA5}">
                      <a16:colId xmlns:a16="http://schemas.microsoft.com/office/drawing/2014/main" val="885559373"/>
                    </a:ext>
                  </a:extLst>
                </a:gridCol>
              </a:tblGrid>
              <a:tr h="250410">
                <a:tc>
                  <a:txBody>
                    <a:bodyPr/>
                    <a:lstStyle/>
                    <a:p>
                      <a:pPr algn="ctr"/>
                      <a:r>
                        <a:rPr lang="en-US" sz="900" dirty="0"/>
                        <a:t>3-Phase Motor Controller</a:t>
                      </a:r>
                    </a:p>
                  </a:txBody>
                  <a:tcPr marL="61745" marR="61745" marT="30873" marB="30873"/>
                </a:tc>
                <a:tc>
                  <a:txBody>
                    <a:bodyPr/>
                    <a:lstStyle/>
                    <a:p>
                      <a:pPr algn="ctr"/>
                      <a:r>
                        <a:rPr lang="en-US" sz="900" dirty="0"/>
                        <a:t>Voltage Regulator</a:t>
                      </a:r>
                    </a:p>
                  </a:txBody>
                  <a:tcPr marL="61745" marR="61745" marT="30873" marB="30873"/>
                </a:tc>
                <a:tc>
                  <a:txBody>
                    <a:bodyPr/>
                    <a:lstStyle/>
                    <a:p>
                      <a:pPr algn="ctr"/>
                      <a:r>
                        <a:rPr lang="en-US" sz="900" dirty="0"/>
                        <a:t>Microcontroller</a:t>
                      </a:r>
                    </a:p>
                  </a:txBody>
                  <a:tcPr marL="61745" marR="61745" marT="30873" marB="30873"/>
                </a:tc>
                <a:tc>
                  <a:txBody>
                    <a:bodyPr/>
                    <a:lstStyle/>
                    <a:p>
                      <a:pPr algn="ctr"/>
                      <a:r>
                        <a:rPr lang="en-US" sz="900" dirty="0"/>
                        <a:t>Motor</a:t>
                      </a:r>
                    </a:p>
                  </a:txBody>
                  <a:tcPr marL="61745" marR="61745" marT="30873" marB="30873"/>
                </a:tc>
                <a:extLst>
                  <a:ext uri="{0D108BD9-81ED-4DB2-BD59-A6C34878D82A}">
                    <a16:rowId xmlns:a16="http://schemas.microsoft.com/office/drawing/2014/main" val="1959823175"/>
                  </a:ext>
                </a:extLst>
              </a:tr>
              <a:tr h="250410">
                <a:tc>
                  <a:txBody>
                    <a:bodyPr/>
                    <a:lstStyle/>
                    <a:p>
                      <a:pPr algn="ctr"/>
                      <a:r>
                        <a:rPr lang="en-US" sz="900" dirty="0"/>
                        <a:t>TI DRV10964</a:t>
                      </a:r>
                    </a:p>
                  </a:txBody>
                  <a:tcPr marL="61745" marR="61745" marT="30873" marB="30873">
                    <a:solidFill>
                      <a:schemeClr val="bg1"/>
                    </a:solidFill>
                  </a:tcPr>
                </a:tc>
                <a:tc>
                  <a:txBody>
                    <a:bodyPr/>
                    <a:lstStyle/>
                    <a:p>
                      <a:r>
                        <a:rPr lang="en-US" sz="900" dirty="0" err="1"/>
                        <a:t>Pololu</a:t>
                      </a:r>
                      <a:r>
                        <a:rPr lang="en-US" sz="900" dirty="0"/>
                        <a:t> U3V12F5 (5V Boost)</a:t>
                      </a:r>
                    </a:p>
                  </a:txBody>
                  <a:tcPr marL="61745" marR="61745" marT="30873" marB="30873">
                    <a:solidFill>
                      <a:schemeClr val="bg1"/>
                    </a:solidFill>
                  </a:tcPr>
                </a:tc>
                <a:tc>
                  <a:txBody>
                    <a:bodyPr/>
                    <a:lstStyle/>
                    <a:p>
                      <a:pPr algn="ctr"/>
                      <a:r>
                        <a:rPr lang="en-US" sz="900" dirty="0"/>
                        <a:t>Arduino Mega2560</a:t>
                      </a:r>
                    </a:p>
                    <a:p>
                      <a:pPr algn="ctr"/>
                      <a:r>
                        <a:rPr lang="en-US" sz="900" dirty="0"/>
                        <a:t>Dev Board </a:t>
                      </a:r>
                    </a:p>
                  </a:txBody>
                  <a:tcPr marL="61745" marR="61745" marT="30873" marB="30873">
                    <a:solidFill>
                      <a:schemeClr val="bg1"/>
                    </a:solidFill>
                  </a:tcPr>
                </a:tc>
                <a:tc>
                  <a:txBody>
                    <a:bodyPr/>
                    <a:lstStyle/>
                    <a:p>
                      <a:pPr algn="ctr"/>
                      <a:r>
                        <a:rPr lang="en-US" sz="900" dirty="0"/>
                        <a:t>Precision </a:t>
                      </a:r>
                      <a:r>
                        <a:rPr lang="en-US" sz="900" dirty="0" err="1"/>
                        <a:t>Microdrives</a:t>
                      </a:r>
                      <a:r>
                        <a:rPr lang="en-US" sz="900" dirty="0"/>
                        <a:t> 712-100.001 BLDC Motor</a:t>
                      </a:r>
                    </a:p>
                  </a:txBody>
                  <a:tcPr marL="61745" marR="61745" marT="30873" marB="30873">
                    <a:solidFill>
                      <a:schemeClr val="bg1"/>
                    </a:solidFill>
                  </a:tcPr>
                </a:tc>
                <a:extLst>
                  <a:ext uri="{0D108BD9-81ED-4DB2-BD59-A6C34878D82A}">
                    <a16:rowId xmlns:a16="http://schemas.microsoft.com/office/drawing/2014/main" val="3019744400"/>
                  </a:ext>
                </a:extLst>
              </a:tr>
            </a:tbl>
          </a:graphicData>
        </a:graphic>
      </p:graphicFrame>
      <p:sp>
        <p:nvSpPr>
          <p:cNvPr id="3" name="TextBox 2">
            <a:extLst>
              <a:ext uri="{FF2B5EF4-FFF2-40B4-BE49-F238E27FC236}">
                <a16:creationId xmlns:a16="http://schemas.microsoft.com/office/drawing/2014/main" id="{5C5C3612-8528-334A-976E-2DEDA8C276F4}"/>
              </a:ext>
            </a:extLst>
          </p:cNvPr>
          <p:cNvSpPr txBox="1"/>
          <p:nvPr/>
        </p:nvSpPr>
        <p:spPr>
          <a:xfrm>
            <a:off x="405199" y="4299155"/>
            <a:ext cx="4045585" cy="523220"/>
          </a:xfrm>
          <a:prstGeom prst="rect">
            <a:avLst/>
          </a:prstGeom>
          <a:noFill/>
        </p:spPr>
        <p:txBody>
          <a:bodyPr wrap="square" rtlCol="0">
            <a:spAutoFit/>
          </a:bodyPr>
          <a:lstStyle/>
          <a:p>
            <a:r>
              <a:rPr lang="en-US" dirty="0">
                <a:solidFill>
                  <a:schemeClr val="bg1"/>
                </a:solidFill>
              </a:rPr>
              <a:t>*Connections and Vise were for initial product  testing purposes only; not included in final design </a:t>
            </a:r>
          </a:p>
        </p:txBody>
      </p:sp>
    </p:spTree>
    <p:extLst>
      <p:ext uri="{BB962C8B-B14F-4D97-AF65-F5344CB8AC3E}">
        <p14:creationId xmlns:p14="http://schemas.microsoft.com/office/powerpoint/2010/main" val="843659263"/>
      </p:ext>
    </p:extLst>
  </p:cSld>
  <p:clrMapOvr>
    <a:masterClrMapping/>
  </p:clrMapOvr>
  <mc:AlternateContent xmlns:mc="http://schemas.openxmlformats.org/markup-compatibility/2006" xmlns:p14="http://schemas.microsoft.com/office/powerpoint/2010/main">
    <mc:Choice Requires="p14">
      <p:transition p14:dur="0" advClick="0" advTm="65000"/>
    </mc:Choice>
    <mc:Fallback xmlns="">
      <p:transition advClick="0" advTm="6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6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866"/>
                </p:tgtEl>
              </p:cMediaNode>
            </p:audi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D29DB9B-374B-EB48-82FB-7CB9F89FDC1A}"/>
              </a:ext>
            </a:extLst>
          </p:cNvPr>
          <p:cNvSpPr>
            <a:spLocks noGrp="1"/>
          </p:cNvSpPr>
          <p:nvPr>
            <p:ph type="title"/>
          </p:nvPr>
        </p:nvSpPr>
        <p:spPr>
          <a:xfrm>
            <a:off x="736601" y="639467"/>
            <a:ext cx="7018866" cy="512000"/>
          </a:xfrm>
        </p:spPr>
        <p:txBody>
          <a:bodyPr/>
          <a:lstStyle/>
          <a:p>
            <a:r>
              <a:rPr lang="en-US" sz="3200" dirty="0">
                <a:solidFill>
                  <a:schemeClr val="tx2"/>
                </a:solidFill>
              </a:rPr>
              <a:t>Printed Circuit Board (PCB)</a:t>
            </a:r>
            <a:endParaRPr lang="en-US" dirty="0">
              <a:solidFill>
                <a:schemeClr val="tx2"/>
              </a:solidFill>
            </a:endParaRPr>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28</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66" name="Picture 2">
            <a:extLst>
              <a:ext uri="{FF2B5EF4-FFF2-40B4-BE49-F238E27FC236}">
                <a16:creationId xmlns:a16="http://schemas.microsoft.com/office/drawing/2014/main" id="{9881F357-2644-1844-A9F6-E4FBCCD69E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5239" y="1151467"/>
            <a:ext cx="2736204" cy="1118234"/>
          </a:xfrm>
          <a:prstGeom prst="rect">
            <a:avLst/>
          </a:prstGeom>
          <a:noFill/>
          <a:extLst>
            <a:ext uri="{909E8E84-426E-40DD-AFC4-6F175D3DCCD1}">
              <a14:hiddenFill xmlns:a14="http://schemas.microsoft.com/office/drawing/2010/main">
                <a:solidFill>
                  <a:srgbClr val="FFFFFF"/>
                </a:solidFill>
              </a14:hiddenFill>
            </a:ext>
          </a:extLst>
        </p:spPr>
      </p:pic>
      <p:pic>
        <p:nvPicPr>
          <p:cNvPr id="1726" name="Picture 4" descr="WEBENCH® Designer (Release Date: Tue Nov 20 13:17:46 2018 ...">
            <a:extLst>
              <a:ext uri="{FF2B5EF4-FFF2-40B4-BE49-F238E27FC236}">
                <a16:creationId xmlns:a16="http://schemas.microsoft.com/office/drawing/2014/main" id="{C5DC4738-19BE-7C4F-AC67-DE0CC636191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99986" y="1280007"/>
            <a:ext cx="3191602" cy="807320"/>
          </a:xfrm>
          <a:prstGeom prst="rect">
            <a:avLst/>
          </a:prstGeom>
          <a:noFill/>
          <a:extLst>
            <a:ext uri="{909E8E84-426E-40DD-AFC4-6F175D3DCCD1}">
              <a14:hiddenFill xmlns:a14="http://schemas.microsoft.com/office/drawing/2010/main">
                <a:solidFill>
                  <a:srgbClr val="FFFFFF"/>
                </a:solidFill>
              </a14:hiddenFill>
            </a:ext>
          </a:extLst>
        </p:spPr>
      </p:pic>
      <p:pic>
        <p:nvPicPr>
          <p:cNvPr id="1729" name="Picture 6" descr="Switchcraft L721A: Symbol, Footprint, 3D STEP Model ...">
            <a:extLst>
              <a:ext uri="{FF2B5EF4-FFF2-40B4-BE49-F238E27FC236}">
                <a16:creationId xmlns:a16="http://schemas.microsoft.com/office/drawing/2014/main" id="{B5F634B6-20E5-E543-BF15-BCB9EC3ECB4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196" y="3337816"/>
            <a:ext cx="2509284" cy="118639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730" name="Picture 8" descr="blog.peku33.net | Blog peku33. O programowaniu, o życiu.">
            <a:extLst>
              <a:ext uri="{FF2B5EF4-FFF2-40B4-BE49-F238E27FC236}">
                <a16:creationId xmlns:a16="http://schemas.microsoft.com/office/drawing/2014/main" id="{CAEE5B9D-7762-D64E-B254-62F0C5890DD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96861" y="3431860"/>
            <a:ext cx="4380614" cy="1285284"/>
          </a:xfrm>
          <a:prstGeom prst="rect">
            <a:avLst/>
          </a:prstGeom>
          <a:noFill/>
          <a:extLst>
            <a:ext uri="{909E8E84-426E-40DD-AFC4-6F175D3DCCD1}">
              <a14:hiddenFill xmlns:a14="http://schemas.microsoft.com/office/drawing/2010/main">
                <a:solidFill>
                  <a:srgbClr val="FFFFFF"/>
                </a:solidFill>
              </a14:hiddenFill>
            </a:ext>
          </a:extLst>
        </p:spPr>
      </p:pic>
      <p:pic>
        <p:nvPicPr>
          <p:cNvPr id="1731" name="Picture 10">
            <a:extLst>
              <a:ext uri="{FF2B5EF4-FFF2-40B4-BE49-F238E27FC236}">
                <a16:creationId xmlns:a16="http://schemas.microsoft.com/office/drawing/2014/main" id="{B76EF1B9-639A-154C-B4B0-116DC90CD0C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13631" y="2087327"/>
            <a:ext cx="1274306" cy="1363626"/>
          </a:xfrm>
          <a:prstGeom prst="rect">
            <a:avLst/>
          </a:prstGeom>
          <a:noFill/>
          <a:extLst>
            <a:ext uri="{909E8E84-426E-40DD-AFC4-6F175D3DCCD1}">
              <a14:hiddenFill xmlns:a14="http://schemas.microsoft.com/office/drawing/2010/main">
                <a:solidFill>
                  <a:srgbClr val="FFFFFF"/>
                </a:solidFill>
              </a14:hiddenFill>
            </a:ext>
          </a:extLst>
        </p:spPr>
      </p:pic>
      <p:pic>
        <p:nvPicPr>
          <p:cNvPr id="1727" name="Google Shape;15229;p68">
            <a:extLst>
              <a:ext uri="{FF2B5EF4-FFF2-40B4-BE49-F238E27FC236}">
                <a16:creationId xmlns:a16="http://schemas.microsoft.com/office/drawing/2014/main" id="{0AB7BD1C-036B-4B41-85E4-42A2CADA553F}"/>
              </a:ext>
            </a:extLst>
          </p:cNvPr>
          <p:cNvPicPr preferRelativeResize="0"/>
          <p:nvPr/>
        </p:nvPicPr>
        <p:blipFill>
          <a:blip r:embed="rId9"/>
          <a:srcRect/>
          <a:stretch/>
        </p:blipFill>
        <p:spPr>
          <a:xfrm>
            <a:off x="8467344" y="15987"/>
            <a:ext cx="676656" cy="676656"/>
          </a:xfrm>
          <a:prstGeom prst="ellipse">
            <a:avLst/>
          </a:prstGeom>
          <a:noFill/>
          <a:ln>
            <a:noFill/>
          </a:ln>
        </p:spPr>
      </p:pic>
      <p:pic>
        <p:nvPicPr>
          <p:cNvPr id="1728" name="Slide 27.m4a" descr="Slide 27.m4a">
            <a:hlinkClick r:id="" action="ppaction://media"/>
            <a:extLst>
              <a:ext uri="{FF2B5EF4-FFF2-40B4-BE49-F238E27FC236}">
                <a16:creationId xmlns:a16="http://schemas.microsoft.com/office/drawing/2014/main" id="{3D23369D-DC79-E540-9EDC-974640C052D1}"/>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7349067" y="2353193"/>
            <a:ext cx="812800" cy="812800"/>
          </a:xfrm>
          <a:prstGeom prst="rect">
            <a:avLst/>
          </a:prstGeom>
        </p:spPr>
      </p:pic>
    </p:spTree>
    <p:extLst>
      <p:ext uri="{BB962C8B-B14F-4D97-AF65-F5344CB8AC3E}">
        <p14:creationId xmlns:p14="http://schemas.microsoft.com/office/powerpoint/2010/main" val="2349609815"/>
      </p:ext>
    </p:extLst>
  </p:cSld>
  <p:clrMapOvr>
    <a:masterClrMapping/>
  </p:clrMapOvr>
  <mc:AlternateContent xmlns:mc="http://schemas.openxmlformats.org/markup-compatibility/2006" xmlns:p14="http://schemas.microsoft.com/office/powerpoint/2010/main">
    <mc:Choice Requires="p14">
      <p:transition p14:dur="0" advClick="0" advTm="27000"/>
    </mc:Choice>
    <mc:Fallback xmlns="">
      <p:transition advClick="0" advTm="27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2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728"/>
                </p:tgtEl>
              </p:cMediaNode>
            </p:audio>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D29DB9B-374B-EB48-82FB-7CB9F89FDC1A}"/>
              </a:ext>
            </a:extLst>
          </p:cNvPr>
          <p:cNvSpPr>
            <a:spLocks noGrp="1"/>
          </p:cNvSpPr>
          <p:nvPr>
            <p:ph type="title"/>
          </p:nvPr>
        </p:nvSpPr>
        <p:spPr>
          <a:xfrm>
            <a:off x="736601" y="639467"/>
            <a:ext cx="7018866" cy="512000"/>
          </a:xfrm>
        </p:spPr>
        <p:txBody>
          <a:bodyPr/>
          <a:lstStyle/>
          <a:p>
            <a:r>
              <a:rPr lang="en-US" sz="3200" dirty="0">
                <a:solidFill>
                  <a:schemeClr val="tx2"/>
                </a:solidFill>
              </a:rPr>
              <a:t>Schematic (</a:t>
            </a:r>
            <a:r>
              <a:rPr lang="en-US" sz="3200" dirty="0" err="1">
                <a:solidFill>
                  <a:schemeClr val="tx2"/>
                </a:solidFill>
              </a:rPr>
              <a:t>Eeschema</a:t>
            </a:r>
            <a:r>
              <a:rPr lang="en-US" sz="3200" dirty="0">
                <a:solidFill>
                  <a:schemeClr val="tx2"/>
                </a:solidFill>
              </a:rPr>
              <a:t>)</a:t>
            </a:r>
            <a:endParaRPr lang="en-US" dirty="0">
              <a:solidFill>
                <a:schemeClr val="tx2"/>
              </a:solidFill>
            </a:endParaRPr>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29</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32" name="Picture 1731" descr="Diagram, schematic&#10;&#10;Description automatically generated">
            <a:extLst>
              <a:ext uri="{FF2B5EF4-FFF2-40B4-BE49-F238E27FC236}">
                <a16:creationId xmlns:a16="http://schemas.microsoft.com/office/drawing/2014/main" id="{18FAC68A-B5AF-C04A-800E-5A17BDBDE0F0}"/>
              </a:ext>
            </a:extLst>
          </p:cNvPr>
          <p:cNvPicPr>
            <a:picLocks noChangeAspect="1"/>
          </p:cNvPicPr>
          <p:nvPr/>
        </p:nvPicPr>
        <p:blipFill>
          <a:blip r:embed="rId4"/>
          <a:stretch>
            <a:fillRect/>
          </a:stretch>
        </p:blipFill>
        <p:spPr>
          <a:xfrm>
            <a:off x="2239818" y="1074388"/>
            <a:ext cx="4729018" cy="2173586"/>
          </a:xfrm>
          <a:prstGeom prst="rect">
            <a:avLst/>
          </a:prstGeom>
        </p:spPr>
      </p:pic>
      <p:graphicFrame>
        <p:nvGraphicFramePr>
          <p:cNvPr id="1733" name="Table 5">
            <a:extLst>
              <a:ext uri="{FF2B5EF4-FFF2-40B4-BE49-F238E27FC236}">
                <a16:creationId xmlns:a16="http://schemas.microsoft.com/office/drawing/2014/main" id="{DC9ADC59-19FD-EC44-B0B1-4FD5BFC99030}"/>
              </a:ext>
            </a:extLst>
          </p:cNvPr>
          <p:cNvGraphicFramePr>
            <a:graphicFrameLocks noGrp="1"/>
          </p:cNvGraphicFramePr>
          <p:nvPr>
            <p:extLst>
              <p:ext uri="{D42A27DB-BD31-4B8C-83A1-F6EECF244321}">
                <p14:modId xmlns:p14="http://schemas.microsoft.com/office/powerpoint/2010/main" val="2095172196"/>
              </p:ext>
            </p:extLst>
          </p:nvPr>
        </p:nvGraphicFramePr>
        <p:xfrm>
          <a:off x="2503055" y="3425306"/>
          <a:ext cx="4202544" cy="1533930"/>
        </p:xfrm>
        <a:graphic>
          <a:graphicData uri="http://schemas.openxmlformats.org/drawingml/2006/table">
            <a:tbl>
              <a:tblPr firstRow="1" bandRow="1">
                <a:tableStyleId>{6E25E649-3F16-4E02-A733-19D2CDBF48F0}</a:tableStyleId>
              </a:tblPr>
              <a:tblGrid>
                <a:gridCol w="2101272">
                  <a:extLst>
                    <a:ext uri="{9D8B030D-6E8A-4147-A177-3AD203B41FA5}">
                      <a16:colId xmlns:a16="http://schemas.microsoft.com/office/drawing/2014/main" val="2055821504"/>
                    </a:ext>
                  </a:extLst>
                </a:gridCol>
                <a:gridCol w="2101272">
                  <a:extLst>
                    <a:ext uri="{9D8B030D-6E8A-4147-A177-3AD203B41FA5}">
                      <a16:colId xmlns:a16="http://schemas.microsoft.com/office/drawing/2014/main" val="3250710348"/>
                    </a:ext>
                  </a:extLst>
                </a:gridCol>
              </a:tblGrid>
              <a:tr h="255655">
                <a:tc>
                  <a:txBody>
                    <a:bodyPr/>
                    <a:lstStyle/>
                    <a:p>
                      <a:pPr algn="ctr"/>
                      <a:r>
                        <a:rPr lang="en-US" sz="1000" dirty="0"/>
                        <a:t>Components</a:t>
                      </a:r>
                    </a:p>
                  </a:txBody>
                  <a:tcPr marL="63038" marR="63038" marT="31519" marB="31519"/>
                </a:tc>
                <a:tc>
                  <a:txBody>
                    <a:bodyPr/>
                    <a:lstStyle/>
                    <a:p>
                      <a:pPr algn="ctr"/>
                      <a:r>
                        <a:rPr lang="en-US" sz="1000" dirty="0"/>
                        <a:t>Use</a:t>
                      </a:r>
                    </a:p>
                  </a:txBody>
                  <a:tcPr marL="63038" marR="63038" marT="31519" marB="31519"/>
                </a:tc>
                <a:extLst>
                  <a:ext uri="{0D108BD9-81ED-4DB2-BD59-A6C34878D82A}">
                    <a16:rowId xmlns:a16="http://schemas.microsoft.com/office/drawing/2014/main" val="2177050033"/>
                  </a:ext>
                </a:extLst>
              </a:tr>
              <a:tr h="255655">
                <a:tc>
                  <a:txBody>
                    <a:bodyPr/>
                    <a:lstStyle/>
                    <a:p>
                      <a:pPr algn="ctr"/>
                      <a:r>
                        <a:rPr lang="en-US" sz="1000" dirty="0"/>
                        <a:t>TPS61232</a:t>
                      </a:r>
                    </a:p>
                  </a:txBody>
                  <a:tcPr marL="63038" marR="63038" marT="31519" marB="31519"/>
                </a:tc>
                <a:tc>
                  <a:txBody>
                    <a:bodyPr/>
                    <a:lstStyle/>
                    <a:p>
                      <a:pPr algn="ctr"/>
                      <a:r>
                        <a:rPr lang="en-US" sz="1000" dirty="0"/>
                        <a:t>5V Boost Converter</a:t>
                      </a:r>
                    </a:p>
                  </a:txBody>
                  <a:tcPr marL="63038" marR="63038" marT="31519" marB="31519"/>
                </a:tc>
                <a:extLst>
                  <a:ext uri="{0D108BD9-81ED-4DB2-BD59-A6C34878D82A}">
                    <a16:rowId xmlns:a16="http://schemas.microsoft.com/office/drawing/2014/main" val="716240879"/>
                  </a:ext>
                </a:extLst>
              </a:tr>
              <a:tr h="255655">
                <a:tc>
                  <a:txBody>
                    <a:bodyPr/>
                    <a:lstStyle/>
                    <a:p>
                      <a:pPr algn="ctr"/>
                      <a:r>
                        <a:rPr lang="en-US" sz="1000" dirty="0"/>
                        <a:t>DRV10964</a:t>
                      </a:r>
                    </a:p>
                  </a:txBody>
                  <a:tcPr marL="63038" marR="63038" marT="31519" marB="31519"/>
                </a:tc>
                <a:tc>
                  <a:txBody>
                    <a:bodyPr/>
                    <a:lstStyle/>
                    <a:p>
                      <a:pPr algn="ctr"/>
                      <a:r>
                        <a:rPr lang="en-US" sz="1000" dirty="0"/>
                        <a:t>3-Phase BLDC Motor Controller</a:t>
                      </a:r>
                    </a:p>
                  </a:txBody>
                  <a:tcPr marL="63038" marR="63038" marT="31519" marB="31519"/>
                </a:tc>
                <a:extLst>
                  <a:ext uri="{0D108BD9-81ED-4DB2-BD59-A6C34878D82A}">
                    <a16:rowId xmlns:a16="http://schemas.microsoft.com/office/drawing/2014/main" val="2485003738"/>
                  </a:ext>
                </a:extLst>
              </a:tr>
              <a:tr h="255655">
                <a:tc>
                  <a:txBody>
                    <a:bodyPr/>
                    <a:lstStyle/>
                    <a:p>
                      <a:pPr algn="ctr"/>
                      <a:r>
                        <a:rPr lang="en-US" sz="1000" dirty="0"/>
                        <a:t>Resistor</a:t>
                      </a:r>
                    </a:p>
                  </a:txBody>
                  <a:tcPr marL="63038" marR="63038" marT="31519" marB="31519"/>
                </a:tc>
                <a:tc>
                  <a:txBody>
                    <a:bodyPr/>
                    <a:lstStyle/>
                    <a:p>
                      <a:pPr algn="ctr"/>
                      <a:r>
                        <a:rPr lang="en-US" sz="1000" dirty="0"/>
                        <a:t>CONFIG Voltage Divider</a:t>
                      </a:r>
                    </a:p>
                  </a:txBody>
                  <a:tcPr marL="63038" marR="63038" marT="31519" marB="31519"/>
                </a:tc>
                <a:extLst>
                  <a:ext uri="{0D108BD9-81ED-4DB2-BD59-A6C34878D82A}">
                    <a16:rowId xmlns:a16="http://schemas.microsoft.com/office/drawing/2014/main" val="374900266"/>
                  </a:ext>
                </a:extLst>
              </a:tr>
              <a:tr h="255655">
                <a:tc>
                  <a:txBody>
                    <a:bodyPr/>
                    <a:lstStyle/>
                    <a:p>
                      <a:pPr algn="ctr"/>
                      <a:r>
                        <a:rPr lang="en-US" sz="1000" dirty="0"/>
                        <a:t>Inductor</a:t>
                      </a:r>
                    </a:p>
                  </a:txBody>
                  <a:tcPr marL="63038" marR="63038" marT="31519" marB="31519"/>
                </a:tc>
                <a:tc>
                  <a:txBody>
                    <a:bodyPr/>
                    <a:lstStyle/>
                    <a:p>
                      <a:pPr algn="ctr"/>
                      <a:r>
                        <a:rPr lang="en-US" sz="1000" dirty="0"/>
                        <a:t>Energy Storage</a:t>
                      </a:r>
                    </a:p>
                  </a:txBody>
                  <a:tcPr marL="63038" marR="63038" marT="31519" marB="31519"/>
                </a:tc>
                <a:extLst>
                  <a:ext uri="{0D108BD9-81ED-4DB2-BD59-A6C34878D82A}">
                    <a16:rowId xmlns:a16="http://schemas.microsoft.com/office/drawing/2014/main" val="1458262239"/>
                  </a:ext>
                </a:extLst>
              </a:tr>
              <a:tr h="255655">
                <a:tc>
                  <a:txBody>
                    <a:bodyPr/>
                    <a:lstStyle/>
                    <a:p>
                      <a:pPr algn="ctr"/>
                      <a:r>
                        <a:rPr lang="en-US" sz="1000" dirty="0"/>
                        <a:t>Capacitor</a:t>
                      </a:r>
                    </a:p>
                  </a:txBody>
                  <a:tcPr marL="63038" marR="63038" marT="31519" marB="31519"/>
                </a:tc>
                <a:tc>
                  <a:txBody>
                    <a:bodyPr/>
                    <a:lstStyle/>
                    <a:p>
                      <a:pPr algn="ctr"/>
                      <a:r>
                        <a:rPr lang="en-US" sz="1000" dirty="0"/>
                        <a:t>Bypass</a:t>
                      </a:r>
                    </a:p>
                  </a:txBody>
                  <a:tcPr marL="63038" marR="63038" marT="31519" marB="31519"/>
                </a:tc>
                <a:extLst>
                  <a:ext uri="{0D108BD9-81ED-4DB2-BD59-A6C34878D82A}">
                    <a16:rowId xmlns:a16="http://schemas.microsoft.com/office/drawing/2014/main" val="1034831548"/>
                  </a:ext>
                </a:extLst>
              </a:tr>
            </a:tbl>
          </a:graphicData>
        </a:graphic>
      </p:graphicFrame>
      <p:pic>
        <p:nvPicPr>
          <p:cNvPr id="1734" name="Google Shape;15229;p68">
            <a:extLst>
              <a:ext uri="{FF2B5EF4-FFF2-40B4-BE49-F238E27FC236}">
                <a16:creationId xmlns:a16="http://schemas.microsoft.com/office/drawing/2014/main" id="{28C8C940-204D-D740-BE3A-F03F3D31B85E}"/>
              </a:ext>
            </a:extLst>
          </p:cNvPr>
          <p:cNvPicPr preferRelativeResize="0"/>
          <p:nvPr/>
        </p:nvPicPr>
        <p:blipFill>
          <a:blip r:embed="rId5"/>
          <a:srcRect/>
          <a:stretch/>
        </p:blipFill>
        <p:spPr>
          <a:xfrm>
            <a:off x="8467344" y="15987"/>
            <a:ext cx="676656" cy="676656"/>
          </a:xfrm>
          <a:prstGeom prst="ellipse">
            <a:avLst/>
          </a:prstGeom>
          <a:noFill/>
          <a:ln>
            <a:noFill/>
          </a:ln>
        </p:spPr>
      </p:pic>
      <p:pic>
        <p:nvPicPr>
          <p:cNvPr id="866" name="Slide 28.m4a" descr="Slide 28.m4a">
            <a:hlinkClick r:id="" action="ppaction://media"/>
            <a:extLst>
              <a:ext uri="{FF2B5EF4-FFF2-40B4-BE49-F238E27FC236}">
                <a16:creationId xmlns:a16="http://schemas.microsoft.com/office/drawing/2014/main" id="{09CD3F69-3777-2F4B-A994-9F9BB3E635F1}"/>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7590376" y="2161181"/>
            <a:ext cx="812800" cy="812800"/>
          </a:xfrm>
          <a:prstGeom prst="rect">
            <a:avLst/>
          </a:prstGeom>
        </p:spPr>
      </p:pic>
    </p:spTree>
    <p:extLst>
      <p:ext uri="{BB962C8B-B14F-4D97-AF65-F5344CB8AC3E}">
        <p14:creationId xmlns:p14="http://schemas.microsoft.com/office/powerpoint/2010/main" val="2931514935"/>
      </p:ext>
    </p:extLst>
  </p:cSld>
  <p:clrMapOvr>
    <a:masterClrMapping/>
  </p:clrMapOvr>
  <mc:AlternateContent xmlns:mc="http://schemas.openxmlformats.org/markup-compatibility/2006" xmlns:p14="http://schemas.microsoft.com/office/powerpoint/2010/main">
    <mc:Choice Requires="p14">
      <p:transition p14:dur="0" advClick="0" advTm="33000"/>
    </mc:Choice>
    <mc:Fallback xmlns="">
      <p:transition advClick="0" advTm="3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6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866"/>
                </p:tgtEl>
              </p:cMediaNode>
            </p:audi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2" name="Title 1">
            <a:extLst>
              <a:ext uri="{FF2B5EF4-FFF2-40B4-BE49-F238E27FC236}">
                <a16:creationId xmlns:a16="http://schemas.microsoft.com/office/drawing/2014/main" id="{E19541C1-DB0F-3D4B-B1C6-8307E47FC6A5}"/>
              </a:ext>
            </a:extLst>
          </p:cNvPr>
          <p:cNvSpPr>
            <a:spLocks noGrp="1"/>
          </p:cNvSpPr>
          <p:nvPr>
            <p:ph type="title"/>
          </p:nvPr>
        </p:nvSpPr>
        <p:spPr/>
        <p:txBody>
          <a:bodyPr/>
          <a:lstStyle/>
          <a:p>
            <a:r>
              <a:rPr lang="en-US" sz="4000" dirty="0"/>
              <a:t>Project Goals</a:t>
            </a:r>
          </a:p>
        </p:txBody>
      </p:sp>
      <p:sp>
        <p:nvSpPr>
          <p:cNvPr id="742" name="Google Shape;742;p18"/>
          <p:cNvSpPr txBox="1">
            <a:spLocks noGrp="1"/>
          </p:cNvSpPr>
          <p:nvPr>
            <p:ph type="body" idx="1"/>
          </p:nvPr>
        </p:nvSpPr>
        <p:spPr>
          <a:xfrm>
            <a:off x="458099" y="1565063"/>
            <a:ext cx="4652957" cy="2640900"/>
          </a:xfrm>
          <a:prstGeom prst="rect">
            <a:avLst/>
          </a:prstGeom>
        </p:spPr>
        <p:txBody>
          <a:bodyPr spcFirstLastPara="1" wrap="square" lIns="0" tIns="0" rIns="0" bIns="0" anchor="t" anchorCtr="0">
            <a:noAutofit/>
          </a:bodyPr>
          <a:lstStyle/>
          <a:p>
            <a:pPr marL="342900"/>
            <a:r>
              <a:rPr lang="en" sz="1800" dirty="0">
                <a:latin typeface="+mn-lt"/>
              </a:rPr>
              <a:t>Implement the first Attitude Determination and Control System on a TubeSat (nanosatellite)</a:t>
            </a:r>
          </a:p>
          <a:p>
            <a:pPr marL="342900"/>
            <a:r>
              <a:rPr lang="en" sz="1800" dirty="0">
                <a:latin typeface="+mn-lt"/>
              </a:rPr>
              <a:t>Maximize the efficiency of the system</a:t>
            </a:r>
          </a:p>
          <a:p>
            <a:pPr marL="342900"/>
            <a:r>
              <a:rPr lang="en" sz="1800" dirty="0">
                <a:latin typeface="+mn-lt"/>
              </a:rPr>
              <a:t>Ensure all requirements are met for space deployment</a:t>
            </a:r>
          </a:p>
          <a:p>
            <a:pPr marL="342900"/>
            <a:r>
              <a:rPr lang="en-US" sz="1800" dirty="0">
                <a:latin typeface="+mn-lt"/>
              </a:rPr>
              <a:t>Act as technological trailblazers for The Collegiate Space Foundation at UCF</a:t>
            </a:r>
          </a:p>
          <a:p>
            <a:pPr marL="0" indent="0">
              <a:buNone/>
            </a:pPr>
            <a:endParaRPr sz="1800" dirty="0"/>
          </a:p>
        </p:txBody>
      </p:sp>
      <p:sp>
        <p:nvSpPr>
          <p:cNvPr id="743" name="Google Shape;743;p18"/>
          <p:cNvSpPr txBox="1">
            <a:spLocks noGrp="1"/>
          </p:cNvSpPr>
          <p:nvPr>
            <p:ph type="sldNum" idx="12"/>
          </p:nvPr>
        </p:nvSpPr>
        <p:spPr>
          <a:prstGeom prst="rect">
            <a:avLst/>
          </a:prstGeom>
        </p:spPr>
        <p:txBody>
          <a:bodyPr spcFirstLastPara="1" wrap="square" lIns="0" tIns="0" rIns="0" bIns="0" anchor="b" anchorCtr="0">
            <a:noAutofit/>
          </a:bodyPr>
          <a:lstStyle/>
          <a:p>
            <a:pPr marL="0" lvl="0" indent="0" algn="r" rtl="0">
              <a:spcBef>
                <a:spcPts val="0"/>
              </a:spcBef>
              <a:spcAft>
                <a:spcPts val="0"/>
              </a:spcAft>
              <a:buNone/>
            </a:pPr>
            <a:fld id="{00000000-1234-1234-1234-123412341234}" type="slidenum">
              <a:rPr lang="en"/>
              <a:t>3</a:t>
            </a:fld>
            <a:endParaRPr/>
          </a:p>
        </p:txBody>
      </p:sp>
      <p:pic>
        <p:nvPicPr>
          <p:cNvPr id="114" name="Google Shape;15231;p68">
            <a:extLst>
              <a:ext uri="{FF2B5EF4-FFF2-40B4-BE49-F238E27FC236}">
                <a16:creationId xmlns:a16="http://schemas.microsoft.com/office/drawing/2014/main" id="{F79FC0E6-9964-614B-B026-6BC4348DD1F5}"/>
              </a:ext>
            </a:extLst>
          </p:cNvPr>
          <p:cNvPicPr preferRelativeResize="0"/>
          <p:nvPr/>
        </p:nvPicPr>
        <p:blipFill>
          <a:blip r:embed="rId5"/>
          <a:srcRect/>
          <a:stretch/>
        </p:blipFill>
        <p:spPr>
          <a:xfrm>
            <a:off x="8462610" y="-22608"/>
            <a:ext cx="674364" cy="674364"/>
          </a:xfrm>
          <a:prstGeom prst="ellipse">
            <a:avLst/>
          </a:prstGeom>
          <a:noFill/>
          <a:ln>
            <a:noFill/>
          </a:ln>
        </p:spPr>
      </p:pic>
      <p:pic>
        <p:nvPicPr>
          <p:cNvPr id="3" name="Audio Recording Jun 22, 2021 at 6:01:01 PM" descr="Audio Recording Jun 22, 2021 at 6:01:01 PM">
            <a:hlinkClick r:id="" action="ppaction://media"/>
            <a:extLst>
              <a:ext uri="{FF2B5EF4-FFF2-40B4-BE49-F238E27FC236}">
                <a16:creationId xmlns:a16="http://schemas.microsoft.com/office/drawing/2014/main" id="{3D8D2206-3DC8-9A44-8B87-0285C44AA1C4}"/>
              </a:ext>
            </a:extLst>
          </p:cNvPr>
          <p:cNvPicPr>
            <a:picLocks noChangeAspect="1"/>
          </p:cNvPicPr>
          <p:nvPr>
            <a:audioFile r:link="rId1"/>
            <p:extLst>
              <p:ext uri="{DAA4B4D4-6D71-4841-9C94-3DE7FCFB9230}">
                <p14:media xmlns:p14="http://schemas.microsoft.com/office/powerpoint/2010/main" r:embed="rId2">
                  <p14:trim st="1075.7424" end="398.8866"/>
                </p14:media>
              </p:ext>
            </p:extLst>
          </p:nvPr>
        </p:nvPicPr>
        <p:blipFill>
          <a:blip r:embed="rId6"/>
          <a:stretch>
            <a:fillRect/>
          </a:stretch>
        </p:blipFill>
        <p:spPr>
          <a:xfrm>
            <a:off x="5155519" y="3812822"/>
            <a:ext cx="812800" cy="812800"/>
          </a:xfrm>
          <a:prstGeom prst="rect">
            <a:avLst/>
          </a:prstGeom>
        </p:spPr>
      </p:pic>
      <p:pic>
        <p:nvPicPr>
          <p:cNvPr id="4" name="Picture 3">
            <a:extLst>
              <a:ext uri="{FF2B5EF4-FFF2-40B4-BE49-F238E27FC236}">
                <a16:creationId xmlns:a16="http://schemas.microsoft.com/office/drawing/2014/main" id="{9CA653FD-C720-E749-B2D8-483DA4C9B851}"/>
              </a:ext>
            </a:extLst>
          </p:cNvPr>
          <p:cNvPicPr>
            <a:picLocks noChangeAspect="1"/>
          </p:cNvPicPr>
          <p:nvPr/>
        </p:nvPicPr>
        <p:blipFill>
          <a:blip r:embed="rId7"/>
          <a:stretch>
            <a:fillRect/>
          </a:stretch>
        </p:blipFill>
        <p:spPr>
          <a:xfrm>
            <a:off x="5334126" y="872515"/>
            <a:ext cx="3040330" cy="2886389"/>
          </a:xfrm>
          <a:prstGeom prst="rect">
            <a:avLst/>
          </a:prstGeom>
        </p:spPr>
      </p:pic>
    </p:spTree>
    <p:extLst>
      <p:ext uri="{BB962C8B-B14F-4D97-AF65-F5344CB8AC3E}">
        <p14:creationId xmlns:p14="http://schemas.microsoft.com/office/powerpoint/2010/main" val="1532613717"/>
      </p:ext>
    </p:extLst>
  </p:cSld>
  <p:clrMapOvr>
    <a:masterClrMapping/>
  </p:clrMapOvr>
  <mc:AlternateContent xmlns:mc="http://schemas.openxmlformats.org/markup-compatibility/2006" xmlns:p14="http://schemas.microsoft.com/office/powerpoint/2010/main">
    <mc:Choice Requires="p14">
      <p:transition p14:dur="0" advClick="0" advTm="24249"/>
    </mc:Choice>
    <mc:Fallback xmlns="">
      <p:transition advClick="0" advTm="2424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3"/>
                </p:tgtEl>
              </p:cMediaNode>
            </p:audio>
          </p:childTnLst>
        </p:cTn>
      </p:par>
    </p:tnLst>
  </p:timing>
  <p:extLst>
    <p:ext uri="{E180D4A7-C9FB-4DFB-919C-405C955672EB}">
      <p14:showEvtLst xmlns:p14="http://schemas.microsoft.com/office/powerpoint/2010/main">
        <p14:playEvt time="9" objId="3"/>
        <p14:stopEvt time="24218" objId="3"/>
      </p14:showEvtLst>
    </p:ext>
  </p:extLst>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D29DB9B-374B-EB48-82FB-7CB9F89FDC1A}"/>
              </a:ext>
            </a:extLst>
          </p:cNvPr>
          <p:cNvSpPr>
            <a:spLocks noGrp="1"/>
          </p:cNvSpPr>
          <p:nvPr>
            <p:ph type="title"/>
          </p:nvPr>
        </p:nvSpPr>
        <p:spPr>
          <a:xfrm>
            <a:off x="736601" y="639467"/>
            <a:ext cx="7018866" cy="512000"/>
          </a:xfrm>
        </p:spPr>
        <p:txBody>
          <a:bodyPr/>
          <a:lstStyle/>
          <a:p>
            <a:r>
              <a:rPr lang="en-US" sz="3200" dirty="0">
                <a:solidFill>
                  <a:schemeClr val="tx2"/>
                </a:solidFill>
              </a:rPr>
              <a:t>PCB Layout (</a:t>
            </a:r>
            <a:r>
              <a:rPr lang="en-US" sz="3200" dirty="0" err="1">
                <a:solidFill>
                  <a:schemeClr val="tx2"/>
                </a:solidFill>
              </a:rPr>
              <a:t>Pcbnew</a:t>
            </a:r>
            <a:r>
              <a:rPr lang="en-US" sz="3200" dirty="0">
                <a:solidFill>
                  <a:schemeClr val="tx2"/>
                </a:solidFill>
              </a:rPr>
              <a:t>)</a:t>
            </a:r>
            <a:endParaRPr lang="en-US" dirty="0">
              <a:solidFill>
                <a:schemeClr val="tx2"/>
              </a:solidFill>
            </a:endParaRPr>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30</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65" name="Picture 91" descr="Schematic&#10;&#10;Description automatically generated">
            <a:extLst>
              <a:ext uri="{FF2B5EF4-FFF2-40B4-BE49-F238E27FC236}">
                <a16:creationId xmlns:a16="http://schemas.microsoft.com/office/drawing/2014/main" id="{C3CE886D-09C6-824C-820E-4B52B3C5F548}"/>
              </a:ext>
            </a:extLst>
          </p:cNvPr>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a:off x="898609" y="1609023"/>
            <a:ext cx="3132617" cy="2937698"/>
          </a:xfrm>
          <a:prstGeom prst="rect">
            <a:avLst/>
          </a:prstGeom>
          <a:noFill/>
          <a:extLst>
            <a:ext uri="{909E8E84-426E-40DD-AFC4-6F175D3DCCD1}">
              <a14:hiddenFill xmlns:a14="http://schemas.microsoft.com/office/drawing/2010/main">
                <a:solidFill>
                  <a:srgbClr val="FFFFFF"/>
                </a:solidFill>
              </a14:hiddenFill>
            </a:ext>
          </a:extLst>
        </p:spPr>
      </p:pic>
      <p:pic>
        <p:nvPicPr>
          <p:cNvPr id="866" name="image13.png" descr="Schematic&#10;&#10;Description automatically generated with medium confidence">
            <a:extLst>
              <a:ext uri="{FF2B5EF4-FFF2-40B4-BE49-F238E27FC236}">
                <a16:creationId xmlns:a16="http://schemas.microsoft.com/office/drawing/2014/main" id="{E2A30D1F-E904-5F4C-9086-93A5B97A5BD6}"/>
              </a:ext>
            </a:extLst>
          </p:cNvPr>
          <p:cNvPicPr/>
          <p:nvPr/>
        </p:nvPicPr>
        <p:blipFill>
          <a:blip r:embed="rId6"/>
          <a:srcRect/>
          <a:stretch>
            <a:fillRect/>
          </a:stretch>
        </p:blipFill>
        <p:spPr>
          <a:xfrm>
            <a:off x="4463845" y="1566333"/>
            <a:ext cx="3873003" cy="2937700"/>
          </a:xfrm>
          <a:prstGeom prst="rect">
            <a:avLst/>
          </a:prstGeom>
          <a:ln/>
        </p:spPr>
      </p:pic>
      <p:pic>
        <p:nvPicPr>
          <p:cNvPr id="1726" name="Google Shape;15229;p68">
            <a:extLst>
              <a:ext uri="{FF2B5EF4-FFF2-40B4-BE49-F238E27FC236}">
                <a16:creationId xmlns:a16="http://schemas.microsoft.com/office/drawing/2014/main" id="{224AC8FD-57C3-864E-B7AA-60BD9B29C2D8}"/>
              </a:ext>
            </a:extLst>
          </p:cNvPr>
          <p:cNvPicPr preferRelativeResize="0"/>
          <p:nvPr/>
        </p:nvPicPr>
        <p:blipFill>
          <a:blip r:embed="rId7"/>
          <a:srcRect/>
          <a:stretch/>
        </p:blipFill>
        <p:spPr>
          <a:xfrm>
            <a:off x="8467344" y="15987"/>
            <a:ext cx="676656" cy="676656"/>
          </a:xfrm>
          <a:prstGeom prst="ellipse">
            <a:avLst/>
          </a:prstGeom>
          <a:noFill/>
          <a:ln>
            <a:noFill/>
          </a:ln>
        </p:spPr>
      </p:pic>
      <p:pic>
        <p:nvPicPr>
          <p:cNvPr id="1727" name="Slide 29.m4a" descr="Slide 29.m4a">
            <a:hlinkClick r:id="" action="ppaction://media"/>
            <a:extLst>
              <a:ext uri="{FF2B5EF4-FFF2-40B4-BE49-F238E27FC236}">
                <a16:creationId xmlns:a16="http://schemas.microsoft.com/office/drawing/2014/main" id="{B115EBDD-522E-6243-9419-AD05D8A66986}"/>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6942667" y="489067"/>
            <a:ext cx="812800" cy="812800"/>
          </a:xfrm>
          <a:prstGeom prst="rect">
            <a:avLst/>
          </a:prstGeom>
        </p:spPr>
      </p:pic>
    </p:spTree>
    <p:extLst>
      <p:ext uri="{BB962C8B-B14F-4D97-AF65-F5344CB8AC3E}">
        <p14:creationId xmlns:p14="http://schemas.microsoft.com/office/powerpoint/2010/main" val="487318741"/>
      </p:ext>
    </p:extLst>
  </p:cSld>
  <p:clrMapOvr>
    <a:masterClrMapping/>
  </p:clrMapOvr>
  <mc:AlternateContent xmlns:mc="http://schemas.openxmlformats.org/markup-compatibility/2006" xmlns:p14="http://schemas.microsoft.com/office/powerpoint/2010/main">
    <mc:Choice Requires="p14">
      <p:transition p14:dur="0" advClick="0" advTm="14000"/>
    </mc:Choice>
    <mc:Fallback xmlns="">
      <p:transition advClick="0" advTm="1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72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727"/>
                </p:tgtEl>
              </p:cMediaNode>
            </p:audi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00B20"/>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D29DB9B-374B-EB48-82FB-7CB9F89FDC1A}"/>
              </a:ext>
            </a:extLst>
          </p:cNvPr>
          <p:cNvSpPr>
            <a:spLocks noGrp="1"/>
          </p:cNvSpPr>
          <p:nvPr>
            <p:ph type="title"/>
          </p:nvPr>
        </p:nvSpPr>
        <p:spPr>
          <a:xfrm>
            <a:off x="736601" y="639467"/>
            <a:ext cx="7018866" cy="512000"/>
          </a:xfrm>
        </p:spPr>
        <p:txBody>
          <a:bodyPr/>
          <a:lstStyle/>
          <a:p>
            <a:r>
              <a:rPr lang="en-US" sz="3200" dirty="0">
                <a:solidFill>
                  <a:schemeClr val="tx2"/>
                </a:solidFill>
              </a:rPr>
              <a:t>PCB Test</a:t>
            </a:r>
            <a:endParaRPr lang="en-US" dirty="0">
              <a:solidFill>
                <a:schemeClr val="tx2"/>
              </a:solidFill>
            </a:endParaRPr>
          </a:p>
        </p:txBody>
      </p:sp>
      <p:sp>
        <p:nvSpPr>
          <p:cNvPr id="2" name="Slide Number Placeholder 1">
            <a:extLst>
              <a:ext uri="{FF2B5EF4-FFF2-40B4-BE49-F238E27FC236}">
                <a16:creationId xmlns:a16="http://schemas.microsoft.com/office/drawing/2014/main" id="{4401AC8F-4630-1F48-B464-D73FD28D926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31</a:t>
            </a:fld>
            <a:endParaRPr lang="en" dirty="0"/>
          </a:p>
        </p:txBody>
      </p:sp>
      <p:grpSp>
        <p:nvGrpSpPr>
          <p:cNvPr id="867" name="Google Shape;14;p2">
            <a:extLst>
              <a:ext uri="{FF2B5EF4-FFF2-40B4-BE49-F238E27FC236}">
                <a16:creationId xmlns:a16="http://schemas.microsoft.com/office/drawing/2014/main" id="{EBCE6EF9-3B1F-7B4A-B12A-C48BE2728A07}"/>
              </a:ext>
            </a:extLst>
          </p:cNvPr>
          <p:cNvGrpSpPr/>
          <p:nvPr/>
        </p:nvGrpSpPr>
        <p:grpSpPr>
          <a:xfrm>
            <a:off x="38075" y="-211562"/>
            <a:ext cx="9152207" cy="6520116"/>
            <a:chOff x="238075" y="312675"/>
            <a:chExt cx="7142350" cy="5088275"/>
          </a:xfrm>
        </p:grpSpPr>
        <p:sp>
          <p:nvSpPr>
            <p:cNvPr id="868" name="Google Shape;15;p2">
              <a:extLst>
                <a:ext uri="{FF2B5EF4-FFF2-40B4-BE49-F238E27FC236}">
                  <a16:creationId xmlns:a16="http://schemas.microsoft.com/office/drawing/2014/main" id="{57F3271B-6300-4C4B-A061-4BFDE2D8207D}"/>
                </a:ext>
              </a:extLst>
            </p:cNvPr>
            <p:cNvSpPr/>
            <p:nvPr/>
          </p:nvSpPr>
          <p:spPr>
            <a:xfrm>
              <a:off x="1721325" y="881800"/>
              <a:ext cx="81900" cy="78200"/>
            </a:xfrm>
            <a:custGeom>
              <a:avLst/>
              <a:gdLst/>
              <a:ahLst/>
              <a:cxnLst/>
              <a:rect l="l" t="t" r="r" b="b"/>
              <a:pathLst>
                <a:path w="3276" h="3128" extrusionOk="0">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6;p2">
              <a:extLst>
                <a:ext uri="{FF2B5EF4-FFF2-40B4-BE49-F238E27FC236}">
                  <a16:creationId xmlns:a16="http://schemas.microsoft.com/office/drawing/2014/main" id="{7F89F9EF-96AF-0F48-9BA1-8609A4172842}"/>
                </a:ext>
              </a:extLst>
            </p:cNvPr>
            <p:cNvSpPr/>
            <p:nvPr/>
          </p:nvSpPr>
          <p:spPr>
            <a:xfrm>
              <a:off x="2021375" y="736675"/>
              <a:ext cx="47250" cy="45100"/>
            </a:xfrm>
            <a:custGeom>
              <a:avLst/>
              <a:gdLst/>
              <a:ahLst/>
              <a:cxnLst/>
              <a:rect l="l" t="t" r="r" b="b"/>
              <a:pathLst>
                <a:path w="1890" h="1804" extrusionOk="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p2">
              <a:extLst>
                <a:ext uri="{FF2B5EF4-FFF2-40B4-BE49-F238E27FC236}">
                  <a16:creationId xmlns:a16="http://schemas.microsoft.com/office/drawing/2014/main" id="{CEF7C482-7049-2E45-961F-6C2BAECAAA8D}"/>
                </a:ext>
              </a:extLst>
            </p:cNvPr>
            <p:cNvSpPr/>
            <p:nvPr/>
          </p:nvSpPr>
          <p:spPr>
            <a:xfrm>
              <a:off x="1928850" y="908625"/>
              <a:ext cx="29250" cy="24875"/>
            </a:xfrm>
            <a:custGeom>
              <a:avLst/>
              <a:gdLst/>
              <a:ahLst/>
              <a:cxnLst/>
              <a:rect l="l" t="t" r="r" b="b"/>
              <a:pathLst>
                <a:path w="1170" h="995" extrusionOk="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8;p2">
              <a:extLst>
                <a:ext uri="{FF2B5EF4-FFF2-40B4-BE49-F238E27FC236}">
                  <a16:creationId xmlns:a16="http://schemas.microsoft.com/office/drawing/2014/main" id="{19626924-BC78-9240-B6B8-D39887587283}"/>
                </a:ext>
              </a:extLst>
            </p:cNvPr>
            <p:cNvSpPr/>
            <p:nvPr/>
          </p:nvSpPr>
          <p:spPr>
            <a:xfrm>
              <a:off x="2075950" y="868900"/>
              <a:ext cx="29275" cy="24850"/>
            </a:xfrm>
            <a:custGeom>
              <a:avLst/>
              <a:gdLst/>
              <a:ahLst/>
              <a:cxnLst/>
              <a:rect l="l" t="t" r="r" b="b"/>
              <a:pathLst>
                <a:path w="1171" h="994" extrusionOk="0">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9;p2">
              <a:extLst>
                <a:ext uri="{FF2B5EF4-FFF2-40B4-BE49-F238E27FC236}">
                  <a16:creationId xmlns:a16="http://schemas.microsoft.com/office/drawing/2014/main" id="{74D7119D-2659-B646-8B57-9ABCD857FB46}"/>
                </a:ext>
              </a:extLst>
            </p:cNvPr>
            <p:cNvSpPr/>
            <p:nvPr/>
          </p:nvSpPr>
          <p:spPr>
            <a:xfrm>
              <a:off x="1838700" y="597525"/>
              <a:ext cx="69275" cy="66125"/>
            </a:xfrm>
            <a:custGeom>
              <a:avLst/>
              <a:gdLst/>
              <a:ahLst/>
              <a:cxnLst/>
              <a:rect l="l" t="t" r="r" b="b"/>
              <a:pathLst>
                <a:path w="2771" h="2645" extrusionOk="0">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0;p2">
              <a:extLst>
                <a:ext uri="{FF2B5EF4-FFF2-40B4-BE49-F238E27FC236}">
                  <a16:creationId xmlns:a16="http://schemas.microsoft.com/office/drawing/2014/main" id="{6AF84A0C-B1CB-3D43-B0AC-7E461415E221}"/>
                </a:ext>
              </a:extLst>
            </p:cNvPr>
            <p:cNvSpPr/>
            <p:nvPr/>
          </p:nvSpPr>
          <p:spPr>
            <a:xfrm>
              <a:off x="1691225" y="1258525"/>
              <a:ext cx="34675" cy="33075"/>
            </a:xfrm>
            <a:custGeom>
              <a:avLst/>
              <a:gdLst/>
              <a:ahLst/>
              <a:cxnLst/>
              <a:rect l="l" t="t" r="r" b="b"/>
              <a:pathLst>
                <a:path w="1387" h="1323" extrusionOk="0">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1;p2">
              <a:extLst>
                <a:ext uri="{FF2B5EF4-FFF2-40B4-BE49-F238E27FC236}">
                  <a16:creationId xmlns:a16="http://schemas.microsoft.com/office/drawing/2014/main" id="{80DA84DF-B7F2-5F4E-A552-B1CD43C2ABD8}"/>
                </a:ext>
              </a:extLst>
            </p:cNvPr>
            <p:cNvSpPr/>
            <p:nvPr/>
          </p:nvSpPr>
          <p:spPr>
            <a:xfrm>
              <a:off x="2441950" y="955650"/>
              <a:ext cx="37300" cy="33100"/>
            </a:xfrm>
            <a:custGeom>
              <a:avLst/>
              <a:gdLst/>
              <a:ahLst/>
              <a:cxnLst/>
              <a:rect l="l" t="t" r="r" b="b"/>
              <a:pathLst>
                <a:path w="1492" h="1324" extrusionOk="0">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p2">
              <a:extLst>
                <a:ext uri="{FF2B5EF4-FFF2-40B4-BE49-F238E27FC236}">
                  <a16:creationId xmlns:a16="http://schemas.microsoft.com/office/drawing/2014/main" id="{8E941BE3-7153-DE40-B526-DAB70FED4D8D}"/>
                </a:ext>
              </a:extLst>
            </p:cNvPr>
            <p:cNvSpPr/>
            <p:nvPr/>
          </p:nvSpPr>
          <p:spPr>
            <a:xfrm>
              <a:off x="2720275" y="520225"/>
              <a:ext cx="77950" cy="74400"/>
            </a:xfrm>
            <a:custGeom>
              <a:avLst/>
              <a:gdLst/>
              <a:ahLst/>
              <a:cxnLst/>
              <a:rect l="l" t="t" r="r" b="b"/>
              <a:pathLst>
                <a:path w="3118" h="2976" extrusionOk="0">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3;p2">
              <a:extLst>
                <a:ext uri="{FF2B5EF4-FFF2-40B4-BE49-F238E27FC236}">
                  <a16:creationId xmlns:a16="http://schemas.microsoft.com/office/drawing/2014/main" id="{A28FD150-B528-974C-9DBA-386D237BE657}"/>
                </a:ext>
              </a:extLst>
            </p:cNvPr>
            <p:cNvSpPr/>
            <p:nvPr/>
          </p:nvSpPr>
          <p:spPr>
            <a:xfrm>
              <a:off x="1322825" y="1019025"/>
              <a:ext cx="19500" cy="16550"/>
            </a:xfrm>
            <a:custGeom>
              <a:avLst/>
              <a:gdLst/>
              <a:ahLst/>
              <a:cxnLst/>
              <a:rect l="l" t="t" r="r" b="b"/>
              <a:pathLst>
                <a:path w="780" h="662" extrusionOk="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4;p2">
              <a:extLst>
                <a:ext uri="{FF2B5EF4-FFF2-40B4-BE49-F238E27FC236}">
                  <a16:creationId xmlns:a16="http://schemas.microsoft.com/office/drawing/2014/main" id="{C2EE6FEC-5D7B-6149-B4FF-A6AFE91578F2}"/>
                </a:ext>
              </a:extLst>
            </p:cNvPr>
            <p:cNvSpPr/>
            <p:nvPr/>
          </p:nvSpPr>
          <p:spPr>
            <a:xfrm>
              <a:off x="2150850" y="1519100"/>
              <a:ext cx="29300" cy="24825"/>
            </a:xfrm>
            <a:custGeom>
              <a:avLst/>
              <a:gdLst/>
              <a:ahLst/>
              <a:cxnLst/>
              <a:rect l="l" t="t" r="r" b="b"/>
              <a:pathLst>
                <a:path w="1172" h="993" extrusionOk="0">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p2">
              <a:extLst>
                <a:ext uri="{FF2B5EF4-FFF2-40B4-BE49-F238E27FC236}">
                  <a16:creationId xmlns:a16="http://schemas.microsoft.com/office/drawing/2014/main" id="{64969F08-8D1B-B04F-A8D2-2B9573CD2F69}"/>
                </a:ext>
              </a:extLst>
            </p:cNvPr>
            <p:cNvSpPr/>
            <p:nvPr/>
          </p:nvSpPr>
          <p:spPr>
            <a:xfrm>
              <a:off x="1199875" y="1826775"/>
              <a:ext cx="34625" cy="33075"/>
            </a:xfrm>
            <a:custGeom>
              <a:avLst/>
              <a:gdLst/>
              <a:ahLst/>
              <a:cxnLst/>
              <a:rect l="l" t="t" r="r" b="b"/>
              <a:pathLst>
                <a:path w="1385" h="1323" extrusionOk="0">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p2">
              <a:extLst>
                <a:ext uri="{FF2B5EF4-FFF2-40B4-BE49-F238E27FC236}">
                  <a16:creationId xmlns:a16="http://schemas.microsoft.com/office/drawing/2014/main" id="{95AD71BF-97E7-3841-9742-344ACBF5A357}"/>
                </a:ext>
              </a:extLst>
            </p:cNvPr>
            <p:cNvSpPr/>
            <p:nvPr/>
          </p:nvSpPr>
          <p:spPr>
            <a:xfrm>
              <a:off x="2242350" y="1320775"/>
              <a:ext cx="19525" cy="16550"/>
            </a:xfrm>
            <a:custGeom>
              <a:avLst/>
              <a:gdLst/>
              <a:ahLst/>
              <a:cxnLst/>
              <a:rect l="l" t="t" r="r" b="b"/>
              <a:pathLst>
                <a:path w="781" h="662" extrusionOk="0">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7;p2">
              <a:extLst>
                <a:ext uri="{FF2B5EF4-FFF2-40B4-BE49-F238E27FC236}">
                  <a16:creationId xmlns:a16="http://schemas.microsoft.com/office/drawing/2014/main" id="{328B7DBD-71FC-F845-A826-82C5344CB346}"/>
                </a:ext>
              </a:extLst>
            </p:cNvPr>
            <p:cNvSpPr/>
            <p:nvPr/>
          </p:nvSpPr>
          <p:spPr>
            <a:xfrm>
              <a:off x="2461725" y="371400"/>
              <a:ext cx="43350" cy="41325"/>
            </a:xfrm>
            <a:custGeom>
              <a:avLst/>
              <a:gdLst/>
              <a:ahLst/>
              <a:cxnLst/>
              <a:rect l="l" t="t" r="r" b="b"/>
              <a:pathLst>
                <a:path w="1734" h="1653" extrusionOk="0">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8;p2">
              <a:extLst>
                <a:ext uri="{FF2B5EF4-FFF2-40B4-BE49-F238E27FC236}">
                  <a16:creationId xmlns:a16="http://schemas.microsoft.com/office/drawing/2014/main" id="{DAA298AF-68B1-8E46-BD12-8BE4FA36A13F}"/>
                </a:ext>
              </a:extLst>
            </p:cNvPr>
            <p:cNvSpPr/>
            <p:nvPr/>
          </p:nvSpPr>
          <p:spPr>
            <a:xfrm>
              <a:off x="2931975" y="772950"/>
              <a:ext cx="19550" cy="16575"/>
            </a:xfrm>
            <a:custGeom>
              <a:avLst/>
              <a:gdLst/>
              <a:ahLst/>
              <a:cxnLst/>
              <a:rect l="l" t="t" r="r" b="b"/>
              <a:pathLst>
                <a:path w="782" h="663" extrusionOk="0">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9;p2">
              <a:extLst>
                <a:ext uri="{FF2B5EF4-FFF2-40B4-BE49-F238E27FC236}">
                  <a16:creationId xmlns:a16="http://schemas.microsoft.com/office/drawing/2014/main" id="{D9CED0DD-466B-BC40-AF10-5CB9D448FD1E}"/>
                </a:ext>
              </a:extLst>
            </p:cNvPr>
            <p:cNvSpPr/>
            <p:nvPr/>
          </p:nvSpPr>
          <p:spPr>
            <a:xfrm>
              <a:off x="2937025" y="1132175"/>
              <a:ext cx="19525" cy="16575"/>
            </a:xfrm>
            <a:custGeom>
              <a:avLst/>
              <a:gdLst/>
              <a:ahLst/>
              <a:cxnLst/>
              <a:rect l="l" t="t" r="r" b="b"/>
              <a:pathLst>
                <a:path w="781" h="663" extrusionOk="0">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30;p2">
              <a:extLst>
                <a:ext uri="{FF2B5EF4-FFF2-40B4-BE49-F238E27FC236}">
                  <a16:creationId xmlns:a16="http://schemas.microsoft.com/office/drawing/2014/main" id="{50DA3EA1-A4B4-BC40-9FD0-5BA00DB4871E}"/>
                </a:ext>
              </a:extLst>
            </p:cNvPr>
            <p:cNvSpPr/>
            <p:nvPr/>
          </p:nvSpPr>
          <p:spPr>
            <a:xfrm>
              <a:off x="1546150" y="765425"/>
              <a:ext cx="37300" cy="35575"/>
            </a:xfrm>
            <a:custGeom>
              <a:avLst/>
              <a:gdLst/>
              <a:ahLst/>
              <a:cxnLst/>
              <a:rect l="l" t="t" r="r" b="b"/>
              <a:pathLst>
                <a:path w="1492" h="1423" extrusionOk="0">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31;p2">
              <a:extLst>
                <a:ext uri="{FF2B5EF4-FFF2-40B4-BE49-F238E27FC236}">
                  <a16:creationId xmlns:a16="http://schemas.microsoft.com/office/drawing/2014/main" id="{9C8C108D-FB00-BD46-8DAB-746F291BC6A1}"/>
                </a:ext>
              </a:extLst>
            </p:cNvPr>
            <p:cNvSpPr/>
            <p:nvPr/>
          </p:nvSpPr>
          <p:spPr>
            <a:xfrm>
              <a:off x="1724325" y="722675"/>
              <a:ext cx="9100" cy="7725"/>
            </a:xfrm>
            <a:custGeom>
              <a:avLst/>
              <a:gdLst/>
              <a:ahLst/>
              <a:cxnLst/>
              <a:rect l="l" t="t" r="r" b="b"/>
              <a:pathLst>
                <a:path w="364" h="309" extrusionOk="0">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32;p2">
              <a:extLst>
                <a:ext uri="{FF2B5EF4-FFF2-40B4-BE49-F238E27FC236}">
                  <a16:creationId xmlns:a16="http://schemas.microsoft.com/office/drawing/2014/main" id="{BC4D2C09-BD4C-8C4E-BFAF-6811A1239D2E}"/>
                </a:ext>
              </a:extLst>
            </p:cNvPr>
            <p:cNvSpPr/>
            <p:nvPr/>
          </p:nvSpPr>
          <p:spPr>
            <a:xfrm>
              <a:off x="1738600" y="527700"/>
              <a:ext cx="9125" cy="7700"/>
            </a:xfrm>
            <a:custGeom>
              <a:avLst/>
              <a:gdLst/>
              <a:ahLst/>
              <a:cxnLst/>
              <a:rect l="l" t="t" r="r" b="b"/>
              <a:pathLst>
                <a:path w="365" h="308" extrusionOk="0">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33;p2">
              <a:extLst>
                <a:ext uri="{FF2B5EF4-FFF2-40B4-BE49-F238E27FC236}">
                  <a16:creationId xmlns:a16="http://schemas.microsoft.com/office/drawing/2014/main" id="{42463D3B-31E1-B347-AD5F-96D58198FEA0}"/>
                </a:ext>
              </a:extLst>
            </p:cNvPr>
            <p:cNvSpPr/>
            <p:nvPr/>
          </p:nvSpPr>
          <p:spPr>
            <a:xfrm>
              <a:off x="2135225" y="544275"/>
              <a:ext cx="13625" cy="11575"/>
            </a:xfrm>
            <a:custGeom>
              <a:avLst/>
              <a:gdLst/>
              <a:ahLst/>
              <a:cxnLst/>
              <a:rect l="l" t="t" r="r" b="b"/>
              <a:pathLst>
                <a:path w="545" h="463" extrusionOk="0">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34;p2">
              <a:extLst>
                <a:ext uri="{FF2B5EF4-FFF2-40B4-BE49-F238E27FC236}">
                  <a16:creationId xmlns:a16="http://schemas.microsoft.com/office/drawing/2014/main" id="{CC67B572-3B26-2F44-A251-EFACE3AC781B}"/>
                </a:ext>
              </a:extLst>
            </p:cNvPr>
            <p:cNvSpPr/>
            <p:nvPr/>
          </p:nvSpPr>
          <p:spPr>
            <a:xfrm>
              <a:off x="2385375" y="665450"/>
              <a:ext cx="27225" cy="23075"/>
            </a:xfrm>
            <a:custGeom>
              <a:avLst/>
              <a:gdLst/>
              <a:ahLst/>
              <a:cxnLst/>
              <a:rect l="l" t="t" r="r" b="b"/>
              <a:pathLst>
                <a:path w="1089" h="923" extrusionOk="0">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35;p2">
              <a:extLst>
                <a:ext uri="{FF2B5EF4-FFF2-40B4-BE49-F238E27FC236}">
                  <a16:creationId xmlns:a16="http://schemas.microsoft.com/office/drawing/2014/main" id="{C5525DC2-8106-4B4B-ADAD-788EC6FAD0AE}"/>
                </a:ext>
              </a:extLst>
            </p:cNvPr>
            <p:cNvSpPr/>
            <p:nvPr/>
          </p:nvSpPr>
          <p:spPr>
            <a:xfrm>
              <a:off x="2515675" y="561825"/>
              <a:ext cx="9075" cy="7725"/>
            </a:xfrm>
            <a:custGeom>
              <a:avLst/>
              <a:gdLst/>
              <a:ahLst/>
              <a:cxnLst/>
              <a:rect l="l" t="t" r="r" b="b"/>
              <a:pathLst>
                <a:path w="363" h="309" extrusionOk="0">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36;p2">
              <a:extLst>
                <a:ext uri="{FF2B5EF4-FFF2-40B4-BE49-F238E27FC236}">
                  <a16:creationId xmlns:a16="http://schemas.microsoft.com/office/drawing/2014/main" id="{45EBAC16-3E94-0348-A42C-91A48663022D}"/>
                </a:ext>
              </a:extLst>
            </p:cNvPr>
            <p:cNvSpPr/>
            <p:nvPr/>
          </p:nvSpPr>
          <p:spPr>
            <a:xfrm>
              <a:off x="2133375" y="430700"/>
              <a:ext cx="18150" cy="15400"/>
            </a:xfrm>
            <a:custGeom>
              <a:avLst/>
              <a:gdLst/>
              <a:ahLst/>
              <a:cxnLst/>
              <a:rect l="l" t="t" r="r" b="b"/>
              <a:pathLst>
                <a:path w="726" h="616" extrusionOk="0">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37;p2">
              <a:extLst>
                <a:ext uri="{FF2B5EF4-FFF2-40B4-BE49-F238E27FC236}">
                  <a16:creationId xmlns:a16="http://schemas.microsoft.com/office/drawing/2014/main" id="{321D40CD-791E-F54A-A5C4-4CECC5B0EBFB}"/>
                </a:ext>
              </a:extLst>
            </p:cNvPr>
            <p:cNvSpPr/>
            <p:nvPr/>
          </p:nvSpPr>
          <p:spPr>
            <a:xfrm>
              <a:off x="2066225" y="1038575"/>
              <a:ext cx="27325" cy="23175"/>
            </a:xfrm>
            <a:custGeom>
              <a:avLst/>
              <a:gdLst/>
              <a:ahLst/>
              <a:cxnLst/>
              <a:rect l="l" t="t" r="r" b="b"/>
              <a:pathLst>
                <a:path w="1093" h="927" extrusionOk="0">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38;p2">
              <a:extLst>
                <a:ext uri="{FF2B5EF4-FFF2-40B4-BE49-F238E27FC236}">
                  <a16:creationId xmlns:a16="http://schemas.microsoft.com/office/drawing/2014/main" id="{F5253C55-DABC-0146-A470-0DCC7725AF37}"/>
                </a:ext>
              </a:extLst>
            </p:cNvPr>
            <p:cNvSpPr/>
            <p:nvPr/>
          </p:nvSpPr>
          <p:spPr>
            <a:xfrm>
              <a:off x="2277550" y="905675"/>
              <a:ext cx="18225" cy="15475"/>
            </a:xfrm>
            <a:custGeom>
              <a:avLst/>
              <a:gdLst/>
              <a:ahLst/>
              <a:cxnLst/>
              <a:rect l="l" t="t" r="r" b="b"/>
              <a:pathLst>
                <a:path w="729" h="619" extrusionOk="0">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39;p2">
              <a:extLst>
                <a:ext uri="{FF2B5EF4-FFF2-40B4-BE49-F238E27FC236}">
                  <a16:creationId xmlns:a16="http://schemas.microsoft.com/office/drawing/2014/main" id="{D1F8B61D-E1C8-9D49-B476-F04ABA8E7BAF}"/>
                </a:ext>
              </a:extLst>
            </p:cNvPr>
            <p:cNvSpPr/>
            <p:nvPr/>
          </p:nvSpPr>
          <p:spPr>
            <a:xfrm>
              <a:off x="1907350" y="1082400"/>
              <a:ext cx="7100" cy="6025"/>
            </a:xfrm>
            <a:custGeom>
              <a:avLst/>
              <a:gdLst/>
              <a:ahLst/>
              <a:cxnLst/>
              <a:rect l="l" t="t" r="r" b="b"/>
              <a:pathLst>
                <a:path w="284" h="241" extrusionOk="0">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0;p2">
              <a:extLst>
                <a:ext uri="{FF2B5EF4-FFF2-40B4-BE49-F238E27FC236}">
                  <a16:creationId xmlns:a16="http://schemas.microsoft.com/office/drawing/2014/main" id="{280071D1-EC3F-764A-B29E-2BEB23741022}"/>
                </a:ext>
              </a:extLst>
            </p:cNvPr>
            <p:cNvSpPr/>
            <p:nvPr/>
          </p:nvSpPr>
          <p:spPr>
            <a:xfrm>
              <a:off x="1982425" y="1185425"/>
              <a:ext cx="7125" cy="6025"/>
            </a:xfrm>
            <a:custGeom>
              <a:avLst/>
              <a:gdLst/>
              <a:ahLst/>
              <a:cxnLst/>
              <a:rect l="l" t="t" r="r" b="b"/>
              <a:pathLst>
                <a:path w="285" h="241" extrusionOk="0">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1;p2">
              <a:extLst>
                <a:ext uri="{FF2B5EF4-FFF2-40B4-BE49-F238E27FC236}">
                  <a16:creationId xmlns:a16="http://schemas.microsoft.com/office/drawing/2014/main" id="{FB9A9FE8-806A-044A-AA92-5FCDAB5B2A87}"/>
                </a:ext>
              </a:extLst>
            </p:cNvPr>
            <p:cNvSpPr/>
            <p:nvPr/>
          </p:nvSpPr>
          <p:spPr>
            <a:xfrm>
              <a:off x="2249000" y="1047475"/>
              <a:ext cx="7100" cy="6025"/>
            </a:xfrm>
            <a:custGeom>
              <a:avLst/>
              <a:gdLst/>
              <a:ahLst/>
              <a:cxnLst/>
              <a:rect l="l" t="t" r="r" b="b"/>
              <a:pathLst>
                <a:path w="284" h="241" extrusionOk="0">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2;p2">
              <a:extLst>
                <a:ext uri="{FF2B5EF4-FFF2-40B4-BE49-F238E27FC236}">
                  <a16:creationId xmlns:a16="http://schemas.microsoft.com/office/drawing/2014/main" id="{FA62F2A2-E8D2-0448-B48E-DD82B559C90B}"/>
                </a:ext>
              </a:extLst>
            </p:cNvPr>
            <p:cNvSpPr/>
            <p:nvPr/>
          </p:nvSpPr>
          <p:spPr>
            <a:xfrm>
              <a:off x="1551275" y="1097000"/>
              <a:ext cx="7100" cy="6025"/>
            </a:xfrm>
            <a:custGeom>
              <a:avLst/>
              <a:gdLst/>
              <a:ahLst/>
              <a:cxnLst/>
              <a:rect l="l" t="t" r="r" b="b"/>
              <a:pathLst>
                <a:path w="284" h="241" extrusionOk="0">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p2">
              <a:extLst>
                <a:ext uri="{FF2B5EF4-FFF2-40B4-BE49-F238E27FC236}">
                  <a16:creationId xmlns:a16="http://schemas.microsoft.com/office/drawing/2014/main" id="{93F260EB-1AB8-2242-AFE0-0F189E8CC6DB}"/>
                </a:ext>
              </a:extLst>
            </p:cNvPr>
            <p:cNvSpPr/>
            <p:nvPr/>
          </p:nvSpPr>
          <p:spPr>
            <a:xfrm>
              <a:off x="1429025" y="1343225"/>
              <a:ext cx="31700" cy="26975"/>
            </a:xfrm>
            <a:custGeom>
              <a:avLst/>
              <a:gdLst/>
              <a:ahLst/>
              <a:cxnLst/>
              <a:rect l="l" t="t" r="r" b="b"/>
              <a:pathLst>
                <a:path w="1268" h="1079" extrusionOk="0">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4;p2">
              <a:extLst>
                <a:ext uri="{FF2B5EF4-FFF2-40B4-BE49-F238E27FC236}">
                  <a16:creationId xmlns:a16="http://schemas.microsoft.com/office/drawing/2014/main" id="{311AC04C-252A-A040-A318-B25F03333123}"/>
                </a:ext>
              </a:extLst>
            </p:cNvPr>
            <p:cNvSpPr/>
            <p:nvPr/>
          </p:nvSpPr>
          <p:spPr>
            <a:xfrm>
              <a:off x="793525" y="1108700"/>
              <a:ext cx="50000" cy="47700"/>
            </a:xfrm>
            <a:custGeom>
              <a:avLst/>
              <a:gdLst/>
              <a:ahLst/>
              <a:cxnLst/>
              <a:rect l="l" t="t" r="r" b="b"/>
              <a:pathLst>
                <a:path w="2000" h="1908" extrusionOk="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p2">
              <a:extLst>
                <a:ext uri="{FF2B5EF4-FFF2-40B4-BE49-F238E27FC236}">
                  <a16:creationId xmlns:a16="http://schemas.microsoft.com/office/drawing/2014/main" id="{A3F21807-7AB4-AB42-94C5-E8E53D99E23A}"/>
                </a:ext>
              </a:extLst>
            </p:cNvPr>
            <p:cNvSpPr/>
            <p:nvPr/>
          </p:nvSpPr>
          <p:spPr>
            <a:xfrm>
              <a:off x="885025" y="1875300"/>
              <a:ext cx="47300" cy="45125"/>
            </a:xfrm>
            <a:custGeom>
              <a:avLst/>
              <a:gdLst/>
              <a:ahLst/>
              <a:cxnLst/>
              <a:rect l="l" t="t" r="r" b="b"/>
              <a:pathLst>
                <a:path w="1892" h="1805" extrusionOk="0">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6;p2">
              <a:extLst>
                <a:ext uri="{FF2B5EF4-FFF2-40B4-BE49-F238E27FC236}">
                  <a16:creationId xmlns:a16="http://schemas.microsoft.com/office/drawing/2014/main" id="{1A52E89C-D083-B244-82BC-020C6535CFAC}"/>
                </a:ext>
              </a:extLst>
            </p:cNvPr>
            <p:cNvSpPr/>
            <p:nvPr/>
          </p:nvSpPr>
          <p:spPr>
            <a:xfrm>
              <a:off x="943025" y="1701275"/>
              <a:ext cx="27350" cy="24850"/>
            </a:xfrm>
            <a:custGeom>
              <a:avLst/>
              <a:gdLst/>
              <a:ahLst/>
              <a:cxnLst/>
              <a:rect l="l" t="t" r="r" b="b"/>
              <a:pathLst>
                <a:path w="1094" h="994" extrusionOk="0">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7;p2">
              <a:extLst>
                <a:ext uri="{FF2B5EF4-FFF2-40B4-BE49-F238E27FC236}">
                  <a16:creationId xmlns:a16="http://schemas.microsoft.com/office/drawing/2014/main" id="{753BB6E0-A928-EE43-8772-371E5C890E64}"/>
                </a:ext>
              </a:extLst>
            </p:cNvPr>
            <p:cNvSpPr/>
            <p:nvPr/>
          </p:nvSpPr>
          <p:spPr>
            <a:xfrm>
              <a:off x="814025" y="1782400"/>
              <a:ext cx="27400" cy="24900"/>
            </a:xfrm>
            <a:custGeom>
              <a:avLst/>
              <a:gdLst/>
              <a:ahLst/>
              <a:cxnLst/>
              <a:rect l="l" t="t" r="r" b="b"/>
              <a:pathLst>
                <a:path w="1096" h="996" extrusionOk="0">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8;p2">
              <a:extLst>
                <a:ext uri="{FF2B5EF4-FFF2-40B4-BE49-F238E27FC236}">
                  <a16:creationId xmlns:a16="http://schemas.microsoft.com/office/drawing/2014/main" id="{A32B3A41-4E54-394E-B338-B48DCAD2A5E0}"/>
                </a:ext>
              </a:extLst>
            </p:cNvPr>
            <p:cNvSpPr/>
            <p:nvPr/>
          </p:nvSpPr>
          <p:spPr>
            <a:xfrm>
              <a:off x="1061975" y="1289400"/>
              <a:ext cx="34675" cy="33100"/>
            </a:xfrm>
            <a:custGeom>
              <a:avLst/>
              <a:gdLst/>
              <a:ahLst/>
              <a:cxnLst/>
              <a:rect l="l" t="t" r="r" b="b"/>
              <a:pathLst>
                <a:path w="1387" h="1324" extrusionOk="0">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9;p2">
              <a:extLst>
                <a:ext uri="{FF2B5EF4-FFF2-40B4-BE49-F238E27FC236}">
                  <a16:creationId xmlns:a16="http://schemas.microsoft.com/office/drawing/2014/main" id="{4CC2A00B-8025-F548-8B59-A818EF04FBC5}"/>
                </a:ext>
              </a:extLst>
            </p:cNvPr>
            <p:cNvSpPr/>
            <p:nvPr/>
          </p:nvSpPr>
          <p:spPr>
            <a:xfrm>
              <a:off x="432350" y="1799425"/>
              <a:ext cx="34675" cy="33100"/>
            </a:xfrm>
            <a:custGeom>
              <a:avLst/>
              <a:gdLst/>
              <a:ahLst/>
              <a:cxnLst/>
              <a:rect l="l" t="t" r="r" b="b"/>
              <a:pathLst>
                <a:path w="1387" h="1324" extrusionOk="0">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p2">
              <a:extLst>
                <a:ext uri="{FF2B5EF4-FFF2-40B4-BE49-F238E27FC236}">
                  <a16:creationId xmlns:a16="http://schemas.microsoft.com/office/drawing/2014/main" id="{AC221B85-D2E9-564A-B361-A355E114742A}"/>
                </a:ext>
              </a:extLst>
            </p:cNvPr>
            <p:cNvSpPr/>
            <p:nvPr/>
          </p:nvSpPr>
          <p:spPr>
            <a:xfrm>
              <a:off x="1501375" y="1424425"/>
              <a:ext cx="20025" cy="16575"/>
            </a:xfrm>
            <a:custGeom>
              <a:avLst/>
              <a:gdLst/>
              <a:ahLst/>
              <a:cxnLst/>
              <a:rect l="l" t="t" r="r" b="b"/>
              <a:pathLst>
                <a:path w="801" h="663" extrusionOk="0">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51;p2">
              <a:extLst>
                <a:ext uri="{FF2B5EF4-FFF2-40B4-BE49-F238E27FC236}">
                  <a16:creationId xmlns:a16="http://schemas.microsoft.com/office/drawing/2014/main" id="{A0F633A1-B1AE-F343-8556-56AB5DD78E6B}"/>
                </a:ext>
              </a:extLst>
            </p:cNvPr>
            <p:cNvSpPr/>
            <p:nvPr/>
          </p:nvSpPr>
          <p:spPr>
            <a:xfrm>
              <a:off x="551675" y="1182850"/>
              <a:ext cx="27400" cy="24850"/>
            </a:xfrm>
            <a:custGeom>
              <a:avLst/>
              <a:gdLst/>
              <a:ahLst/>
              <a:cxnLst/>
              <a:rect l="l" t="t" r="r" b="b"/>
              <a:pathLst>
                <a:path w="1096" h="994" extrusionOk="0">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2;p2">
              <a:extLst>
                <a:ext uri="{FF2B5EF4-FFF2-40B4-BE49-F238E27FC236}">
                  <a16:creationId xmlns:a16="http://schemas.microsoft.com/office/drawing/2014/main" id="{8A837836-3345-3246-8806-3637B2C367D5}"/>
                </a:ext>
              </a:extLst>
            </p:cNvPr>
            <p:cNvSpPr/>
            <p:nvPr/>
          </p:nvSpPr>
          <p:spPr>
            <a:xfrm>
              <a:off x="533775" y="1405750"/>
              <a:ext cx="20000" cy="16550"/>
            </a:xfrm>
            <a:custGeom>
              <a:avLst/>
              <a:gdLst/>
              <a:ahLst/>
              <a:cxnLst/>
              <a:rect l="l" t="t" r="r" b="b"/>
              <a:pathLst>
                <a:path w="800" h="662" extrusionOk="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p2">
              <a:extLst>
                <a:ext uri="{FF2B5EF4-FFF2-40B4-BE49-F238E27FC236}">
                  <a16:creationId xmlns:a16="http://schemas.microsoft.com/office/drawing/2014/main" id="{0A63F39C-4C7C-0A44-9510-6734E7695B6F}"/>
                </a:ext>
              </a:extLst>
            </p:cNvPr>
            <p:cNvSpPr/>
            <p:nvPr/>
          </p:nvSpPr>
          <p:spPr>
            <a:xfrm>
              <a:off x="1342375" y="1716200"/>
              <a:ext cx="37300" cy="35600"/>
            </a:xfrm>
            <a:custGeom>
              <a:avLst/>
              <a:gdLst/>
              <a:ahLst/>
              <a:cxnLst/>
              <a:rect l="l" t="t" r="r" b="b"/>
              <a:pathLst>
                <a:path w="1492" h="1424" extrusionOk="0">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4;p2">
              <a:extLst>
                <a:ext uri="{FF2B5EF4-FFF2-40B4-BE49-F238E27FC236}">
                  <a16:creationId xmlns:a16="http://schemas.microsoft.com/office/drawing/2014/main" id="{6C5121BB-17C3-DB45-9046-D8C1665CE242}"/>
                </a:ext>
              </a:extLst>
            </p:cNvPr>
            <p:cNvSpPr/>
            <p:nvPr/>
          </p:nvSpPr>
          <p:spPr>
            <a:xfrm>
              <a:off x="1216650" y="1832450"/>
              <a:ext cx="9325" cy="7725"/>
            </a:xfrm>
            <a:custGeom>
              <a:avLst/>
              <a:gdLst/>
              <a:ahLst/>
              <a:cxnLst/>
              <a:rect l="l" t="t" r="r" b="b"/>
              <a:pathLst>
                <a:path w="373" h="309" extrusionOk="0">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5;p2">
              <a:extLst>
                <a:ext uri="{FF2B5EF4-FFF2-40B4-BE49-F238E27FC236}">
                  <a16:creationId xmlns:a16="http://schemas.microsoft.com/office/drawing/2014/main" id="{100D03AE-5249-084C-AEB0-8424249A4011}"/>
                </a:ext>
              </a:extLst>
            </p:cNvPr>
            <p:cNvSpPr/>
            <p:nvPr/>
          </p:nvSpPr>
          <p:spPr>
            <a:xfrm>
              <a:off x="580325" y="2069100"/>
              <a:ext cx="25500" cy="23125"/>
            </a:xfrm>
            <a:custGeom>
              <a:avLst/>
              <a:gdLst/>
              <a:ahLst/>
              <a:cxnLst/>
              <a:rect l="l" t="t" r="r" b="b"/>
              <a:pathLst>
                <a:path w="1020" h="925" extrusionOk="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p2">
              <a:extLst>
                <a:ext uri="{FF2B5EF4-FFF2-40B4-BE49-F238E27FC236}">
                  <a16:creationId xmlns:a16="http://schemas.microsoft.com/office/drawing/2014/main" id="{A39AF44C-7286-1640-870A-322E433118B9}"/>
                </a:ext>
              </a:extLst>
            </p:cNvPr>
            <p:cNvSpPr/>
            <p:nvPr/>
          </p:nvSpPr>
          <p:spPr>
            <a:xfrm>
              <a:off x="775850" y="1618650"/>
              <a:ext cx="25550" cy="23225"/>
            </a:xfrm>
            <a:custGeom>
              <a:avLst/>
              <a:gdLst/>
              <a:ahLst/>
              <a:cxnLst/>
              <a:rect l="l" t="t" r="r" b="b"/>
              <a:pathLst>
                <a:path w="1022" h="929" extrusionOk="0">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7;p2">
              <a:extLst>
                <a:ext uri="{FF2B5EF4-FFF2-40B4-BE49-F238E27FC236}">
                  <a16:creationId xmlns:a16="http://schemas.microsoft.com/office/drawing/2014/main" id="{3B66D048-3D88-4443-BFD5-9E987E5CF7C3}"/>
                </a:ext>
              </a:extLst>
            </p:cNvPr>
            <p:cNvSpPr/>
            <p:nvPr/>
          </p:nvSpPr>
          <p:spPr>
            <a:xfrm>
              <a:off x="623425" y="1813725"/>
              <a:ext cx="18700" cy="15525"/>
            </a:xfrm>
            <a:custGeom>
              <a:avLst/>
              <a:gdLst/>
              <a:ahLst/>
              <a:cxnLst/>
              <a:rect l="l" t="t" r="r" b="b"/>
              <a:pathLst>
                <a:path w="748" h="621" extrusionOk="0">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8;p2">
              <a:extLst>
                <a:ext uri="{FF2B5EF4-FFF2-40B4-BE49-F238E27FC236}">
                  <a16:creationId xmlns:a16="http://schemas.microsoft.com/office/drawing/2014/main" id="{C240D2CD-2376-3441-AD9A-D20F212EBF08}"/>
                </a:ext>
              </a:extLst>
            </p:cNvPr>
            <p:cNvSpPr/>
            <p:nvPr/>
          </p:nvSpPr>
          <p:spPr>
            <a:xfrm>
              <a:off x="938500" y="1543600"/>
              <a:ext cx="7275" cy="6025"/>
            </a:xfrm>
            <a:custGeom>
              <a:avLst/>
              <a:gdLst/>
              <a:ahLst/>
              <a:cxnLst/>
              <a:rect l="l" t="t" r="r" b="b"/>
              <a:pathLst>
                <a:path w="291" h="241" extrusionOk="0">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9;p2">
              <a:extLst>
                <a:ext uri="{FF2B5EF4-FFF2-40B4-BE49-F238E27FC236}">
                  <a16:creationId xmlns:a16="http://schemas.microsoft.com/office/drawing/2014/main" id="{653F39B2-687A-8748-9088-92E78BE94019}"/>
                </a:ext>
              </a:extLst>
            </p:cNvPr>
            <p:cNvSpPr/>
            <p:nvPr/>
          </p:nvSpPr>
          <p:spPr>
            <a:xfrm>
              <a:off x="836450" y="1467125"/>
              <a:ext cx="7275" cy="6050"/>
            </a:xfrm>
            <a:custGeom>
              <a:avLst/>
              <a:gdLst/>
              <a:ahLst/>
              <a:cxnLst/>
              <a:rect l="l" t="t" r="r" b="b"/>
              <a:pathLst>
                <a:path w="291" h="242" extrusionOk="0">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60;p2">
              <a:extLst>
                <a:ext uri="{FF2B5EF4-FFF2-40B4-BE49-F238E27FC236}">
                  <a16:creationId xmlns:a16="http://schemas.microsoft.com/office/drawing/2014/main" id="{F2FE9D2B-ECB9-7D45-94B1-CA43892227F1}"/>
                </a:ext>
              </a:extLst>
            </p:cNvPr>
            <p:cNvSpPr/>
            <p:nvPr/>
          </p:nvSpPr>
          <p:spPr>
            <a:xfrm>
              <a:off x="622125" y="1677225"/>
              <a:ext cx="7250" cy="6025"/>
            </a:xfrm>
            <a:custGeom>
              <a:avLst/>
              <a:gdLst/>
              <a:ahLst/>
              <a:cxnLst/>
              <a:rect l="l" t="t" r="r" b="b"/>
              <a:pathLst>
                <a:path w="290" h="241" extrusionOk="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61;p2">
              <a:extLst>
                <a:ext uri="{FF2B5EF4-FFF2-40B4-BE49-F238E27FC236}">
                  <a16:creationId xmlns:a16="http://schemas.microsoft.com/office/drawing/2014/main" id="{A72D7F14-E412-014F-A83A-92E821CBA8C9}"/>
                </a:ext>
              </a:extLst>
            </p:cNvPr>
            <p:cNvSpPr/>
            <p:nvPr/>
          </p:nvSpPr>
          <p:spPr>
            <a:xfrm>
              <a:off x="1274600" y="1425150"/>
              <a:ext cx="7250" cy="6050"/>
            </a:xfrm>
            <a:custGeom>
              <a:avLst/>
              <a:gdLst/>
              <a:ahLst/>
              <a:cxnLst/>
              <a:rect l="l" t="t" r="r" b="b"/>
              <a:pathLst>
                <a:path w="290" h="242" extrusionOk="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62;p2">
              <a:extLst>
                <a:ext uri="{FF2B5EF4-FFF2-40B4-BE49-F238E27FC236}">
                  <a16:creationId xmlns:a16="http://schemas.microsoft.com/office/drawing/2014/main" id="{B29A6BD0-5FE3-2245-8DBC-C057BB9ABAD9}"/>
                </a:ext>
              </a:extLst>
            </p:cNvPr>
            <p:cNvSpPr/>
            <p:nvPr/>
          </p:nvSpPr>
          <p:spPr>
            <a:xfrm>
              <a:off x="1290375" y="1137450"/>
              <a:ext cx="29775" cy="27050"/>
            </a:xfrm>
            <a:custGeom>
              <a:avLst/>
              <a:gdLst/>
              <a:ahLst/>
              <a:cxnLst/>
              <a:rect l="l" t="t" r="r" b="b"/>
              <a:pathLst>
                <a:path w="1191" h="1082" extrusionOk="0">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63;p2">
              <a:extLst>
                <a:ext uri="{FF2B5EF4-FFF2-40B4-BE49-F238E27FC236}">
                  <a16:creationId xmlns:a16="http://schemas.microsoft.com/office/drawing/2014/main" id="{99E0A188-CFA7-C643-A264-D47A448546E8}"/>
                </a:ext>
              </a:extLst>
            </p:cNvPr>
            <p:cNvSpPr/>
            <p:nvPr/>
          </p:nvSpPr>
          <p:spPr>
            <a:xfrm>
              <a:off x="1137950" y="1544550"/>
              <a:ext cx="16675" cy="14100"/>
            </a:xfrm>
            <a:custGeom>
              <a:avLst/>
              <a:gdLst/>
              <a:ahLst/>
              <a:cxnLst/>
              <a:rect l="l" t="t" r="r" b="b"/>
              <a:pathLst>
                <a:path w="667" h="564" extrusionOk="0">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64;p2">
              <a:extLst>
                <a:ext uri="{FF2B5EF4-FFF2-40B4-BE49-F238E27FC236}">
                  <a16:creationId xmlns:a16="http://schemas.microsoft.com/office/drawing/2014/main" id="{3DCA8940-C28A-A744-B0E0-5BF5600BCDE1}"/>
                </a:ext>
              </a:extLst>
            </p:cNvPr>
            <p:cNvSpPr/>
            <p:nvPr/>
          </p:nvSpPr>
          <p:spPr>
            <a:xfrm>
              <a:off x="1434600" y="1530850"/>
              <a:ext cx="29500" cy="28175"/>
            </a:xfrm>
            <a:custGeom>
              <a:avLst/>
              <a:gdLst/>
              <a:ahLst/>
              <a:cxnLst/>
              <a:rect l="l" t="t" r="r" b="b"/>
              <a:pathLst>
                <a:path w="1180" h="1127" extrusionOk="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65;p2">
              <a:extLst>
                <a:ext uri="{FF2B5EF4-FFF2-40B4-BE49-F238E27FC236}">
                  <a16:creationId xmlns:a16="http://schemas.microsoft.com/office/drawing/2014/main" id="{9FB624B8-5800-3641-B4D4-E69776AD3220}"/>
                </a:ext>
              </a:extLst>
            </p:cNvPr>
            <p:cNvSpPr/>
            <p:nvPr/>
          </p:nvSpPr>
          <p:spPr>
            <a:xfrm>
              <a:off x="1719925" y="1693775"/>
              <a:ext cx="36850" cy="35225"/>
            </a:xfrm>
            <a:custGeom>
              <a:avLst/>
              <a:gdLst/>
              <a:ahLst/>
              <a:cxnLst/>
              <a:rect l="l" t="t" r="r" b="b"/>
              <a:pathLst>
                <a:path w="1474" h="1409" extrusionOk="0">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66;p2">
              <a:extLst>
                <a:ext uri="{FF2B5EF4-FFF2-40B4-BE49-F238E27FC236}">
                  <a16:creationId xmlns:a16="http://schemas.microsoft.com/office/drawing/2014/main" id="{C59C561E-7DB0-F949-9201-13BFA33B0388}"/>
                </a:ext>
              </a:extLst>
            </p:cNvPr>
            <p:cNvSpPr/>
            <p:nvPr/>
          </p:nvSpPr>
          <p:spPr>
            <a:xfrm>
              <a:off x="1621700" y="791350"/>
              <a:ext cx="34675" cy="33075"/>
            </a:xfrm>
            <a:custGeom>
              <a:avLst/>
              <a:gdLst/>
              <a:ahLst/>
              <a:cxnLst/>
              <a:rect l="l" t="t" r="r" b="b"/>
              <a:pathLst>
                <a:path w="1387" h="1323" extrusionOk="0">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67;p2">
              <a:extLst>
                <a:ext uri="{FF2B5EF4-FFF2-40B4-BE49-F238E27FC236}">
                  <a16:creationId xmlns:a16="http://schemas.microsoft.com/office/drawing/2014/main" id="{33A3082F-E43A-364E-8EA6-DC396C344261}"/>
                </a:ext>
              </a:extLst>
            </p:cNvPr>
            <p:cNvSpPr/>
            <p:nvPr/>
          </p:nvSpPr>
          <p:spPr>
            <a:xfrm>
              <a:off x="2081325" y="1051900"/>
              <a:ext cx="29275" cy="24850"/>
            </a:xfrm>
            <a:custGeom>
              <a:avLst/>
              <a:gdLst/>
              <a:ahLst/>
              <a:cxnLst/>
              <a:rect l="l" t="t" r="r" b="b"/>
              <a:pathLst>
                <a:path w="1171" h="994" extrusionOk="0">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68;p2">
              <a:extLst>
                <a:ext uri="{FF2B5EF4-FFF2-40B4-BE49-F238E27FC236}">
                  <a16:creationId xmlns:a16="http://schemas.microsoft.com/office/drawing/2014/main" id="{F00A870D-2914-2943-8FBC-28B3CBAF7EE0}"/>
                </a:ext>
              </a:extLst>
            </p:cNvPr>
            <p:cNvSpPr/>
            <p:nvPr/>
          </p:nvSpPr>
          <p:spPr>
            <a:xfrm>
              <a:off x="1130325" y="1359575"/>
              <a:ext cx="34675" cy="33075"/>
            </a:xfrm>
            <a:custGeom>
              <a:avLst/>
              <a:gdLst/>
              <a:ahLst/>
              <a:cxnLst/>
              <a:rect l="l" t="t" r="r" b="b"/>
              <a:pathLst>
                <a:path w="1387" h="1323" extrusionOk="0">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69;p2">
              <a:extLst>
                <a:ext uri="{FF2B5EF4-FFF2-40B4-BE49-F238E27FC236}">
                  <a16:creationId xmlns:a16="http://schemas.microsoft.com/office/drawing/2014/main" id="{66D64065-701E-B54B-9023-17C45ED4A4D1}"/>
                </a:ext>
              </a:extLst>
            </p:cNvPr>
            <p:cNvSpPr/>
            <p:nvPr/>
          </p:nvSpPr>
          <p:spPr>
            <a:xfrm>
              <a:off x="2172825" y="853625"/>
              <a:ext cx="19525" cy="16550"/>
            </a:xfrm>
            <a:custGeom>
              <a:avLst/>
              <a:gdLst/>
              <a:ahLst/>
              <a:cxnLst/>
              <a:rect l="l" t="t" r="r" b="b"/>
              <a:pathLst>
                <a:path w="781" h="662" extrusionOk="0">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0;p2">
              <a:extLst>
                <a:ext uri="{FF2B5EF4-FFF2-40B4-BE49-F238E27FC236}">
                  <a16:creationId xmlns:a16="http://schemas.microsoft.com/office/drawing/2014/main" id="{C5CC1ADD-FD35-F84C-87DA-B5318F2397CC}"/>
                </a:ext>
              </a:extLst>
            </p:cNvPr>
            <p:cNvSpPr/>
            <p:nvPr/>
          </p:nvSpPr>
          <p:spPr>
            <a:xfrm>
              <a:off x="1996675" y="571375"/>
              <a:ext cx="27350" cy="23200"/>
            </a:xfrm>
            <a:custGeom>
              <a:avLst/>
              <a:gdLst/>
              <a:ahLst/>
              <a:cxnLst/>
              <a:rect l="l" t="t" r="r" b="b"/>
              <a:pathLst>
                <a:path w="1094" h="928" extrusionOk="0">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1;p2">
              <a:extLst>
                <a:ext uri="{FF2B5EF4-FFF2-40B4-BE49-F238E27FC236}">
                  <a16:creationId xmlns:a16="http://schemas.microsoft.com/office/drawing/2014/main" id="{FECA32F8-58F5-004B-8540-3ABA8FD625C9}"/>
                </a:ext>
              </a:extLst>
            </p:cNvPr>
            <p:cNvSpPr/>
            <p:nvPr/>
          </p:nvSpPr>
          <p:spPr>
            <a:xfrm>
              <a:off x="1837800" y="615250"/>
              <a:ext cx="7125" cy="6000"/>
            </a:xfrm>
            <a:custGeom>
              <a:avLst/>
              <a:gdLst/>
              <a:ahLst/>
              <a:cxnLst/>
              <a:rect l="l" t="t" r="r" b="b"/>
              <a:pathLst>
                <a:path w="285" h="240" extrusionOk="0">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2;p2">
              <a:extLst>
                <a:ext uri="{FF2B5EF4-FFF2-40B4-BE49-F238E27FC236}">
                  <a16:creationId xmlns:a16="http://schemas.microsoft.com/office/drawing/2014/main" id="{1E833D7F-06D2-9047-9511-639DD1823A2C}"/>
                </a:ext>
              </a:extLst>
            </p:cNvPr>
            <p:cNvSpPr/>
            <p:nvPr/>
          </p:nvSpPr>
          <p:spPr>
            <a:xfrm>
              <a:off x="1912925" y="718250"/>
              <a:ext cx="7075" cy="6025"/>
            </a:xfrm>
            <a:custGeom>
              <a:avLst/>
              <a:gdLst/>
              <a:ahLst/>
              <a:cxnLst/>
              <a:rect l="l" t="t" r="r" b="b"/>
              <a:pathLst>
                <a:path w="283" h="241" extrusionOk="0">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p2">
              <a:extLst>
                <a:ext uri="{FF2B5EF4-FFF2-40B4-BE49-F238E27FC236}">
                  <a16:creationId xmlns:a16="http://schemas.microsoft.com/office/drawing/2014/main" id="{015D87EB-8B19-EE41-81F0-D13B79497EA5}"/>
                </a:ext>
              </a:extLst>
            </p:cNvPr>
            <p:cNvSpPr/>
            <p:nvPr/>
          </p:nvSpPr>
          <p:spPr>
            <a:xfrm>
              <a:off x="2179475" y="580300"/>
              <a:ext cx="7100" cy="6000"/>
            </a:xfrm>
            <a:custGeom>
              <a:avLst/>
              <a:gdLst/>
              <a:ahLst/>
              <a:cxnLst/>
              <a:rect l="l" t="t" r="r" b="b"/>
              <a:pathLst>
                <a:path w="284" h="240" extrusionOk="0">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4;p2">
              <a:extLst>
                <a:ext uri="{FF2B5EF4-FFF2-40B4-BE49-F238E27FC236}">
                  <a16:creationId xmlns:a16="http://schemas.microsoft.com/office/drawing/2014/main" id="{ACC5FDED-0259-D44A-B66D-AE1DBB1E9D3A}"/>
                </a:ext>
              </a:extLst>
            </p:cNvPr>
            <p:cNvSpPr/>
            <p:nvPr/>
          </p:nvSpPr>
          <p:spPr>
            <a:xfrm>
              <a:off x="1481775" y="629825"/>
              <a:ext cx="7075" cy="6000"/>
            </a:xfrm>
            <a:custGeom>
              <a:avLst/>
              <a:gdLst/>
              <a:ahLst/>
              <a:cxnLst/>
              <a:rect l="l" t="t" r="r" b="b"/>
              <a:pathLst>
                <a:path w="283" h="240" extrusionOk="0">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5;p2">
              <a:extLst>
                <a:ext uri="{FF2B5EF4-FFF2-40B4-BE49-F238E27FC236}">
                  <a16:creationId xmlns:a16="http://schemas.microsoft.com/office/drawing/2014/main" id="{E4EBD2AE-C606-5741-A52C-747CA360A8CD}"/>
                </a:ext>
              </a:extLst>
            </p:cNvPr>
            <p:cNvSpPr/>
            <p:nvPr/>
          </p:nvSpPr>
          <p:spPr>
            <a:xfrm>
              <a:off x="1359500" y="876050"/>
              <a:ext cx="31650" cy="26975"/>
            </a:xfrm>
            <a:custGeom>
              <a:avLst/>
              <a:gdLst/>
              <a:ahLst/>
              <a:cxnLst/>
              <a:rect l="l" t="t" r="r" b="b"/>
              <a:pathLst>
                <a:path w="1266" h="1079" extrusionOk="0">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6;p2">
              <a:extLst>
                <a:ext uri="{FF2B5EF4-FFF2-40B4-BE49-F238E27FC236}">
                  <a16:creationId xmlns:a16="http://schemas.microsoft.com/office/drawing/2014/main" id="{B718B559-D5ED-FE41-9462-CC43F824772D}"/>
                </a:ext>
              </a:extLst>
            </p:cNvPr>
            <p:cNvSpPr/>
            <p:nvPr/>
          </p:nvSpPr>
          <p:spPr>
            <a:xfrm>
              <a:off x="815500" y="1408125"/>
              <a:ext cx="47300" cy="45125"/>
            </a:xfrm>
            <a:custGeom>
              <a:avLst/>
              <a:gdLst/>
              <a:ahLst/>
              <a:cxnLst/>
              <a:rect l="l" t="t" r="r" b="b"/>
              <a:pathLst>
                <a:path w="1892" h="1805" extrusionOk="0">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p2">
              <a:extLst>
                <a:ext uri="{FF2B5EF4-FFF2-40B4-BE49-F238E27FC236}">
                  <a16:creationId xmlns:a16="http://schemas.microsoft.com/office/drawing/2014/main" id="{199C70B1-1716-A84E-B4FB-6EFF45F7380D}"/>
                </a:ext>
              </a:extLst>
            </p:cNvPr>
            <p:cNvSpPr/>
            <p:nvPr/>
          </p:nvSpPr>
          <p:spPr>
            <a:xfrm>
              <a:off x="873500" y="1234100"/>
              <a:ext cx="27375" cy="24850"/>
            </a:xfrm>
            <a:custGeom>
              <a:avLst/>
              <a:gdLst/>
              <a:ahLst/>
              <a:cxnLst/>
              <a:rect l="l" t="t" r="r" b="b"/>
              <a:pathLst>
                <a:path w="1095" h="994" extrusionOk="0">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8;p2">
              <a:extLst>
                <a:ext uri="{FF2B5EF4-FFF2-40B4-BE49-F238E27FC236}">
                  <a16:creationId xmlns:a16="http://schemas.microsoft.com/office/drawing/2014/main" id="{0721E1F7-3C21-774E-B9E9-36F069C211A6}"/>
                </a:ext>
              </a:extLst>
            </p:cNvPr>
            <p:cNvSpPr/>
            <p:nvPr/>
          </p:nvSpPr>
          <p:spPr>
            <a:xfrm>
              <a:off x="992450" y="822225"/>
              <a:ext cx="34675" cy="33075"/>
            </a:xfrm>
            <a:custGeom>
              <a:avLst/>
              <a:gdLst/>
              <a:ahLst/>
              <a:cxnLst/>
              <a:rect l="l" t="t" r="r" b="b"/>
              <a:pathLst>
                <a:path w="1387" h="1323" extrusionOk="0">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9;p2">
              <a:extLst>
                <a:ext uri="{FF2B5EF4-FFF2-40B4-BE49-F238E27FC236}">
                  <a16:creationId xmlns:a16="http://schemas.microsoft.com/office/drawing/2014/main" id="{2548274E-004E-604F-8AAC-AC1BBC1BB384}"/>
                </a:ext>
              </a:extLst>
            </p:cNvPr>
            <p:cNvSpPr/>
            <p:nvPr/>
          </p:nvSpPr>
          <p:spPr>
            <a:xfrm>
              <a:off x="1431825" y="957225"/>
              <a:ext cx="20050" cy="16600"/>
            </a:xfrm>
            <a:custGeom>
              <a:avLst/>
              <a:gdLst/>
              <a:ahLst/>
              <a:cxnLst/>
              <a:rect l="l" t="t" r="r" b="b"/>
              <a:pathLst>
                <a:path w="802" h="664" extrusionOk="0">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80;p2">
              <a:extLst>
                <a:ext uri="{FF2B5EF4-FFF2-40B4-BE49-F238E27FC236}">
                  <a16:creationId xmlns:a16="http://schemas.microsoft.com/office/drawing/2014/main" id="{63AEA520-4DE5-9D45-9A46-992A1CDB4EC7}"/>
                </a:ext>
              </a:extLst>
            </p:cNvPr>
            <p:cNvSpPr/>
            <p:nvPr/>
          </p:nvSpPr>
          <p:spPr>
            <a:xfrm>
              <a:off x="1272800" y="1249025"/>
              <a:ext cx="37350" cy="35625"/>
            </a:xfrm>
            <a:custGeom>
              <a:avLst/>
              <a:gdLst/>
              <a:ahLst/>
              <a:cxnLst/>
              <a:rect l="l" t="t" r="r" b="b"/>
              <a:pathLst>
                <a:path w="1494" h="1425" extrusionOk="0">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81;p2">
              <a:extLst>
                <a:ext uri="{FF2B5EF4-FFF2-40B4-BE49-F238E27FC236}">
                  <a16:creationId xmlns:a16="http://schemas.microsoft.com/office/drawing/2014/main" id="{CFD53A5A-C7DB-964A-BEA5-6D64F573AE03}"/>
                </a:ext>
              </a:extLst>
            </p:cNvPr>
            <p:cNvSpPr/>
            <p:nvPr/>
          </p:nvSpPr>
          <p:spPr>
            <a:xfrm>
              <a:off x="1147125" y="1365300"/>
              <a:ext cx="9325" cy="7725"/>
            </a:xfrm>
            <a:custGeom>
              <a:avLst/>
              <a:gdLst/>
              <a:ahLst/>
              <a:cxnLst/>
              <a:rect l="l" t="t" r="r" b="b"/>
              <a:pathLst>
                <a:path w="373" h="309" extrusionOk="0">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82;p2">
              <a:extLst>
                <a:ext uri="{FF2B5EF4-FFF2-40B4-BE49-F238E27FC236}">
                  <a16:creationId xmlns:a16="http://schemas.microsoft.com/office/drawing/2014/main" id="{256D1C4D-C8FE-D141-83DF-441C2EA49069}"/>
                </a:ext>
              </a:extLst>
            </p:cNvPr>
            <p:cNvSpPr/>
            <p:nvPr/>
          </p:nvSpPr>
          <p:spPr>
            <a:xfrm>
              <a:off x="868950" y="1076425"/>
              <a:ext cx="7300" cy="6025"/>
            </a:xfrm>
            <a:custGeom>
              <a:avLst/>
              <a:gdLst/>
              <a:ahLst/>
              <a:cxnLst/>
              <a:rect l="l" t="t" r="r" b="b"/>
              <a:pathLst>
                <a:path w="292" h="241" extrusionOk="0">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83;p2">
              <a:extLst>
                <a:ext uri="{FF2B5EF4-FFF2-40B4-BE49-F238E27FC236}">
                  <a16:creationId xmlns:a16="http://schemas.microsoft.com/office/drawing/2014/main" id="{FC770100-6F13-CE45-BB90-8FD259F0C53C}"/>
                </a:ext>
              </a:extLst>
            </p:cNvPr>
            <p:cNvSpPr/>
            <p:nvPr/>
          </p:nvSpPr>
          <p:spPr>
            <a:xfrm>
              <a:off x="1205075" y="958000"/>
              <a:ext cx="7250" cy="6000"/>
            </a:xfrm>
            <a:custGeom>
              <a:avLst/>
              <a:gdLst/>
              <a:ahLst/>
              <a:cxnLst/>
              <a:rect l="l" t="t" r="r" b="b"/>
              <a:pathLst>
                <a:path w="290" h="240" extrusionOk="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84;p2">
              <a:extLst>
                <a:ext uri="{FF2B5EF4-FFF2-40B4-BE49-F238E27FC236}">
                  <a16:creationId xmlns:a16="http://schemas.microsoft.com/office/drawing/2014/main" id="{E627B645-8B08-4A40-A822-26B89038C479}"/>
                </a:ext>
              </a:extLst>
            </p:cNvPr>
            <p:cNvSpPr/>
            <p:nvPr/>
          </p:nvSpPr>
          <p:spPr>
            <a:xfrm>
              <a:off x="1220850" y="670300"/>
              <a:ext cx="29750" cy="27000"/>
            </a:xfrm>
            <a:custGeom>
              <a:avLst/>
              <a:gdLst/>
              <a:ahLst/>
              <a:cxnLst/>
              <a:rect l="l" t="t" r="r" b="b"/>
              <a:pathLst>
                <a:path w="1190" h="1080" extrusionOk="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85;p2">
              <a:extLst>
                <a:ext uri="{FF2B5EF4-FFF2-40B4-BE49-F238E27FC236}">
                  <a16:creationId xmlns:a16="http://schemas.microsoft.com/office/drawing/2014/main" id="{2734B21D-1588-D146-9E75-1D999D73B30F}"/>
                </a:ext>
              </a:extLst>
            </p:cNvPr>
            <p:cNvSpPr/>
            <p:nvPr/>
          </p:nvSpPr>
          <p:spPr>
            <a:xfrm>
              <a:off x="1068425" y="1077350"/>
              <a:ext cx="16650" cy="14125"/>
            </a:xfrm>
            <a:custGeom>
              <a:avLst/>
              <a:gdLst/>
              <a:ahLst/>
              <a:cxnLst/>
              <a:rect l="l" t="t" r="r" b="b"/>
              <a:pathLst>
                <a:path w="666" h="565" extrusionOk="0">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86;p2">
              <a:extLst>
                <a:ext uri="{FF2B5EF4-FFF2-40B4-BE49-F238E27FC236}">
                  <a16:creationId xmlns:a16="http://schemas.microsoft.com/office/drawing/2014/main" id="{6272FB22-2A52-BE4A-AC02-2EBEA72EB399}"/>
                </a:ext>
              </a:extLst>
            </p:cNvPr>
            <p:cNvSpPr/>
            <p:nvPr/>
          </p:nvSpPr>
          <p:spPr>
            <a:xfrm>
              <a:off x="1365050" y="1063700"/>
              <a:ext cx="29525" cy="28150"/>
            </a:xfrm>
            <a:custGeom>
              <a:avLst/>
              <a:gdLst/>
              <a:ahLst/>
              <a:cxnLst/>
              <a:rect l="l" t="t" r="r" b="b"/>
              <a:pathLst>
                <a:path w="1181" h="1126" extrusionOk="0">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87;p2">
              <a:extLst>
                <a:ext uri="{FF2B5EF4-FFF2-40B4-BE49-F238E27FC236}">
                  <a16:creationId xmlns:a16="http://schemas.microsoft.com/office/drawing/2014/main" id="{BD17A5C9-410A-EF48-B7C2-454A7880FAD6}"/>
                </a:ext>
              </a:extLst>
            </p:cNvPr>
            <p:cNvSpPr/>
            <p:nvPr/>
          </p:nvSpPr>
          <p:spPr>
            <a:xfrm>
              <a:off x="1650400" y="1226625"/>
              <a:ext cx="36850" cy="35175"/>
            </a:xfrm>
            <a:custGeom>
              <a:avLst/>
              <a:gdLst/>
              <a:ahLst/>
              <a:cxnLst/>
              <a:rect l="l" t="t" r="r" b="b"/>
              <a:pathLst>
                <a:path w="1474" h="1407" extrusionOk="0">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88;p2">
              <a:extLst>
                <a:ext uri="{FF2B5EF4-FFF2-40B4-BE49-F238E27FC236}">
                  <a16:creationId xmlns:a16="http://schemas.microsoft.com/office/drawing/2014/main" id="{D7F1C852-8EEF-3341-B9A6-A50B9020B335}"/>
                </a:ext>
              </a:extLst>
            </p:cNvPr>
            <p:cNvSpPr/>
            <p:nvPr/>
          </p:nvSpPr>
          <p:spPr>
            <a:xfrm>
              <a:off x="840000" y="2216025"/>
              <a:ext cx="24900" cy="21125"/>
            </a:xfrm>
            <a:custGeom>
              <a:avLst/>
              <a:gdLst/>
              <a:ahLst/>
              <a:cxnLst/>
              <a:rect l="l" t="t" r="r" b="b"/>
              <a:pathLst>
                <a:path w="996" h="845" extrusionOk="0">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89;p2">
              <a:extLst>
                <a:ext uri="{FF2B5EF4-FFF2-40B4-BE49-F238E27FC236}">
                  <a16:creationId xmlns:a16="http://schemas.microsoft.com/office/drawing/2014/main" id="{ED3C2CCC-3763-E64A-BCF6-724B19BE440B}"/>
                </a:ext>
              </a:extLst>
            </p:cNvPr>
            <p:cNvSpPr/>
            <p:nvPr/>
          </p:nvSpPr>
          <p:spPr>
            <a:xfrm>
              <a:off x="293300" y="1521975"/>
              <a:ext cx="59000" cy="56250"/>
            </a:xfrm>
            <a:custGeom>
              <a:avLst/>
              <a:gdLst/>
              <a:ahLst/>
              <a:cxnLst/>
              <a:rect l="l" t="t" r="r" b="b"/>
              <a:pathLst>
                <a:path w="2360" h="2250" extrusionOk="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0;p2">
              <a:extLst>
                <a:ext uri="{FF2B5EF4-FFF2-40B4-BE49-F238E27FC236}">
                  <a16:creationId xmlns:a16="http://schemas.microsoft.com/office/drawing/2014/main" id="{1591E63D-A247-C949-B568-5F049F707133}"/>
                </a:ext>
              </a:extLst>
            </p:cNvPr>
            <p:cNvSpPr/>
            <p:nvPr/>
          </p:nvSpPr>
          <p:spPr>
            <a:xfrm>
              <a:off x="6111825" y="1015025"/>
              <a:ext cx="76125" cy="72000"/>
            </a:xfrm>
            <a:custGeom>
              <a:avLst/>
              <a:gdLst/>
              <a:ahLst/>
              <a:cxnLst/>
              <a:rect l="l" t="t" r="r" b="b"/>
              <a:pathLst>
                <a:path w="3045" h="2880" extrusionOk="0">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1;p2">
              <a:extLst>
                <a:ext uri="{FF2B5EF4-FFF2-40B4-BE49-F238E27FC236}">
                  <a16:creationId xmlns:a16="http://schemas.microsoft.com/office/drawing/2014/main" id="{66B2C86B-62EB-0F45-A2C5-2DA9D3887243}"/>
                </a:ext>
              </a:extLst>
            </p:cNvPr>
            <p:cNvSpPr/>
            <p:nvPr/>
          </p:nvSpPr>
          <p:spPr>
            <a:xfrm>
              <a:off x="6414550" y="1115050"/>
              <a:ext cx="43950" cy="41575"/>
            </a:xfrm>
            <a:custGeom>
              <a:avLst/>
              <a:gdLst/>
              <a:ahLst/>
              <a:cxnLst/>
              <a:rect l="l" t="t" r="r" b="b"/>
              <a:pathLst>
                <a:path w="1758" h="1663" extrusionOk="0">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2;p2">
              <a:extLst>
                <a:ext uri="{FF2B5EF4-FFF2-40B4-BE49-F238E27FC236}">
                  <a16:creationId xmlns:a16="http://schemas.microsoft.com/office/drawing/2014/main" id="{7165D6D7-0C88-FD4A-AED2-8D13CA3BF993}"/>
                </a:ext>
              </a:extLst>
            </p:cNvPr>
            <p:cNvSpPr/>
            <p:nvPr/>
          </p:nvSpPr>
          <p:spPr>
            <a:xfrm>
              <a:off x="6252350" y="1160750"/>
              <a:ext cx="24225" cy="22900"/>
            </a:xfrm>
            <a:custGeom>
              <a:avLst/>
              <a:gdLst/>
              <a:ahLst/>
              <a:cxnLst/>
              <a:rect l="l" t="t" r="r" b="b"/>
              <a:pathLst>
                <a:path w="969" h="916" extrusionOk="0">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3;p2">
              <a:extLst>
                <a:ext uri="{FF2B5EF4-FFF2-40B4-BE49-F238E27FC236}">
                  <a16:creationId xmlns:a16="http://schemas.microsoft.com/office/drawing/2014/main" id="{1996BB64-C6FF-044E-8329-5CE422FAD6EE}"/>
                </a:ext>
              </a:extLst>
            </p:cNvPr>
            <p:cNvSpPr/>
            <p:nvPr/>
          </p:nvSpPr>
          <p:spPr>
            <a:xfrm>
              <a:off x="6372525" y="1233300"/>
              <a:ext cx="24225" cy="22900"/>
            </a:xfrm>
            <a:custGeom>
              <a:avLst/>
              <a:gdLst/>
              <a:ahLst/>
              <a:cxnLst/>
              <a:rect l="l" t="t" r="r" b="b"/>
              <a:pathLst>
                <a:path w="969" h="916" extrusionOk="0">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p2">
              <a:extLst>
                <a:ext uri="{FF2B5EF4-FFF2-40B4-BE49-F238E27FC236}">
                  <a16:creationId xmlns:a16="http://schemas.microsoft.com/office/drawing/2014/main" id="{1E8057F9-2AA6-5849-82FB-8AE3A31AD038}"/>
                </a:ext>
              </a:extLst>
            </p:cNvPr>
            <p:cNvSpPr/>
            <p:nvPr/>
          </p:nvSpPr>
          <p:spPr>
            <a:xfrm>
              <a:off x="6381250" y="909400"/>
              <a:ext cx="64400" cy="60925"/>
            </a:xfrm>
            <a:custGeom>
              <a:avLst/>
              <a:gdLst/>
              <a:ahLst/>
              <a:cxnLst/>
              <a:rect l="l" t="t" r="r" b="b"/>
              <a:pathLst>
                <a:path w="2576" h="2437" extrusionOk="0">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5;p2">
              <a:extLst>
                <a:ext uri="{FF2B5EF4-FFF2-40B4-BE49-F238E27FC236}">
                  <a16:creationId xmlns:a16="http://schemas.microsoft.com/office/drawing/2014/main" id="{F03A6525-B7B5-324B-A54D-E68EE8E0A49D}"/>
                </a:ext>
              </a:extLst>
            </p:cNvPr>
            <p:cNvSpPr/>
            <p:nvPr/>
          </p:nvSpPr>
          <p:spPr>
            <a:xfrm>
              <a:off x="5862475" y="1225250"/>
              <a:ext cx="32225" cy="30475"/>
            </a:xfrm>
            <a:custGeom>
              <a:avLst/>
              <a:gdLst/>
              <a:ahLst/>
              <a:cxnLst/>
              <a:rect l="l" t="t" r="r" b="b"/>
              <a:pathLst>
                <a:path w="1289" h="1219" extrusionOk="0">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p2">
              <a:extLst>
                <a:ext uri="{FF2B5EF4-FFF2-40B4-BE49-F238E27FC236}">
                  <a16:creationId xmlns:a16="http://schemas.microsoft.com/office/drawing/2014/main" id="{B7F74CC6-F4B2-8349-9169-9C811C02200B}"/>
                </a:ext>
              </a:extLst>
            </p:cNvPr>
            <p:cNvSpPr/>
            <p:nvPr/>
          </p:nvSpPr>
          <p:spPr>
            <a:xfrm>
              <a:off x="6542750" y="1532375"/>
              <a:ext cx="32225" cy="30475"/>
            </a:xfrm>
            <a:custGeom>
              <a:avLst/>
              <a:gdLst/>
              <a:ahLst/>
              <a:cxnLst/>
              <a:rect l="l" t="t" r="r" b="b"/>
              <a:pathLst>
                <a:path w="1289" h="1219" extrusionOk="0">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7;p2">
              <a:extLst>
                <a:ext uri="{FF2B5EF4-FFF2-40B4-BE49-F238E27FC236}">
                  <a16:creationId xmlns:a16="http://schemas.microsoft.com/office/drawing/2014/main" id="{58AB85B2-848B-3F47-9F26-DD709887B432}"/>
                </a:ext>
              </a:extLst>
            </p:cNvPr>
            <p:cNvSpPr/>
            <p:nvPr/>
          </p:nvSpPr>
          <p:spPr>
            <a:xfrm>
              <a:off x="6990500" y="1448550"/>
              <a:ext cx="72475" cy="68525"/>
            </a:xfrm>
            <a:custGeom>
              <a:avLst/>
              <a:gdLst/>
              <a:ahLst/>
              <a:cxnLst/>
              <a:rect l="l" t="t" r="r" b="b"/>
              <a:pathLst>
                <a:path w="2899" h="2741" extrusionOk="0">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8;p2">
              <a:extLst>
                <a:ext uri="{FF2B5EF4-FFF2-40B4-BE49-F238E27FC236}">
                  <a16:creationId xmlns:a16="http://schemas.microsoft.com/office/drawing/2014/main" id="{51EE5D38-68F9-9043-AD16-DC12F94A7358}"/>
                </a:ext>
              </a:extLst>
            </p:cNvPr>
            <p:cNvSpPr/>
            <p:nvPr/>
          </p:nvSpPr>
          <p:spPr>
            <a:xfrm>
              <a:off x="5795925" y="825325"/>
              <a:ext cx="16175" cy="15275"/>
            </a:xfrm>
            <a:custGeom>
              <a:avLst/>
              <a:gdLst/>
              <a:ahLst/>
              <a:cxnLst/>
              <a:rect l="l" t="t" r="r" b="b"/>
              <a:pathLst>
                <a:path w="647" h="611" extrusionOk="0">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9;p2">
              <a:extLst>
                <a:ext uri="{FF2B5EF4-FFF2-40B4-BE49-F238E27FC236}">
                  <a16:creationId xmlns:a16="http://schemas.microsoft.com/office/drawing/2014/main" id="{D448B6AA-02FC-3F46-ADD4-E34CA4B66498}"/>
                </a:ext>
              </a:extLst>
            </p:cNvPr>
            <p:cNvSpPr/>
            <p:nvPr/>
          </p:nvSpPr>
          <p:spPr>
            <a:xfrm>
              <a:off x="5987600" y="1697350"/>
              <a:ext cx="24225" cy="22925"/>
            </a:xfrm>
            <a:custGeom>
              <a:avLst/>
              <a:gdLst/>
              <a:ahLst/>
              <a:cxnLst/>
              <a:rect l="l" t="t" r="r" b="b"/>
              <a:pathLst>
                <a:path w="969" h="917" extrusionOk="0">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00;p2">
              <a:extLst>
                <a:ext uri="{FF2B5EF4-FFF2-40B4-BE49-F238E27FC236}">
                  <a16:creationId xmlns:a16="http://schemas.microsoft.com/office/drawing/2014/main" id="{58591412-C0EE-9B4B-8BB3-F81134078D7E}"/>
                </a:ext>
              </a:extLst>
            </p:cNvPr>
            <p:cNvSpPr/>
            <p:nvPr/>
          </p:nvSpPr>
          <p:spPr>
            <a:xfrm>
              <a:off x="5171375" y="1260275"/>
              <a:ext cx="32175" cy="30475"/>
            </a:xfrm>
            <a:custGeom>
              <a:avLst/>
              <a:gdLst/>
              <a:ahLst/>
              <a:cxnLst/>
              <a:rect l="l" t="t" r="r" b="b"/>
              <a:pathLst>
                <a:path w="1287" h="1219" extrusionOk="0">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01;p2">
              <a:extLst>
                <a:ext uri="{FF2B5EF4-FFF2-40B4-BE49-F238E27FC236}">
                  <a16:creationId xmlns:a16="http://schemas.microsoft.com/office/drawing/2014/main" id="{FD7B15CA-AAA0-DD49-9A59-223E5CC1B170}"/>
                </a:ext>
              </a:extLst>
            </p:cNvPr>
            <p:cNvSpPr/>
            <p:nvPr/>
          </p:nvSpPr>
          <p:spPr>
            <a:xfrm>
              <a:off x="6180950" y="1629400"/>
              <a:ext cx="16150" cy="15300"/>
            </a:xfrm>
            <a:custGeom>
              <a:avLst/>
              <a:gdLst/>
              <a:ahLst/>
              <a:cxnLst/>
              <a:rect l="l" t="t" r="r" b="b"/>
              <a:pathLst>
                <a:path w="646" h="612" extrusionOk="0">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02;p2">
              <a:extLst>
                <a:ext uri="{FF2B5EF4-FFF2-40B4-BE49-F238E27FC236}">
                  <a16:creationId xmlns:a16="http://schemas.microsoft.com/office/drawing/2014/main" id="{61E7A103-1A3D-B045-82E2-2DCA57186D8C}"/>
                </a:ext>
              </a:extLst>
            </p:cNvPr>
            <p:cNvSpPr/>
            <p:nvPr/>
          </p:nvSpPr>
          <p:spPr>
            <a:xfrm>
              <a:off x="6939850" y="1174550"/>
              <a:ext cx="40275" cy="38075"/>
            </a:xfrm>
            <a:custGeom>
              <a:avLst/>
              <a:gdLst/>
              <a:ahLst/>
              <a:cxnLst/>
              <a:rect l="l" t="t" r="r" b="b"/>
              <a:pathLst>
                <a:path w="1611" h="1523" extrusionOk="0">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03;p2">
              <a:extLst>
                <a:ext uri="{FF2B5EF4-FFF2-40B4-BE49-F238E27FC236}">
                  <a16:creationId xmlns:a16="http://schemas.microsoft.com/office/drawing/2014/main" id="{E7A0058B-6F4D-3A4B-B366-19509C1DB9CB}"/>
                </a:ext>
              </a:extLst>
            </p:cNvPr>
            <p:cNvSpPr/>
            <p:nvPr/>
          </p:nvSpPr>
          <p:spPr>
            <a:xfrm>
              <a:off x="7141250" y="1935375"/>
              <a:ext cx="16150" cy="15275"/>
            </a:xfrm>
            <a:custGeom>
              <a:avLst/>
              <a:gdLst/>
              <a:ahLst/>
              <a:cxnLst/>
              <a:rect l="l" t="t" r="r" b="b"/>
              <a:pathLst>
                <a:path w="646" h="611" extrusionOk="0">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04;p2">
              <a:extLst>
                <a:ext uri="{FF2B5EF4-FFF2-40B4-BE49-F238E27FC236}">
                  <a16:creationId xmlns:a16="http://schemas.microsoft.com/office/drawing/2014/main" id="{0E1DF13D-621B-ED47-8E97-C8C1679999F0}"/>
                </a:ext>
              </a:extLst>
            </p:cNvPr>
            <p:cNvSpPr/>
            <p:nvPr/>
          </p:nvSpPr>
          <p:spPr>
            <a:xfrm>
              <a:off x="6749000" y="1971475"/>
              <a:ext cx="16150" cy="15275"/>
            </a:xfrm>
            <a:custGeom>
              <a:avLst/>
              <a:gdLst/>
              <a:ahLst/>
              <a:cxnLst/>
              <a:rect l="l" t="t" r="r" b="b"/>
              <a:pathLst>
                <a:path w="646" h="611" extrusionOk="0">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05;p2">
              <a:extLst>
                <a:ext uri="{FF2B5EF4-FFF2-40B4-BE49-F238E27FC236}">
                  <a16:creationId xmlns:a16="http://schemas.microsoft.com/office/drawing/2014/main" id="{2CB3439C-7239-4141-A1F8-528637180465}"/>
                </a:ext>
              </a:extLst>
            </p:cNvPr>
            <p:cNvSpPr/>
            <p:nvPr/>
          </p:nvSpPr>
          <p:spPr>
            <a:xfrm>
              <a:off x="6097025" y="815075"/>
              <a:ext cx="34675" cy="32800"/>
            </a:xfrm>
            <a:custGeom>
              <a:avLst/>
              <a:gdLst/>
              <a:ahLst/>
              <a:cxnLst/>
              <a:rect l="l" t="t" r="r" b="b"/>
              <a:pathLst>
                <a:path w="1387" h="1312" extrusionOk="0">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06;p2">
              <a:extLst>
                <a:ext uri="{FF2B5EF4-FFF2-40B4-BE49-F238E27FC236}">
                  <a16:creationId xmlns:a16="http://schemas.microsoft.com/office/drawing/2014/main" id="{ECAD54DA-8C6E-A24A-86E1-C97B89D1F188}"/>
                </a:ext>
              </a:extLst>
            </p:cNvPr>
            <p:cNvSpPr/>
            <p:nvPr/>
          </p:nvSpPr>
          <p:spPr>
            <a:xfrm>
              <a:off x="6252225" y="901050"/>
              <a:ext cx="7525" cy="7100"/>
            </a:xfrm>
            <a:custGeom>
              <a:avLst/>
              <a:gdLst/>
              <a:ahLst/>
              <a:cxnLst/>
              <a:rect l="l" t="t" r="r" b="b"/>
              <a:pathLst>
                <a:path w="301" h="284" extrusionOk="0">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07;p2">
              <a:extLst>
                <a:ext uri="{FF2B5EF4-FFF2-40B4-BE49-F238E27FC236}">
                  <a16:creationId xmlns:a16="http://schemas.microsoft.com/office/drawing/2014/main" id="{0B06E3B0-75E9-9241-85AB-D7192FE17592}"/>
                </a:ext>
              </a:extLst>
            </p:cNvPr>
            <p:cNvSpPr/>
            <p:nvPr/>
          </p:nvSpPr>
          <p:spPr>
            <a:xfrm>
              <a:off x="6391075" y="786325"/>
              <a:ext cx="7525" cy="7125"/>
            </a:xfrm>
            <a:custGeom>
              <a:avLst/>
              <a:gdLst/>
              <a:ahLst/>
              <a:cxnLst/>
              <a:rect l="l" t="t" r="r" b="b"/>
              <a:pathLst>
                <a:path w="301" h="285" extrusionOk="0">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08;p2">
              <a:extLst>
                <a:ext uri="{FF2B5EF4-FFF2-40B4-BE49-F238E27FC236}">
                  <a16:creationId xmlns:a16="http://schemas.microsoft.com/office/drawing/2014/main" id="{DB3F52C3-2DEA-B44D-AE07-E3724D3B56BA}"/>
                </a:ext>
              </a:extLst>
            </p:cNvPr>
            <p:cNvSpPr/>
            <p:nvPr/>
          </p:nvSpPr>
          <p:spPr>
            <a:xfrm>
              <a:off x="6631250" y="1061925"/>
              <a:ext cx="11300" cy="10675"/>
            </a:xfrm>
            <a:custGeom>
              <a:avLst/>
              <a:gdLst/>
              <a:ahLst/>
              <a:cxnLst/>
              <a:rect l="l" t="t" r="r" b="b"/>
              <a:pathLst>
                <a:path w="452" h="427" extrusionOk="0">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09;p2">
              <a:extLst>
                <a:ext uri="{FF2B5EF4-FFF2-40B4-BE49-F238E27FC236}">
                  <a16:creationId xmlns:a16="http://schemas.microsoft.com/office/drawing/2014/main" id="{36DEA4D3-F56C-8846-88DE-61A89846E5F9}"/>
                </a:ext>
              </a:extLst>
            </p:cNvPr>
            <p:cNvSpPr/>
            <p:nvPr/>
          </p:nvSpPr>
          <p:spPr>
            <a:xfrm>
              <a:off x="6705675" y="1309000"/>
              <a:ext cx="22550" cy="21300"/>
            </a:xfrm>
            <a:custGeom>
              <a:avLst/>
              <a:gdLst/>
              <a:ahLst/>
              <a:cxnLst/>
              <a:rect l="l" t="t" r="r" b="b"/>
              <a:pathLst>
                <a:path w="902" h="852" extrusionOk="0">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10;p2">
              <a:extLst>
                <a:ext uri="{FF2B5EF4-FFF2-40B4-BE49-F238E27FC236}">
                  <a16:creationId xmlns:a16="http://schemas.microsoft.com/office/drawing/2014/main" id="{9E8606AF-8170-E943-836D-62A8808D7A60}"/>
                </a:ext>
              </a:extLst>
            </p:cNvPr>
            <p:cNvSpPr/>
            <p:nvPr/>
          </p:nvSpPr>
          <p:spPr>
            <a:xfrm>
              <a:off x="6863375" y="1325100"/>
              <a:ext cx="7525" cy="7100"/>
            </a:xfrm>
            <a:custGeom>
              <a:avLst/>
              <a:gdLst/>
              <a:ahLst/>
              <a:cxnLst/>
              <a:rect l="l" t="t" r="r" b="b"/>
              <a:pathLst>
                <a:path w="301" h="284" extrusionOk="0">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11;p2">
              <a:extLst>
                <a:ext uri="{FF2B5EF4-FFF2-40B4-BE49-F238E27FC236}">
                  <a16:creationId xmlns:a16="http://schemas.microsoft.com/office/drawing/2014/main" id="{D59F106D-EE17-754B-9C16-53777A6F1832}"/>
                </a:ext>
              </a:extLst>
            </p:cNvPr>
            <p:cNvSpPr/>
            <p:nvPr/>
          </p:nvSpPr>
          <p:spPr>
            <a:xfrm>
              <a:off x="6704175" y="989525"/>
              <a:ext cx="15050" cy="14225"/>
            </a:xfrm>
            <a:custGeom>
              <a:avLst/>
              <a:gdLst/>
              <a:ahLst/>
              <a:cxnLst/>
              <a:rect l="l" t="t" r="r" b="b"/>
              <a:pathLst>
                <a:path w="602" h="569" extrusionOk="0">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12;p2">
              <a:extLst>
                <a:ext uri="{FF2B5EF4-FFF2-40B4-BE49-F238E27FC236}">
                  <a16:creationId xmlns:a16="http://schemas.microsoft.com/office/drawing/2014/main" id="{A6AE007D-74FB-254B-9246-4C77DF3BAF53}"/>
                </a:ext>
              </a:extLst>
            </p:cNvPr>
            <p:cNvSpPr/>
            <p:nvPr/>
          </p:nvSpPr>
          <p:spPr>
            <a:xfrm>
              <a:off x="6254050" y="1334400"/>
              <a:ext cx="22600" cy="21375"/>
            </a:xfrm>
            <a:custGeom>
              <a:avLst/>
              <a:gdLst/>
              <a:ahLst/>
              <a:cxnLst/>
              <a:rect l="l" t="t" r="r" b="b"/>
              <a:pathLst>
                <a:path w="904" h="855" extrusionOk="0">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13;p2">
              <a:extLst>
                <a:ext uri="{FF2B5EF4-FFF2-40B4-BE49-F238E27FC236}">
                  <a16:creationId xmlns:a16="http://schemas.microsoft.com/office/drawing/2014/main" id="{372101A4-BC75-974F-8A08-E2EF39A40999}"/>
                </a:ext>
              </a:extLst>
            </p:cNvPr>
            <p:cNvSpPr/>
            <p:nvPr/>
          </p:nvSpPr>
          <p:spPr>
            <a:xfrm>
              <a:off x="6480000" y="1388050"/>
              <a:ext cx="15050" cy="14250"/>
            </a:xfrm>
            <a:custGeom>
              <a:avLst/>
              <a:gdLst/>
              <a:ahLst/>
              <a:cxnLst/>
              <a:rect l="l" t="t" r="r" b="b"/>
              <a:pathLst>
                <a:path w="602" h="570" extrusionOk="0">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14;p2">
              <a:extLst>
                <a:ext uri="{FF2B5EF4-FFF2-40B4-BE49-F238E27FC236}">
                  <a16:creationId xmlns:a16="http://schemas.microsoft.com/office/drawing/2014/main" id="{3ABBD592-EB71-D243-A1B2-586D3E236868}"/>
                </a:ext>
              </a:extLst>
            </p:cNvPr>
            <p:cNvSpPr/>
            <p:nvPr/>
          </p:nvSpPr>
          <p:spPr>
            <a:xfrm>
              <a:off x="6130100" y="1251475"/>
              <a:ext cx="5875" cy="5550"/>
            </a:xfrm>
            <a:custGeom>
              <a:avLst/>
              <a:gdLst/>
              <a:ahLst/>
              <a:cxnLst/>
              <a:rect l="l" t="t" r="r" b="b"/>
              <a:pathLst>
                <a:path w="235" h="222" extrusionOk="0">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15;p2">
              <a:extLst>
                <a:ext uri="{FF2B5EF4-FFF2-40B4-BE49-F238E27FC236}">
                  <a16:creationId xmlns:a16="http://schemas.microsoft.com/office/drawing/2014/main" id="{11DA7EF6-95C9-8449-85E2-10C9E979C741}"/>
                </a:ext>
              </a:extLst>
            </p:cNvPr>
            <p:cNvSpPr/>
            <p:nvPr/>
          </p:nvSpPr>
          <p:spPr>
            <a:xfrm>
              <a:off x="6109400" y="1367075"/>
              <a:ext cx="5875" cy="5550"/>
            </a:xfrm>
            <a:custGeom>
              <a:avLst/>
              <a:gdLst/>
              <a:ahLst/>
              <a:cxnLst/>
              <a:rect l="l" t="t" r="r" b="b"/>
              <a:pathLst>
                <a:path w="235" h="222" extrusionOk="0">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16;p2">
              <a:extLst>
                <a:ext uri="{FF2B5EF4-FFF2-40B4-BE49-F238E27FC236}">
                  <a16:creationId xmlns:a16="http://schemas.microsoft.com/office/drawing/2014/main" id="{1CD3A274-24D6-8048-9CE4-F60B33E35D46}"/>
                </a:ext>
              </a:extLst>
            </p:cNvPr>
            <p:cNvSpPr/>
            <p:nvPr/>
          </p:nvSpPr>
          <p:spPr>
            <a:xfrm>
              <a:off x="6371025" y="1456550"/>
              <a:ext cx="5850" cy="5550"/>
            </a:xfrm>
            <a:custGeom>
              <a:avLst/>
              <a:gdLst/>
              <a:ahLst/>
              <a:cxnLst/>
              <a:rect l="l" t="t" r="r" b="b"/>
              <a:pathLst>
                <a:path w="234" h="222" extrusionOk="0">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17;p2">
              <a:extLst>
                <a:ext uri="{FF2B5EF4-FFF2-40B4-BE49-F238E27FC236}">
                  <a16:creationId xmlns:a16="http://schemas.microsoft.com/office/drawing/2014/main" id="{F2119914-2B4C-FB4A-901A-99DF3FB6F2D7}"/>
                </a:ext>
              </a:extLst>
            </p:cNvPr>
            <p:cNvSpPr/>
            <p:nvPr/>
          </p:nvSpPr>
          <p:spPr>
            <a:xfrm>
              <a:off x="5893550" y="1023850"/>
              <a:ext cx="5875" cy="5550"/>
            </a:xfrm>
            <a:custGeom>
              <a:avLst/>
              <a:gdLst/>
              <a:ahLst/>
              <a:cxnLst/>
              <a:rect l="l" t="t" r="r" b="b"/>
              <a:pathLst>
                <a:path w="235" h="222" extrusionOk="0">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18;p2">
              <a:extLst>
                <a:ext uri="{FF2B5EF4-FFF2-40B4-BE49-F238E27FC236}">
                  <a16:creationId xmlns:a16="http://schemas.microsoft.com/office/drawing/2014/main" id="{178A49B0-AA97-344F-895A-AE8A5C0CAA41}"/>
                </a:ext>
              </a:extLst>
            </p:cNvPr>
            <p:cNvSpPr/>
            <p:nvPr/>
          </p:nvSpPr>
          <p:spPr>
            <a:xfrm>
              <a:off x="5643925" y="1105675"/>
              <a:ext cx="26325" cy="24875"/>
            </a:xfrm>
            <a:custGeom>
              <a:avLst/>
              <a:gdLst/>
              <a:ahLst/>
              <a:cxnLst/>
              <a:rect l="l" t="t" r="r" b="b"/>
              <a:pathLst>
                <a:path w="1053" h="995" extrusionOk="0">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19;p2">
              <a:extLst>
                <a:ext uri="{FF2B5EF4-FFF2-40B4-BE49-F238E27FC236}">
                  <a16:creationId xmlns:a16="http://schemas.microsoft.com/office/drawing/2014/main" id="{DBB83187-13DB-2448-9176-5787556D86C4}"/>
                </a:ext>
              </a:extLst>
            </p:cNvPr>
            <p:cNvSpPr/>
            <p:nvPr/>
          </p:nvSpPr>
          <p:spPr>
            <a:xfrm>
              <a:off x="5380750" y="535650"/>
              <a:ext cx="48675" cy="43925"/>
            </a:xfrm>
            <a:custGeom>
              <a:avLst/>
              <a:gdLst/>
              <a:ahLst/>
              <a:cxnLst/>
              <a:rect l="l" t="t" r="r" b="b"/>
              <a:pathLst>
                <a:path w="1947" h="1757" extrusionOk="0">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20;p2">
              <a:extLst>
                <a:ext uri="{FF2B5EF4-FFF2-40B4-BE49-F238E27FC236}">
                  <a16:creationId xmlns:a16="http://schemas.microsoft.com/office/drawing/2014/main" id="{EAF92DB9-6EEE-D347-AC1B-1B517FD863C4}"/>
                </a:ext>
              </a:extLst>
            </p:cNvPr>
            <p:cNvSpPr/>
            <p:nvPr/>
          </p:nvSpPr>
          <p:spPr>
            <a:xfrm>
              <a:off x="4930275" y="1084325"/>
              <a:ext cx="46100" cy="41550"/>
            </a:xfrm>
            <a:custGeom>
              <a:avLst/>
              <a:gdLst/>
              <a:ahLst/>
              <a:cxnLst/>
              <a:rect l="l" t="t" r="r" b="b"/>
              <a:pathLst>
                <a:path w="1844" h="1662" extrusionOk="0">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21;p2">
              <a:extLst>
                <a:ext uri="{FF2B5EF4-FFF2-40B4-BE49-F238E27FC236}">
                  <a16:creationId xmlns:a16="http://schemas.microsoft.com/office/drawing/2014/main" id="{50D56B14-2D4A-2548-8059-228863503E30}"/>
                </a:ext>
              </a:extLst>
            </p:cNvPr>
            <p:cNvSpPr/>
            <p:nvPr/>
          </p:nvSpPr>
          <p:spPr>
            <a:xfrm>
              <a:off x="5094300" y="1008575"/>
              <a:ext cx="26500" cy="22900"/>
            </a:xfrm>
            <a:custGeom>
              <a:avLst/>
              <a:gdLst/>
              <a:ahLst/>
              <a:cxnLst/>
              <a:rect l="l" t="t" r="r" b="b"/>
              <a:pathLst>
                <a:path w="1060" h="916" extrusionOk="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22;p2">
              <a:extLst>
                <a:ext uri="{FF2B5EF4-FFF2-40B4-BE49-F238E27FC236}">
                  <a16:creationId xmlns:a16="http://schemas.microsoft.com/office/drawing/2014/main" id="{C0341049-CE82-1745-AF8A-9BC2C751EE9D}"/>
                </a:ext>
              </a:extLst>
            </p:cNvPr>
            <p:cNvSpPr/>
            <p:nvPr/>
          </p:nvSpPr>
          <p:spPr>
            <a:xfrm>
              <a:off x="4958125" y="974450"/>
              <a:ext cx="26525" cy="22900"/>
            </a:xfrm>
            <a:custGeom>
              <a:avLst/>
              <a:gdLst/>
              <a:ahLst/>
              <a:cxnLst/>
              <a:rect l="l" t="t" r="r" b="b"/>
              <a:pathLst>
                <a:path w="1061" h="916" extrusionOk="0">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23;p2">
              <a:extLst>
                <a:ext uri="{FF2B5EF4-FFF2-40B4-BE49-F238E27FC236}">
                  <a16:creationId xmlns:a16="http://schemas.microsoft.com/office/drawing/2014/main" id="{3FAACA51-BEA5-5547-941B-88D2B2649843}"/>
                </a:ext>
              </a:extLst>
            </p:cNvPr>
            <p:cNvSpPr/>
            <p:nvPr/>
          </p:nvSpPr>
          <p:spPr>
            <a:xfrm>
              <a:off x="5439025" y="826200"/>
              <a:ext cx="33800" cy="30500"/>
            </a:xfrm>
            <a:custGeom>
              <a:avLst/>
              <a:gdLst/>
              <a:ahLst/>
              <a:cxnLst/>
              <a:rect l="l" t="t" r="r" b="b"/>
              <a:pathLst>
                <a:path w="1352" h="1220" extrusionOk="0">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24;p2">
              <a:extLst>
                <a:ext uri="{FF2B5EF4-FFF2-40B4-BE49-F238E27FC236}">
                  <a16:creationId xmlns:a16="http://schemas.microsoft.com/office/drawing/2014/main" id="{CC5D23A4-F896-B743-AAFA-2BDA7162A176}"/>
                </a:ext>
              </a:extLst>
            </p:cNvPr>
            <p:cNvSpPr/>
            <p:nvPr/>
          </p:nvSpPr>
          <p:spPr>
            <a:xfrm>
              <a:off x="4698550" y="732175"/>
              <a:ext cx="33800" cy="30475"/>
            </a:xfrm>
            <a:custGeom>
              <a:avLst/>
              <a:gdLst/>
              <a:ahLst/>
              <a:cxnLst/>
              <a:rect l="l" t="t" r="r" b="b"/>
              <a:pathLst>
                <a:path w="1352" h="1219" extrusionOk="0">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25;p2">
              <a:extLst>
                <a:ext uri="{FF2B5EF4-FFF2-40B4-BE49-F238E27FC236}">
                  <a16:creationId xmlns:a16="http://schemas.microsoft.com/office/drawing/2014/main" id="{3AE73787-99F0-1D46-9364-EC2BFF9C9C1D}"/>
                </a:ext>
              </a:extLst>
            </p:cNvPr>
            <p:cNvSpPr/>
            <p:nvPr/>
          </p:nvSpPr>
          <p:spPr>
            <a:xfrm>
              <a:off x="5638225" y="1201625"/>
              <a:ext cx="17650" cy="15275"/>
            </a:xfrm>
            <a:custGeom>
              <a:avLst/>
              <a:gdLst/>
              <a:ahLst/>
              <a:cxnLst/>
              <a:rect l="l" t="t" r="r" b="b"/>
              <a:pathLst>
                <a:path w="706" h="611" extrusionOk="0">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26;p2">
              <a:extLst>
                <a:ext uri="{FF2B5EF4-FFF2-40B4-BE49-F238E27FC236}">
                  <a16:creationId xmlns:a16="http://schemas.microsoft.com/office/drawing/2014/main" id="{65F93CC0-D9C5-F649-9DF9-5FE9F52F37DE}"/>
                </a:ext>
              </a:extLst>
            </p:cNvPr>
            <p:cNvSpPr/>
            <p:nvPr/>
          </p:nvSpPr>
          <p:spPr>
            <a:xfrm>
              <a:off x="5189975" y="417900"/>
              <a:ext cx="26475" cy="22900"/>
            </a:xfrm>
            <a:custGeom>
              <a:avLst/>
              <a:gdLst/>
              <a:ahLst/>
              <a:cxnLst/>
              <a:rect l="l" t="t" r="r" b="b"/>
              <a:pathLst>
                <a:path w="1059" h="916" extrusionOk="0">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27;p2">
              <a:extLst>
                <a:ext uri="{FF2B5EF4-FFF2-40B4-BE49-F238E27FC236}">
                  <a16:creationId xmlns:a16="http://schemas.microsoft.com/office/drawing/2014/main" id="{6D92F3E1-F9B7-124B-AAAA-909E52AD407F}"/>
                </a:ext>
              </a:extLst>
            </p:cNvPr>
            <p:cNvSpPr/>
            <p:nvPr/>
          </p:nvSpPr>
          <p:spPr>
            <a:xfrm>
              <a:off x="5034225" y="545900"/>
              <a:ext cx="17700" cy="15275"/>
            </a:xfrm>
            <a:custGeom>
              <a:avLst/>
              <a:gdLst/>
              <a:ahLst/>
              <a:cxnLst/>
              <a:rect l="l" t="t" r="r" b="b"/>
              <a:pathLst>
                <a:path w="708" h="611" extrusionOk="0">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28;p2">
              <a:extLst>
                <a:ext uri="{FF2B5EF4-FFF2-40B4-BE49-F238E27FC236}">
                  <a16:creationId xmlns:a16="http://schemas.microsoft.com/office/drawing/2014/main" id="{13A70334-F2FE-B842-940E-5C4208FE545B}"/>
                </a:ext>
              </a:extLst>
            </p:cNvPr>
            <p:cNvSpPr/>
            <p:nvPr/>
          </p:nvSpPr>
          <p:spPr>
            <a:xfrm>
              <a:off x="5332375" y="1285200"/>
              <a:ext cx="36375" cy="32800"/>
            </a:xfrm>
            <a:custGeom>
              <a:avLst/>
              <a:gdLst/>
              <a:ahLst/>
              <a:cxnLst/>
              <a:rect l="l" t="t" r="r" b="b"/>
              <a:pathLst>
                <a:path w="1455" h="1312" extrusionOk="0">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29;p2">
              <a:extLst>
                <a:ext uri="{FF2B5EF4-FFF2-40B4-BE49-F238E27FC236}">
                  <a16:creationId xmlns:a16="http://schemas.microsoft.com/office/drawing/2014/main" id="{E5C0AD89-3316-0D4D-9251-46E912629240}"/>
                </a:ext>
              </a:extLst>
            </p:cNvPr>
            <p:cNvSpPr/>
            <p:nvPr/>
          </p:nvSpPr>
          <p:spPr>
            <a:xfrm>
              <a:off x="5189600" y="1269875"/>
              <a:ext cx="8225" cy="7125"/>
            </a:xfrm>
            <a:custGeom>
              <a:avLst/>
              <a:gdLst/>
              <a:ahLst/>
              <a:cxnLst/>
              <a:rect l="l" t="t" r="r" b="b"/>
              <a:pathLst>
                <a:path w="329" h="285" extrusionOk="0">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0;p2">
              <a:extLst>
                <a:ext uri="{FF2B5EF4-FFF2-40B4-BE49-F238E27FC236}">
                  <a16:creationId xmlns:a16="http://schemas.microsoft.com/office/drawing/2014/main" id="{A670EC05-C5FE-D343-B439-275BB4853A21}"/>
                </a:ext>
              </a:extLst>
            </p:cNvPr>
            <p:cNvSpPr/>
            <p:nvPr/>
          </p:nvSpPr>
          <p:spPr>
            <a:xfrm>
              <a:off x="4619350" y="1001175"/>
              <a:ext cx="24675" cy="21300"/>
            </a:xfrm>
            <a:custGeom>
              <a:avLst/>
              <a:gdLst/>
              <a:ahLst/>
              <a:cxnLst/>
              <a:rect l="l" t="t" r="r" b="b"/>
              <a:pathLst>
                <a:path w="987" h="852" extrusionOk="0">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p2">
              <a:extLst>
                <a:ext uri="{FF2B5EF4-FFF2-40B4-BE49-F238E27FC236}">
                  <a16:creationId xmlns:a16="http://schemas.microsoft.com/office/drawing/2014/main" id="{7A1080F8-F818-D745-BD37-B62DFBA8A40F}"/>
                </a:ext>
              </a:extLst>
            </p:cNvPr>
            <p:cNvSpPr/>
            <p:nvPr/>
          </p:nvSpPr>
          <p:spPr>
            <a:xfrm>
              <a:off x="5043575" y="844300"/>
              <a:ext cx="24750" cy="21400"/>
            </a:xfrm>
            <a:custGeom>
              <a:avLst/>
              <a:gdLst/>
              <a:ahLst/>
              <a:cxnLst/>
              <a:rect l="l" t="t" r="r" b="b"/>
              <a:pathLst>
                <a:path w="990" h="856" extrusionOk="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2;p2">
              <a:extLst>
                <a:ext uri="{FF2B5EF4-FFF2-40B4-BE49-F238E27FC236}">
                  <a16:creationId xmlns:a16="http://schemas.microsoft.com/office/drawing/2014/main" id="{B9D28C90-D8BB-5543-9729-AF7907D85030}"/>
                </a:ext>
              </a:extLst>
            </p:cNvPr>
            <p:cNvSpPr/>
            <p:nvPr/>
          </p:nvSpPr>
          <p:spPr>
            <a:xfrm>
              <a:off x="4820375" y="865225"/>
              <a:ext cx="16525" cy="14275"/>
            </a:xfrm>
            <a:custGeom>
              <a:avLst/>
              <a:gdLst/>
              <a:ahLst/>
              <a:cxnLst/>
              <a:rect l="l" t="t" r="r" b="b"/>
              <a:pathLst>
                <a:path w="661" h="571" extrusionOk="0">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3;p2">
              <a:extLst>
                <a:ext uri="{FF2B5EF4-FFF2-40B4-BE49-F238E27FC236}">
                  <a16:creationId xmlns:a16="http://schemas.microsoft.com/office/drawing/2014/main" id="{8DB65889-1490-D644-8641-944221E81EF5}"/>
                </a:ext>
              </a:extLst>
            </p:cNvPr>
            <p:cNvSpPr/>
            <p:nvPr/>
          </p:nvSpPr>
          <p:spPr>
            <a:xfrm>
              <a:off x="5205375" y="900350"/>
              <a:ext cx="6450" cy="5525"/>
            </a:xfrm>
            <a:custGeom>
              <a:avLst/>
              <a:gdLst/>
              <a:ahLst/>
              <a:cxnLst/>
              <a:rect l="l" t="t" r="r" b="b"/>
              <a:pathLst>
                <a:path w="258" h="221" extrusionOk="0">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4;p2">
              <a:extLst>
                <a:ext uri="{FF2B5EF4-FFF2-40B4-BE49-F238E27FC236}">
                  <a16:creationId xmlns:a16="http://schemas.microsoft.com/office/drawing/2014/main" id="{DB2895F5-C58A-6C4D-BC45-6B8C8A5FACB5}"/>
                </a:ext>
              </a:extLst>
            </p:cNvPr>
            <p:cNvSpPr/>
            <p:nvPr/>
          </p:nvSpPr>
          <p:spPr>
            <a:xfrm>
              <a:off x="5191250" y="783750"/>
              <a:ext cx="6425" cy="5550"/>
            </a:xfrm>
            <a:custGeom>
              <a:avLst/>
              <a:gdLst/>
              <a:ahLst/>
              <a:cxnLst/>
              <a:rect l="l" t="t" r="r" b="b"/>
              <a:pathLst>
                <a:path w="257" h="222" extrusionOk="0">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p2">
              <a:extLst>
                <a:ext uri="{FF2B5EF4-FFF2-40B4-BE49-F238E27FC236}">
                  <a16:creationId xmlns:a16="http://schemas.microsoft.com/office/drawing/2014/main" id="{2C207BE1-FAE1-704A-843A-A16D25191E7B}"/>
                </a:ext>
              </a:extLst>
            </p:cNvPr>
            <p:cNvSpPr/>
            <p:nvPr/>
          </p:nvSpPr>
          <p:spPr>
            <a:xfrm>
              <a:off x="4914925" y="774975"/>
              <a:ext cx="6400" cy="5550"/>
            </a:xfrm>
            <a:custGeom>
              <a:avLst/>
              <a:gdLst/>
              <a:ahLst/>
              <a:cxnLst/>
              <a:rect l="l" t="t" r="r" b="b"/>
              <a:pathLst>
                <a:path w="256" h="222" extrusionOk="0">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6;p2">
              <a:extLst>
                <a:ext uri="{FF2B5EF4-FFF2-40B4-BE49-F238E27FC236}">
                  <a16:creationId xmlns:a16="http://schemas.microsoft.com/office/drawing/2014/main" id="{81B1C1F9-1D96-5748-9279-21223667E25D}"/>
                </a:ext>
              </a:extLst>
            </p:cNvPr>
            <p:cNvSpPr/>
            <p:nvPr/>
          </p:nvSpPr>
          <p:spPr>
            <a:xfrm>
              <a:off x="5498325" y="1048550"/>
              <a:ext cx="6400" cy="5525"/>
            </a:xfrm>
            <a:custGeom>
              <a:avLst/>
              <a:gdLst/>
              <a:ahLst/>
              <a:cxnLst/>
              <a:rect l="l" t="t" r="r" b="b"/>
              <a:pathLst>
                <a:path w="256" h="221" extrusionOk="0">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7;p2">
              <a:extLst>
                <a:ext uri="{FF2B5EF4-FFF2-40B4-BE49-F238E27FC236}">
                  <a16:creationId xmlns:a16="http://schemas.microsoft.com/office/drawing/2014/main" id="{82D62603-C90C-5D41-BB11-2C8C5CEAD1CD}"/>
                </a:ext>
              </a:extLst>
            </p:cNvPr>
            <p:cNvSpPr/>
            <p:nvPr/>
          </p:nvSpPr>
          <p:spPr>
            <a:xfrm>
              <a:off x="5689700" y="881075"/>
              <a:ext cx="28775" cy="24900"/>
            </a:xfrm>
            <a:custGeom>
              <a:avLst/>
              <a:gdLst/>
              <a:ahLst/>
              <a:cxnLst/>
              <a:rect l="l" t="t" r="r" b="b"/>
              <a:pathLst>
                <a:path w="1151" h="996" extrusionOk="0">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8;p2">
              <a:extLst>
                <a:ext uri="{FF2B5EF4-FFF2-40B4-BE49-F238E27FC236}">
                  <a16:creationId xmlns:a16="http://schemas.microsoft.com/office/drawing/2014/main" id="{57E5B4E1-16CC-9444-B1E0-605B8C29E582}"/>
                </a:ext>
              </a:extLst>
            </p:cNvPr>
            <p:cNvSpPr/>
            <p:nvPr/>
          </p:nvSpPr>
          <p:spPr>
            <a:xfrm>
              <a:off x="5329475" y="1036400"/>
              <a:ext cx="13725" cy="13000"/>
            </a:xfrm>
            <a:custGeom>
              <a:avLst/>
              <a:gdLst/>
              <a:ahLst/>
              <a:cxnLst/>
              <a:rect l="l" t="t" r="r" b="b"/>
              <a:pathLst>
                <a:path w="549" h="520" extrusionOk="0">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9;p2">
              <a:extLst>
                <a:ext uri="{FF2B5EF4-FFF2-40B4-BE49-F238E27FC236}">
                  <a16:creationId xmlns:a16="http://schemas.microsoft.com/office/drawing/2014/main" id="{B984B9EC-7E7A-DD45-9D51-D1F7D2B870CB}"/>
                </a:ext>
              </a:extLst>
            </p:cNvPr>
            <p:cNvSpPr/>
            <p:nvPr/>
          </p:nvSpPr>
          <p:spPr>
            <a:xfrm>
              <a:off x="5519925" y="1226875"/>
              <a:ext cx="27500" cy="25950"/>
            </a:xfrm>
            <a:custGeom>
              <a:avLst/>
              <a:gdLst/>
              <a:ahLst/>
              <a:cxnLst/>
              <a:rect l="l" t="t" r="r" b="b"/>
              <a:pathLst>
                <a:path w="1100" h="1038" extrusionOk="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40;p2">
              <a:extLst>
                <a:ext uri="{FF2B5EF4-FFF2-40B4-BE49-F238E27FC236}">
                  <a16:creationId xmlns:a16="http://schemas.microsoft.com/office/drawing/2014/main" id="{F27DA91C-F722-A548-A890-267668FD9839}"/>
                </a:ext>
              </a:extLst>
            </p:cNvPr>
            <p:cNvSpPr/>
            <p:nvPr/>
          </p:nvSpPr>
          <p:spPr>
            <a:xfrm>
              <a:off x="5590200" y="1522100"/>
              <a:ext cx="34250" cy="32400"/>
            </a:xfrm>
            <a:custGeom>
              <a:avLst/>
              <a:gdLst/>
              <a:ahLst/>
              <a:cxnLst/>
              <a:rect l="l" t="t" r="r" b="b"/>
              <a:pathLst>
                <a:path w="1370" h="1296" extrusionOk="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41;p2">
              <a:extLst>
                <a:ext uri="{FF2B5EF4-FFF2-40B4-BE49-F238E27FC236}">
                  <a16:creationId xmlns:a16="http://schemas.microsoft.com/office/drawing/2014/main" id="{51210376-4A17-C74F-819F-CAE7C0FE6C26}"/>
                </a:ext>
              </a:extLst>
            </p:cNvPr>
            <p:cNvSpPr/>
            <p:nvPr/>
          </p:nvSpPr>
          <p:spPr>
            <a:xfrm>
              <a:off x="6129025" y="881375"/>
              <a:ext cx="32200" cy="30450"/>
            </a:xfrm>
            <a:custGeom>
              <a:avLst/>
              <a:gdLst/>
              <a:ahLst/>
              <a:cxnLst/>
              <a:rect l="l" t="t" r="r" b="b"/>
              <a:pathLst>
                <a:path w="1288" h="1218" extrusionOk="0">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42;p2">
              <a:extLst>
                <a:ext uri="{FF2B5EF4-FFF2-40B4-BE49-F238E27FC236}">
                  <a16:creationId xmlns:a16="http://schemas.microsoft.com/office/drawing/2014/main" id="{74504D78-8273-844E-B4CB-2D6951C9FF7A}"/>
                </a:ext>
              </a:extLst>
            </p:cNvPr>
            <p:cNvSpPr/>
            <p:nvPr/>
          </p:nvSpPr>
          <p:spPr>
            <a:xfrm>
              <a:off x="6254175" y="1353475"/>
              <a:ext cx="24225" cy="22900"/>
            </a:xfrm>
            <a:custGeom>
              <a:avLst/>
              <a:gdLst/>
              <a:ahLst/>
              <a:cxnLst/>
              <a:rect l="l" t="t" r="r" b="b"/>
              <a:pathLst>
                <a:path w="969" h="916" extrusionOk="0">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43;p2">
              <a:extLst>
                <a:ext uri="{FF2B5EF4-FFF2-40B4-BE49-F238E27FC236}">
                  <a16:creationId xmlns:a16="http://schemas.microsoft.com/office/drawing/2014/main" id="{E77431FA-B424-AB4D-856C-EF29D6448299}"/>
                </a:ext>
              </a:extLst>
            </p:cNvPr>
            <p:cNvSpPr/>
            <p:nvPr/>
          </p:nvSpPr>
          <p:spPr>
            <a:xfrm>
              <a:off x="5437900" y="916400"/>
              <a:ext cx="32200" cy="30500"/>
            </a:xfrm>
            <a:custGeom>
              <a:avLst/>
              <a:gdLst/>
              <a:ahLst/>
              <a:cxnLst/>
              <a:rect l="l" t="t" r="r" b="b"/>
              <a:pathLst>
                <a:path w="1288" h="1220" extrusionOk="0">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44;p2">
              <a:extLst>
                <a:ext uri="{FF2B5EF4-FFF2-40B4-BE49-F238E27FC236}">
                  <a16:creationId xmlns:a16="http://schemas.microsoft.com/office/drawing/2014/main" id="{322B7005-888F-D140-B0A5-DB8D0A61B638}"/>
                </a:ext>
              </a:extLst>
            </p:cNvPr>
            <p:cNvSpPr/>
            <p:nvPr/>
          </p:nvSpPr>
          <p:spPr>
            <a:xfrm>
              <a:off x="6447500" y="1285525"/>
              <a:ext cx="16150" cy="15275"/>
            </a:xfrm>
            <a:custGeom>
              <a:avLst/>
              <a:gdLst/>
              <a:ahLst/>
              <a:cxnLst/>
              <a:rect l="l" t="t" r="r" b="b"/>
              <a:pathLst>
                <a:path w="646" h="611" extrusionOk="0">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45;p2">
              <a:extLst>
                <a:ext uri="{FF2B5EF4-FFF2-40B4-BE49-F238E27FC236}">
                  <a16:creationId xmlns:a16="http://schemas.microsoft.com/office/drawing/2014/main" id="{D7021B3C-082C-964D-9774-73165DAA5CCC}"/>
                </a:ext>
              </a:extLst>
            </p:cNvPr>
            <p:cNvSpPr/>
            <p:nvPr/>
          </p:nvSpPr>
          <p:spPr>
            <a:xfrm>
              <a:off x="6520625" y="990525"/>
              <a:ext cx="22600" cy="21400"/>
            </a:xfrm>
            <a:custGeom>
              <a:avLst/>
              <a:gdLst/>
              <a:ahLst/>
              <a:cxnLst/>
              <a:rect l="l" t="t" r="r" b="b"/>
              <a:pathLst>
                <a:path w="904" h="856" extrusionOk="0">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46;p2">
              <a:extLst>
                <a:ext uri="{FF2B5EF4-FFF2-40B4-BE49-F238E27FC236}">
                  <a16:creationId xmlns:a16="http://schemas.microsoft.com/office/drawing/2014/main" id="{0138F574-313E-834A-83D0-74AFA4FBD20C}"/>
                </a:ext>
              </a:extLst>
            </p:cNvPr>
            <p:cNvSpPr/>
            <p:nvPr/>
          </p:nvSpPr>
          <p:spPr>
            <a:xfrm>
              <a:off x="6396675" y="907625"/>
              <a:ext cx="5875" cy="5525"/>
            </a:xfrm>
            <a:custGeom>
              <a:avLst/>
              <a:gdLst/>
              <a:ahLst/>
              <a:cxnLst/>
              <a:rect l="l" t="t" r="r" b="b"/>
              <a:pathLst>
                <a:path w="235" h="221" extrusionOk="0">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47;p2">
              <a:extLst>
                <a:ext uri="{FF2B5EF4-FFF2-40B4-BE49-F238E27FC236}">
                  <a16:creationId xmlns:a16="http://schemas.microsoft.com/office/drawing/2014/main" id="{99E506D5-F7BB-DE46-A800-9D891C291EEE}"/>
                </a:ext>
              </a:extLst>
            </p:cNvPr>
            <p:cNvSpPr/>
            <p:nvPr/>
          </p:nvSpPr>
          <p:spPr>
            <a:xfrm>
              <a:off x="6375950" y="1023200"/>
              <a:ext cx="5875" cy="5550"/>
            </a:xfrm>
            <a:custGeom>
              <a:avLst/>
              <a:gdLst/>
              <a:ahLst/>
              <a:cxnLst/>
              <a:rect l="l" t="t" r="r" b="b"/>
              <a:pathLst>
                <a:path w="235" h="222" extrusionOk="0">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48;p2">
              <a:extLst>
                <a:ext uri="{FF2B5EF4-FFF2-40B4-BE49-F238E27FC236}">
                  <a16:creationId xmlns:a16="http://schemas.microsoft.com/office/drawing/2014/main" id="{98F5DDC1-1870-7A49-8815-77CB5569BA54}"/>
                </a:ext>
              </a:extLst>
            </p:cNvPr>
            <p:cNvSpPr/>
            <p:nvPr/>
          </p:nvSpPr>
          <p:spPr>
            <a:xfrm>
              <a:off x="6637575" y="1112675"/>
              <a:ext cx="5825" cy="5550"/>
            </a:xfrm>
            <a:custGeom>
              <a:avLst/>
              <a:gdLst/>
              <a:ahLst/>
              <a:cxnLst/>
              <a:rect l="l" t="t" r="r" b="b"/>
              <a:pathLst>
                <a:path w="233" h="222" extrusionOk="0">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49;p2">
              <a:extLst>
                <a:ext uri="{FF2B5EF4-FFF2-40B4-BE49-F238E27FC236}">
                  <a16:creationId xmlns:a16="http://schemas.microsoft.com/office/drawing/2014/main" id="{13599564-E4FE-1349-923B-EA59D5A7375F}"/>
                </a:ext>
              </a:extLst>
            </p:cNvPr>
            <p:cNvSpPr/>
            <p:nvPr/>
          </p:nvSpPr>
          <p:spPr>
            <a:xfrm>
              <a:off x="6160100" y="679975"/>
              <a:ext cx="5850" cy="5550"/>
            </a:xfrm>
            <a:custGeom>
              <a:avLst/>
              <a:gdLst/>
              <a:ahLst/>
              <a:cxnLst/>
              <a:rect l="l" t="t" r="r" b="b"/>
              <a:pathLst>
                <a:path w="234" h="222" extrusionOk="0">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50;p2">
              <a:extLst>
                <a:ext uri="{FF2B5EF4-FFF2-40B4-BE49-F238E27FC236}">
                  <a16:creationId xmlns:a16="http://schemas.microsoft.com/office/drawing/2014/main" id="{C056DA03-6A21-2E49-8C66-35631F8FF41C}"/>
                </a:ext>
              </a:extLst>
            </p:cNvPr>
            <p:cNvSpPr/>
            <p:nvPr/>
          </p:nvSpPr>
          <p:spPr>
            <a:xfrm>
              <a:off x="5910500" y="761775"/>
              <a:ext cx="26350" cy="24875"/>
            </a:xfrm>
            <a:custGeom>
              <a:avLst/>
              <a:gdLst/>
              <a:ahLst/>
              <a:cxnLst/>
              <a:rect l="l" t="t" r="r" b="b"/>
              <a:pathLst>
                <a:path w="1054" h="995" extrusionOk="0">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51;p2">
              <a:extLst>
                <a:ext uri="{FF2B5EF4-FFF2-40B4-BE49-F238E27FC236}">
                  <a16:creationId xmlns:a16="http://schemas.microsoft.com/office/drawing/2014/main" id="{F817D43E-0370-484A-9A26-B86A869C5C7E}"/>
                </a:ext>
              </a:extLst>
            </p:cNvPr>
            <p:cNvSpPr/>
            <p:nvPr/>
          </p:nvSpPr>
          <p:spPr>
            <a:xfrm>
              <a:off x="5196800" y="740450"/>
              <a:ext cx="46100" cy="41575"/>
            </a:xfrm>
            <a:custGeom>
              <a:avLst/>
              <a:gdLst/>
              <a:ahLst/>
              <a:cxnLst/>
              <a:rect l="l" t="t" r="r" b="b"/>
              <a:pathLst>
                <a:path w="1844" h="1663" extrusionOk="0">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52;p2">
              <a:extLst>
                <a:ext uri="{FF2B5EF4-FFF2-40B4-BE49-F238E27FC236}">
                  <a16:creationId xmlns:a16="http://schemas.microsoft.com/office/drawing/2014/main" id="{82DF0D68-FDEC-2440-9E08-38921959A86D}"/>
                </a:ext>
              </a:extLst>
            </p:cNvPr>
            <p:cNvSpPr/>
            <p:nvPr/>
          </p:nvSpPr>
          <p:spPr>
            <a:xfrm>
              <a:off x="5360875" y="664700"/>
              <a:ext cx="26475" cy="22900"/>
            </a:xfrm>
            <a:custGeom>
              <a:avLst/>
              <a:gdLst/>
              <a:ahLst/>
              <a:cxnLst/>
              <a:rect l="l" t="t" r="r" b="b"/>
              <a:pathLst>
                <a:path w="1059" h="916" extrusionOk="0">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53;p2">
              <a:extLst>
                <a:ext uri="{FF2B5EF4-FFF2-40B4-BE49-F238E27FC236}">
                  <a16:creationId xmlns:a16="http://schemas.microsoft.com/office/drawing/2014/main" id="{13732419-B2E7-7F4E-845B-ACD9EE1A90E3}"/>
                </a:ext>
              </a:extLst>
            </p:cNvPr>
            <p:cNvSpPr/>
            <p:nvPr/>
          </p:nvSpPr>
          <p:spPr>
            <a:xfrm>
              <a:off x="5705600" y="482350"/>
              <a:ext cx="33800" cy="30450"/>
            </a:xfrm>
            <a:custGeom>
              <a:avLst/>
              <a:gdLst/>
              <a:ahLst/>
              <a:cxnLst/>
              <a:rect l="l" t="t" r="r" b="b"/>
              <a:pathLst>
                <a:path w="1352" h="1218" extrusionOk="0">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54;p2">
              <a:extLst>
                <a:ext uri="{FF2B5EF4-FFF2-40B4-BE49-F238E27FC236}">
                  <a16:creationId xmlns:a16="http://schemas.microsoft.com/office/drawing/2014/main" id="{EEA016C8-49F2-C441-A63A-9ED82EFA3714}"/>
                </a:ext>
              </a:extLst>
            </p:cNvPr>
            <p:cNvSpPr/>
            <p:nvPr/>
          </p:nvSpPr>
          <p:spPr>
            <a:xfrm>
              <a:off x="5904750" y="857750"/>
              <a:ext cx="17650" cy="15275"/>
            </a:xfrm>
            <a:custGeom>
              <a:avLst/>
              <a:gdLst/>
              <a:ahLst/>
              <a:cxnLst/>
              <a:rect l="l" t="t" r="r" b="b"/>
              <a:pathLst>
                <a:path w="706" h="611" extrusionOk="0">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55;p2">
              <a:extLst>
                <a:ext uri="{FF2B5EF4-FFF2-40B4-BE49-F238E27FC236}">
                  <a16:creationId xmlns:a16="http://schemas.microsoft.com/office/drawing/2014/main" id="{9095E650-CAB2-544F-9980-EED2FDC4206B}"/>
                </a:ext>
              </a:extLst>
            </p:cNvPr>
            <p:cNvSpPr/>
            <p:nvPr/>
          </p:nvSpPr>
          <p:spPr>
            <a:xfrm>
              <a:off x="5598900" y="941325"/>
              <a:ext cx="36375" cy="32800"/>
            </a:xfrm>
            <a:custGeom>
              <a:avLst/>
              <a:gdLst/>
              <a:ahLst/>
              <a:cxnLst/>
              <a:rect l="l" t="t" r="r" b="b"/>
              <a:pathLst>
                <a:path w="1455" h="1312" extrusionOk="0">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56;p2">
              <a:extLst>
                <a:ext uri="{FF2B5EF4-FFF2-40B4-BE49-F238E27FC236}">
                  <a16:creationId xmlns:a16="http://schemas.microsoft.com/office/drawing/2014/main" id="{FBE714A1-375A-4044-9FE4-88BB4CBB2E86}"/>
                </a:ext>
              </a:extLst>
            </p:cNvPr>
            <p:cNvSpPr/>
            <p:nvPr/>
          </p:nvSpPr>
          <p:spPr>
            <a:xfrm>
              <a:off x="5456125" y="926000"/>
              <a:ext cx="8250" cy="7125"/>
            </a:xfrm>
            <a:custGeom>
              <a:avLst/>
              <a:gdLst/>
              <a:ahLst/>
              <a:cxnLst/>
              <a:rect l="l" t="t" r="r" b="b"/>
              <a:pathLst>
                <a:path w="330" h="285" extrusionOk="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57;p2">
              <a:extLst>
                <a:ext uri="{FF2B5EF4-FFF2-40B4-BE49-F238E27FC236}">
                  <a16:creationId xmlns:a16="http://schemas.microsoft.com/office/drawing/2014/main" id="{EFC81E80-C20A-A743-8802-DDB544FE8C25}"/>
                </a:ext>
              </a:extLst>
            </p:cNvPr>
            <p:cNvSpPr/>
            <p:nvPr/>
          </p:nvSpPr>
          <p:spPr>
            <a:xfrm>
              <a:off x="5471950" y="556475"/>
              <a:ext cx="6400" cy="5550"/>
            </a:xfrm>
            <a:custGeom>
              <a:avLst/>
              <a:gdLst/>
              <a:ahLst/>
              <a:cxnLst/>
              <a:rect l="l" t="t" r="r" b="b"/>
              <a:pathLst>
                <a:path w="256" h="222" extrusionOk="0">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58;p2">
              <a:extLst>
                <a:ext uri="{FF2B5EF4-FFF2-40B4-BE49-F238E27FC236}">
                  <a16:creationId xmlns:a16="http://schemas.microsoft.com/office/drawing/2014/main" id="{ACC9F480-26C6-034E-85C5-749F86487205}"/>
                </a:ext>
              </a:extLst>
            </p:cNvPr>
            <p:cNvSpPr/>
            <p:nvPr/>
          </p:nvSpPr>
          <p:spPr>
            <a:xfrm>
              <a:off x="5764875" y="704650"/>
              <a:ext cx="6425" cy="5575"/>
            </a:xfrm>
            <a:custGeom>
              <a:avLst/>
              <a:gdLst/>
              <a:ahLst/>
              <a:cxnLst/>
              <a:rect l="l" t="t" r="r" b="b"/>
              <a:pathLst>
                <a:path w="257" h="223" extrusionOk="0">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59;p2">
              <a:extLst>
                <a:ext uri="{FF2B5EF4-FFF2-40B4-BE49-F238E27FC236}">
                  <a16:creationId xmlns:a16="http://schemas.microsoft.com/office/drawing/2014/main" id="{58246370-FFE0-C446-BECD-21AEB2567A2E}"/>
                </a:ext>
              </a:extLst>
            </p:cNvPr>
            <p:cNvSpPr/>
            <p:nvPr/>
          </p:nvSpPr>
          <p:spPr>
            <a:xfrm>
              <a:off x="5956250" y="537200"/>
              <a:ext cx="28800" cy="24900"/>
            </a:xfrm>
            <a:custGeom>
              <a:avLst/>
              <a:gdLst/>
              <a:ahLst/>
              <a:cxnLst/>
              <a:rect l="l" t="t" r="r" b="b"/>
              <a:pathLst>
                <a:path w="1152" h="996" extrusionOk="0">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60;p2">
              <a:extLst>
                <a:ext uri="{FF2B5EF4-FFF2-40B4-BE49-F238E27FC236}">
                  <a16:creationId xmlns:a16="http://schemas.microsoft.com/office/drawing/2014/main" id="{9B3337D7-813B-5E40-9E94-E7229B984E98}"/>
                </a:ext>
              </a:extLst>
            </p:cNvPr>
            <p:cNvSpPr/>
            <p:nvPr/>
          </p:nvSpPr>
          <p:spPr>
            <a:xfrm>
              <a:off x="5596025" y="692500"/>
              <a:ext cx="13725" cy="13025"/>
            </a:xfrm>
            <a:custGeom>
              <a:avLst/>
              <a:gdLst/>
              <a:ahLst/>
              <a:cxnLst/>
              <a:rect l="l" t="t" r="r" b="b"/>
              <a:pathLst>
                <a:path w="549" h="521" extrusionOk="0">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61;p2">
              <a:extLst>
                <a:ext uri="{FF2B5EF4-FFF2-40B4-BE49-F238E27FC236}">
                  <a16:creationId xmlns:a16="http://schemas.microsoft.com/office/drawing/2014/main" id="{A666A2AE-210C-D847-99DF-D19035A57262}"/>
                </a:ext>
              </a:extLst>
            </p:cNvPr>
            <p:cNvSpPr/>
            <p:nvPr/>
          </p:nvSpPr>
          <p:spPr>
            <a:xfrm>
              <a:off x="5786500" y="883025"/>
              <a:ext cx="27475" cy="25950"/>
            </a:xfrm>
            <a:custGeom>
              <a:avLst/>
              <a:gdLst/>
              <a:ahLst/>
              <a:cxnLst/>
              <a:rect l="l" t="t" r="r" b="b"/>
              <a:pathLst>
                <a:path w="1099" h="1038" extrusionOk="0">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62;p2">
              <a:extLst>
                <a:ext uri="{FF2B5EF4-FFF2-40B4-BE49-F238E27FC236}">
                  <a16:creationId xmlns:a16="http://schemas.microsoft.com/office/drawing/2014/main" id="{576D140D-9866-5F4C-99EB-8A57EC9C2096}"/>
                </a:ext>
              </a:extLst>
            </p:cNvPr>
            <p:cNvSpPr/>
            <p:nvPr/>
          </p:nvSpPr>
          <p:spPr>
            <a:xfrm>
              <a:off x="5856725" y="1178225"/>
              <a:ext cx="34250" cy="32425"/>
            </a:xfrm>
            <a:custGeom>
              <a:avLst/>
              <a:gdLst/>
              <a:ahLst/>
              <a:cxnLst/>
              <a:rect l="l" t="t" r="r" b="b"/>
              <a:pathLst>
                <a:path w="1370" h="1297" extrusionOk="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63;p2">
              <a:extLst>
                <a:ext uri="{FF2B5EF4-FFF2-40B4-BE49-F238E27FC236}">
                  <a16:creationId xmlns:a16="http://schemas.microsoft.com/office/drawing/2014/main" id="{7B44183B-F11A-EC40-B64F-7004D46D64F9}"/>
                </a:ext>
              </a:extLst>
            </p:cNvPr>
            <p:cNvSpPr/>
            <p:nvPr/>
          </p:nvSpPr>
          <p:spPr>
            <a:xfrm>
              <a:off x="4690200" y="1267975"/>
              <a:ext cx="20575" cy="19525"/>
            </a:xfrm>
            <a:custGeom>
              <a:avLst/>
              <a:gdLst/>
              <a:ahLst/>
              <a:cxnLst/>
              <a:rect l="l" t="t" r="r" b="b"/>
              <a:pathLst>
                <a:path w="823" h="781" extrusionOk="0">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64;p2">
              <a:extLst>
                <a:ext uri="{FF2B5EF4-FFF2-40B4-BE49-F238E27FC236}">
                  <a16:creationId xmlns:a16="http://schemas.microsoft.com/office/drawing/2014/main" id="{8F303A98-C80C-F44F-B0A5-988892BE941F}"/>
                </a:ext>
              </a:extLst>
            </p:cNvPr>
            <p:cNvSpPr/>
            <p:nvPr/>
          </p:nvSpPr>
          <p:spPr>
            <a:xfrm>
              <a:off x="4786100" y="467950"/>
              <a:ext cx="54825" cy="51850"/>
            </a:xfrm>
            <a:custGeom>
              <a:avLst/>
              <a:gdLst/>
              <a:ahLst/>
              <a:cxnLst/>
              <a:rect l="l" t="t" r="r" b="b"/>
              <a:pathLst>
                <a:path w="2193" h="2074" extrusionOk="0">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65;p2">
              <a:extLst>
                <a:ext uri="{FF2B5EF4-FFF2-40B4-BE49-F238E27FC236}">
                  <a16:creationId xmlns:a16="http://schemas.microsoft.com/office/drawing/2014/main" id="{2583AC7B-6A46-E24E-92D2-EB3DFC22AF93}"/>
                </a:ext>
              </a:extLst>
            </p:cNvPr>
            <p:cNvSpPr/>
            <p:nvPr/>
          </p:nvSpPr>
          <p:spPr>
            <a:xfrm>
              <a:off x="4680325" y="1859575"/>
              <a:ext cx="31750" cy="31750"/>
            </a:xfrm>
            <a:custGeom>
              <a:avLst/>
              <a:gdLst/>
              <a:ahLst/>
              <a:cxnLst/>
              <a:rect l="l" t="t" r="r" b="b"/>
              <a:pathLst>
                <a:path w="1270" h="1270" extrusionOk="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66;p2">
              <a:extLst>
                <a:ext uri="{FF2B5EF4-FFF2-40B4-BE49-F238E27FC236}">
                  <a16:creationId xmlns:a16="http://schemas.microsoft.com/office/drawing/2014/main" id="{C5C563F2-59F7-9141-B18F-B642A801FABA}"/>
                </a:ext>
              </a:extLst>
            </p:cNvPr>
            <p:cNvSpPr/>
            <p:nvPr/>
          </p:nvSpPr>
          <p:spPr>
            <a:xfrm>
              <a:off x="5376200" y="1887325"/>
              <a:ext cx="27300" cy="23375"/>
            </a:xfrm>
            <a:custGeom>
              <a:avLst/>
              <a:gdLst/>
              <a:ahLst/>
              <a:cxnLst/>
              <a:rect l="l" t="t" r="r" b="b"/>
              <a:pathLst>
                <a:path w="1092" h="935" extrusionOk="0">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67;p2">
              <a:extLst>
                <a:ext uri="{FF2B5EF4-FFF2-40B4-BE49-F238E27FC236}">
                  <a16:creationId xmlns:a16="http://schemas.microsoft.com/office/drawing/2014/main" id="{5FFEC743-2915-0E41-AC3D-3B8A50CDAE2E}"/>
                </a:ext>
              </a:extLst>
            </p:cNvPr>
            <p:cNvSpPr/>
            <p:nvPr/>
          </p:nvSpPr>
          <p:spPr>
            <a:xfrm>
              <a:off x="5054350" y="2303700"/>
              <a:ext cx="72850" cy="70075"/>
            </a:xfrm>
            <a:custGeom>
              <a:avLst/>
              <a:gdLst/>
              <a:ahLst/>
              <a:cxnLst/>
              <a:rect l="l" t="t" r="r" b="b"/>
              <a:pathLst>
                <a:path w="2914" h="2803" extrusionOk="0">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68;p2">
              <a:extLst>
                <a:ext uri="{FF2B5EF4-FFF2-40B4-BE49-F238E27FC236}">
                  <a16:creationId xmlns:a16="http://schemas.microsoft.com/office/drawing/2014/main" id="{9B5C1374-EF12-A44D-B628-E847129E6617}"/>
                </a:ext>
              </a:extLst>
            </p:cNvPr>
            <p:cNvSpPr/>
            <p:nvPr/>
          </p:nvSpPr>
          <p:spPr>
            <a:xfrm>
              <a:off x="5246600" y="2299800"/>
              <a:ext cx="32375" cy="31175"/>
            </a:xfrm>
            <a:custGeom>
              <a:avLst/>
              <a:gdLst/>
              <a:ahLst/>
              <a:cxnLst/>
              <a:rect l="l" t="t" r="r" b="b"/>
              <a:pathLst>
                <a:path w="1295" h="1247" extrusionOk="0">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69;p2">
              <a:extLst>
                <a:ext uri="{FF2B5EF4-FFF2-40B4-BE49-F238E27FC236}">
                  <a16:creationId xmlns:a16="http://schemas.microsoft.com/office/drawing/2014/main" id="{A0121559-259A-6E4B-AC96-B12953F2AE83}"/>
                </a:ext>
              </a:extLst>
            </p:cNvPr>
            <p:cNvSpPr/>
            <p:nvPr/>
          </p:nvSpPr>
          <p:spPr>
            <a:xfrm>
              <a:off x="6102350" y="2026000"/>
              <a:ext cx="108100" cy="103975"/>
            </a:xfrm>
            <a:custGeom>
              <a:avLst/>
              <a:gdLst/>
              <a:ahLst/>
              <a:cxnLst/>
              <a:rect l="l" t="t" r="r" b="b"/>
              <a:pathLst>
                <a:path w="4324" h="4159" extrusionOk="0">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70;p2">
              <a:extLst>
                <a:ext uri="{FF2B5EF4-FFF2-40B4-BE49-F238E27FC236}">
                  <a16:creationId xmlns:a16="http://schemas.microsoft.com/office/drawing/2014/main" id="{9E03E976-BCD0-7248-92D5-DD38DC04ECC5}"/>
                </a:ext>
              </a:extLst>
            </p:cNvPr>
            <p:cNvSpPr/>
            <p:nvPr/>
          </p:nvSpPr>
          <p:spPr>
            <a:xfrm>
              <a:off x="6144150" y="2218100"/>
              <a:ext cx="18200" cy="15600"/>
            </a:xfrm>
            <a:custGeom>
              <a:avLst/>
              <a:gdLst/>
              <a:ahLst/>
              <a:cxnLst/>
              <a:rect l="l" t="t" r="r" b="b"/>
              <a:pathLst>
                <a:path w="728" h="624" extrusionOk="0">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71;p2">
              <a:extLst>
                <a:ext uri="{FF2B5EF4-FFF2-40B4-BE49-F238E27FC236}">
                  <a16:creationId xmlns:a16="http://schemas.microsoft.com/office/drawing/2014/main" id="{E503CCE8-A3CE-8844-9E8E-42AF1DC56267}"/>
                </a:ext>
              </a:extLst>
            </p:cNvPr>
            <p:cNvSpPr/>
            <p:nvPr/>
          </p:nvSpPr>
          <p:spPr>
            <a:xfrm>
              <a:off x="6298500" y="2093575"/>
              <a:ext cx="27300" cy="23375"/>
            </a:xfrm>
            <a:custGeom>
              <a:avLst/>
              <a:gdLst/>
              <a:ahLst/>
              <a:cxnLst/>
              <a:rect l="l" t="t" r="r" b="b"/>
              <a:pathLst>
                <a:path w="1092" h="935" extrusionOk="0">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72;p2">
              <a:extLst>
                <a:ext uri="{FF2B5EF4-FFF2-40B4-BE49-F238E27FC236}">
                  <a16:creationId xmlns:a16="http://schemas.microsoft.com/office/drawing/2014/main" id="{A9BD7303-311C-CB4F-951B-CE2CB189DFD3}"/>
                </a:ext>
              </a:extLst>
            </p:cNvPr>
            <p:cNvSpPr/>
            <p:nvPr/>
          </p:nvSpPr>
          <p:spPr>
            <a:xfrm>
              <a:off x="6844775" y="2136375"/>
              <a:ext cx="64750" cy="62275"/>
            </a:xfrm>
            <a:custGeom>
              <a:avLst/>
              <a:gdLst/>
              <a:ahLst/>
              <a:cxnLst/>
              <a:rect l="l" t="t" r="r" b="b"/>
              <a:pathLst>
                <a:path w="2590" h="2491" extrusionOk="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73;p2">
              <a:extLst>
                <a:ext uri="{FF2B5EF4-FFF2-40B4-BE49-F238E27FC236}">
                  <a16:creationId xmlns:a16="http://schemas.microsoft.com/office/drawing/2014/main" id="{D1F5576C-587D-1948-A454-1FE699BBD3E7}"/>
                </a:ext>
              </a:extLst>
            </p:cNvPr>
            <p:cNvSpPr/>
            <p:nvPr/>
          </p:nvSpPr>
          <p:spPr>
            <a:xfrm>
              <a:off x="6810700" y="1735550"/>
              <a:ext cx="40450" cy="38925"/>
            </a:xfrm>
            <a:custGeom>
              <a:avLst/>
              <a:gdLst/>
              <a:ahLst/>
              <a:cxnLst/>
              <a:rect l="l" t="t" r="r" b="b"/>
              <a:pathLst>
                <a:path w="1618" h="1557" extrusionOk="0">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74;p2">
              <a:extLst>
                <a:ext uri="{FF2B5EF4-FFF2-40B4-BE49-F238E27FC236}">
                  <a16:creationId xmlns:a16="http://schemas.microsoft.com/office/drawing/2014/main" id="{185D659C-AD47-B041-B4A1-AFEC076E73ED}"/>
                </a:ext>
              </a:extLst>
            </p:cNvPr>
            <p:cNvSpPr/>
            <p:nvPr/>
          </p:nvSpPr>
          <p:spPr>
            <a:xfrm>
              <a:off x="7213075" y="1797800"/>
              <a:ext cx="62250" cy="62300"/>
            </a:xfrm>
            <a:custGeom>
              <a:avLst/>
              <a:gdLst/>
              <a:ahLst/>
              <a:cxnLst/>
              <a:rect l="l" t="t" r="r" b="b"/>
              <a:pathLst>
                <a:path w="2490" h="2492" extrusionOk="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75;p2">
              <a:extLst>
                <a:ext uri="{FF2B5EF4-FFF2-40B4-BE49-F238E27FC236}">
                  <a16:creationId xmlns:a16="http://schemas.microsoft.com/office/drawing/2014/main" id="{E80D0B8F-B899-844F-A593-370E0F738B0B}"/>
                </a:ext>
              </a:extLst>
            </p:cNvPr>
            <p:cNvSpPr/>
            <p:nvPr/>
          </p:nvSpPr>
          <p:spPr>
            <a:xfrm>
              <a:off x="7254325" y="2007925"/>
              <a:ext cx="40450" cy="38950"/>
            </a:xfrm>
            <a:custGeom>
              <a:avLst/>
              <a:gdLst/>
              <a:ahLst/>
              <a:cxnLst/>
              <a:rect l="l" t="t" r="r" b="b"/>
              <a:pathLst>
                <a:path w="1618" h="1558" extrusionOk="0">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76;p2">
              <a:extLst>
                <a:ext uri="{FF2B5EF4-FFF2-40B4-BE49-F238E27FC236}">
                  <a16:creationId xmlns:a16="http://schemas.microsoft.com/office/drawing/2014/main" id="{967948D6-7300-AC4C-B1FE-F783C44026DF}"/>
                </a:ext>
              </a:extLst>
            </p:cNvPr>
            <p:cNvSpPr/>
            <p:nvPr/>
          </p:nvSpPr>
          <p:spPr>
            <a:xfrm>
              <a:off x="7353125" y="1716075"/>
              <a:ext cx="27300" cy="23400"/>
            </a:xfrm>
            <a:custGeom>
              <a:avLst/>
              <a:gdLst/>
              <a:ahLst/>
              <a:cxnLst/>
              <a:rect l="l" t="t" r="r" b="b"/>
              <a:pathLst>
                <a:path w="1092" h="936" extrusionOk="0">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77;p2">
              <a:extLst>
                <a:ext uri="{FF2B5EF4-FFF2-40B4-BE49-F238E27FC236}">
                  <a16:creationId xmlns:a16="http://schemas.microsoft.com/office/drawing/2014/main" id="{C35300BB-8A53-B741-A710-165CFC6497F8}"/>
                </a:ext>
              </a:extLst>
            </p:cNvPr>
            <p:cNvSpPr/>
            <p:nvPr/>
          </p:nvSpPr>
          <p:spPr>
            <a:xfrm>
              <a:off x="6183075" y="1766650"/>
              <a:ext cx="18200" cy="15625"/>
            </a:xfrm>
            <a:custGeom>
              <a:avLst/>
              <a:gdLst/>
              <a:ahLst/>
              <a:cxnLst/>
              <a:rect l="l" t="t" r="r" b="b"/>
              <a:pathLst>
                <a:path w="728" h="625" extrusionOk="0">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78;p2">
              <a:extLst>
                <a:ext uri="{FF2B5EF4-FFF2-40B4-BE49-F238E27FC236}">
                  <a16:creationId xmlns:a16="http://schemas.microsoft.com/office/drawing/2014/main" id="{1CA49838-C411-3A4E-8650-CEE219B0C5C1}"/>
                </a:ext>
              </a:extLst>
            </p:cNvPr>
            <p:cNvSpPr/>
            <p:nvPr/>
          </p:nvSpPr>
          <p:spPr>
            <a:xfrm>
              <a:off x="5875575" y="1509825"/>
              <a:ext cx="18250" cy="15600"/>
            </a:xfrm>
            <a:custGeom>
              <a:avLst/>
              <a:gdLst/>
              <a:ahLst/>
              <a:cxnLst/>
              <a:rect l="l" t="t" r="r" b="b"/>
              <a:pathLst>
                <a:path w="730" h="624" extrusionOk="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79;p2">
              <a:extLst>
                <a:ext uri="{FF2B5EF4-FFF2-40B4-BE49-F238E27FC236}">
                  <a16:creationId xmlns:a16="http://schemas.microsoft.com/office/drawing/2014/main" id="{5281139D-952B-B948-BB54-147D67AF5E00}"/>
                </a:ext>
              </a:extLst>
            </p:cNvPr>
            <p:cNvSpPr/>
            <p:nvPr/>
          </p:nvSpPr>
          <p:spPr>
            <a:xfrm>
              <a:off x="5654900" y="2050725"/>
              <a:ext cx="40450" cy="38975"/>
            </a:xfrm>
            <a:custGeom>
              <a:avLst/>
              <a:gdLst/>
              <a:ahLst/>
              <a:cxnLst/>
              <a:rect l="l" t="t" r="r" b="b"/>
              <a:pathLst>
                <a:path w="1618" h="1559" extrusionOk="0">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80;p2">
              <a:extLst>
                <a:ext uri="{FF2B5EF4-FFF2-40B4-BE49-F238E27FC236}">
                  <a16:creationId xmlns:a16="http://schemas.microsoft.com/office/drawing/2014/main" id="{5A01B5CE-82C3-7B4D-850B-2AEB80AFB621}"/>
                </a:ext>
              </a:extLst>
            </p:cNvPr>
            <p:cNvSpPr/>
            <p:nvPr/>
          </p:nvSpPr>
          <p:spPr>
            <a:xfrm>
              <a:off x="5999500" y="1115875"/>
              <a:ext cx="6600" cy="5675"/>
            </a:xfrm>
            <a:custGeom>
              <a:avLst/>
              <a:gdLst/>
              <a:ahLst/>
              <a:cxnLst/>
              <a:rect l="l" t="t" r="r" b="b"/>
              <a:pathLst>
                <a:path w="264" h="227" extrusionOk="0">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81;p2">
              <a:extLst>
                <a:ext uri="{FF2B5EF4-FFF2-40B4-BE49-F238E27FC236}">
                  <a16:creationId xmlns:a16="http://schemas.microsoft.com/office/drawing/2014/main" id="{3F49E01D-CEBC-7445-A5A2-B68E86DA0ED0}"/>
                </a:ext>
              </a:extLst>
            </p:cNvPr>
            <p:cNvSpPr/>
            <p:nvPr/>
          </p:nvSpPr>
          <p:spPr>
            <a:xfrm>
              <a:off x="6287650" y="1033325"/>
              <a:ext cx="6600" cy="5650"/>
            </a:xfrm>
            <a:custGeom>
              <a:avLst/>
              <a:gdLst/>
              <a:ahLst/>
              <a:cxnLst/>
              <a:rect l="l" t="t" r="r" b="b"/>
              <a:pathLst>
                <a:path w="264" h="226" extrusionOk="0">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82;p2">
              <a:extLst>
                <a:ext uri="{FF2B5EF4-FFF2-40B4-BE49-F238E27FC236}">
                  <a16:creationId xmlns:a16="http://schemas.microsoft.com/office/drawing/2014/main" id="{A4D2D43B-B0A1-BE47-B37B-C245FBAE8B9E}"/>
                </a:ext>
              </a:extLst>
            </p:cNvPr>
            <p:cNvSpPr/>
            <p:nvPr/>
          </p:nvSpPr>
          <p:spPr>
            <a:xfrm>
              <a:off x="5636800" y="1380225"/>
              <a:ext cx="19625" cy="16850"/>
            </a:xfrm>
            <a:custGeom>
              <a:avLst/>
              <a:gdLst/>
              <a:ahLst/>
              <a:cxnLst/>
              <a:rect l="l" t="t" r="r" b="b"/>
              <a:pathLst>
                <a:path w="785" h="674" extrusionOk="0">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83;p2">
              <a:extLst>
                <a:ext uri="{FF2B5EF4-FFF2-40B4-BE49-F238E27FC236}">
                  <a16:creationId xmlns:a16="http://schemas.microsoft.com/office/drawing/2014/main" id="{42F58BFB-1EE4-1F4A-BDCD-07A5E33801F6}"/>
                </a:ext>
              </a:extLst>
            </p:cNvPr>
            <p:cNvSpPr/>
            <p:nvPr/>
          </p:nvSpPr>
          <p:spPr>
            <a:xfrm>
              <a:off x="5736550" y="1373225"/>
              <a:ext cx="6600" cy="5675"/>
            </a:xfrm>
            <a:custGeom>
              <a:avLst/>
              <a:gdLst/>
              <a:ahLst/>
              <a:cxnLst/>
              <a:rect l="l" t="t" r="r" b="b"/>
              <a:pathLst>
                <a:path w="264" h="227" extrusionOk="0">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84;p2">
              <a:extLst>
                <a:ext uri="{FF2B5EF4-FFF2-40B4-BE49-F238E27FC236}">
                  <a16:creationId xmlns:a16="http://schemas.microsoft.com/office/drawing/2014/main" id="{56A724C0-945A-1C4E-AE68-54944A4CB3B8}"/>
                </a:ext>
              </a:extLst>
            </p:cNvPr>
            <p:cNvSpPr/>
            <p:nvPr/>
          </p:nvSpPr>
          <p:spPr>
            <a:xfrm>
              <a:off x="5340325" y="1531275"/>
              <a:ext cx="5600" cy="5625"/>
            </a:xfrm>
            <a:custGeom>
              <a:avLst/>
              <a:gdLst/>
              <a:ahLst/>
              <a:cxnLst/>
              <a:rect l="l" t="t" r="r" b="b"/>
              <a:pathLst>
                <a:path w="224" h="225" extrusionOk="0">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85;p2">
              <a:extLst>
                <a:ext uri="{FF2B5EF4-FFF2-40B4-BE49-F238E27FC236}">
                  <a16:creationId xmlns:a16="http://schemas.microsoft.com/office/drawing/2014/main" id="{8728A45B-5571-5F46-A49F-537C201BF23E}"/>
                </a:ext>
              </a:extLst>
            </p:cNvPr>
            <p:cNvSpPr/>
            <p:nvPr/>
          </p:nvSpPr>
          <p:spPr>
            <a:xfrm>
              <a:off x="5196650" y="1541100"/>
              <a:ext cx="16375" cy="14025"/>
            </a:xfrm>
            <a:custGeom>
              <a:avLst/>
              <a:gdLst/>
              <a:ahLst/>
              <a:cxnLst/>
              <a:rect l="l" t="t" r="r" b="b"/>
              <a:pathLst>
                <a:path w="655" h="561" extrusionOk="0">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86;p2">
              <a:extLst>
                <a:ext uri="{FF2B5EF4-FFF2-40B4-BE49-F238E27FC236}">
                  <a16:creationId xmlns:a16="http://schemas.microsoft.com/office/drawing/2014/main" id="{1CA08CC8-239A-8746-93A1-D4EB23FE5DE2}"/>
                </a:ext>
              </a:extLst>
            </p:cNvPr>
            <p:cNvSpPr/>
            <p:nvPr/>
          </p:nvSpPr>
          <p:spPr>
            <a:xfrm>
              <a:off x="5267075" y="1415200"/>
              <a:ext cx="13100" cy="11225"/>
            </a:xfrm>
            <a:custGeom>
              <a:avLst/>
              <a:gdLst/>
              <a:ahLst/>
              <a:cxnLst/>
              <a:rect l="l" t="t" r="r" b="b"/>
              <a:pathLst>
                <a:path w="524" h="449" extrusionOk="0">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87;p2">
              <a:extLst>
                <a:ext uri="{FF2B5EF4-FFF2-40B4-BE49-F238E27FC236}">
                  <a16:creationId xmlns:a16="http://schemas.microsoft.com/office/drawing/2014/main" id="{2C57BA37-0056-7747-BF0E-2B4F8FBFD68B}"/>
                </a:ext>
              </a:extLst>
            </p:cNvPr>
            <p:cNvSpPr/>
            <p:nvPr/>
          </p:nvSpPr>
          <p:spPr>
            <a:xfrm>
              <a:off x="5459200" y="1399800"/>
              <a:ext cx="22375" cy="22425"/>
            </a:xfrm>
            <a:custGeom>
              <a:avLst/>
              <a:gdLst/>
              <a:ahLst/>
              <a:cxnLst/>
              <a:rect l="l" t="t" r="r" b="b"/>
              <a:pathLst>
                <a:path w="895" h="897" extrusionOk="0">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88;p2">
              <a:extLst>
                <a:ext uri="{FF2B5EF4-FFF2-40B4-BE49-F238E27FC236}">
                  <a16:creationId xmlns:a16="http://schemas.microsoft.com/office/drawing/2014/main" id="{2664C747-CA45-BC4E-B564-1578B875BC7C}"/>
                </a:ext>
              </a:extLst>
            </p:cNvPr>
            <p:cNvSpPr/>
            <p:nvPr/>
          </p:nvSpPr>
          <p:spPr>
            <a:xfrm>
              <a:off x="5527250" y="1429225"/>
              <a:ext cx="13100" cy="11200"/>
            </a:xfrm>
            <a:custGeom>
              <a:avLst/>
              <a:gdLst/>
              <a:ahLst/>
              <a:cxnLst/>
              <a:rect l="l" t="t" r="r" b="b"/>
              <a:pathLst>
                <a:path w="524" h="448" extrusionOk="0">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89;p2">
              <a:extLst>
                <a:ext uri="{FF2B5EF4-FFF2-40B4-BE49-F238E27FC236}">
                  <a16:creationId xmlns:a16="http://schemas.microsoft.com/office/drawing/2014/main" id="{2CF89D16-7E77-A54D-8A35-D357CA60DC95}"/>
                </a:ext>
              </a:extLst>
            </p:cNvPr>
            <p:cNvSpPr/>
            <p:nvPr/>
          </p:nvSpPr>
          <p:spPr>
            <a:xfrm>
              <a:off x="5468975" y="1557875"/>
              <a:ext cx="30800" cy="30800"/>
            </a:xfrm>
            <a:custGeom>
              <a:avLst/>
              <a:gdLst/>
              <a:ahLst/>
              <a:cxnLst/>
              <a:rect l="l" t="t" r="r" b="b"/>
              <a:pathLst>
                <a:path w="1232" h="1232" extrusionOk="0">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90;p2">
              <a:extLst>
                <a:ext uri="{FF2B5EF4-FFF2-40B4-BE49-F238E27FC236}">
                  <a16:creationId xmlns:a16="http://schemas.microsoft.com/office/drawing/2014/main" id="{ECE2D08A-131C-B84B-81F1-9D4143D9475E}"/>
                </a:ext>
              </a:extLst>
            </p:cNvPr>
            <p:cNvSpPr/>
            <p:nvPr/>
          </p:nvSpPr>
          <p:spPr>
            <a:xfrm>
              <a:off x="4459500" y="632900"/>
              <a:ext cx="79875" cy="72025"/>
            </a:xfrm>
            <a:custGeom>
              <a:avLst/>
              <a:gdLst/>
              <a:ahLst/>
              <a:cxnLst/>
              <a:rect l="l" t="t" r="r" b="b"/>
              <a:pathLst>
                <a:path w="3195" h="2881" extrusionOk="0">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91;p2">
              <a:extLst>
                <a:ext uri="{FF2B5EF4-FFF2-40B4-BE49-F238E27FC236}">
                  <a16:creationId xmlns:a16="http://schemas.microsoft.com/office/drawing/2014/main" id="{9555DF41-A662-814F-9622-F66A3C26ADA4}"/>
                </a:ext>
              </a:extLst>
            </p:cNvPr>
            <p:cNvSpPr/>
            <p:nvPr/>
          </p:nvSpPr>
          <p:spPr>
            <a:xfrm>
              <a:off x="4775325" y="636000"/>
              <a:ext cx="46075" cy="41550"/>
            </a:xfrm>
            <a:custGeom>
              <a:avLst/>
              <a:gdLst/>
              <a:ahLst/>
              <a:cxnLst/>
              <a:rect l="l" t="t" r="r" b="b"/>
              <a:pathLst>
                <a:path w="1843" h="1662" extrusionOk="0">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92;p2">
              <a:extLst>
                <a:ext uri="{FF2B5EF4-FFF2-40B4-BE49-F238E27FC236}">
                  <a16:creationId xmlns:a16="http://schemas.microsoft.com/office/drawing/2014/main" id="{D7757227-4A7A-F141-B080-DBEFA985355B}"/>
                </a:ext>
              </a:extLst>
            </p:cNvPr>
            <p:cNvSpPr/>
            <p:nvPr/>
          </p:nvSpPr>
          <p:spPr>
            <a:xfrm>
              <a:off x="4633325" y="734925"/>
              <a:ext cx="26650" cy="22875"/>
            </a:xfrm>
            <a:custGeom>
              <a:avLst/>
              <a:gdLst/>
              <a:ahLst/>
              <a:cxnLst/>
              <a:rect l="l" t="t" r="r" b="b"/>
              <a:pathLst>
                <a:path w="1066" h="915" extrusionOk="0">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93;p2">
              <a:extLst>
                <a:ext uri="{FF2B5EF4-FFF2-40B4-BE49-F238E27FC236}">
                  <a16:creationId xmlns:a16="http://schemas.microsoft.com/office/drawing/2014/main" id="{5836D887-F832-0841-AE62-BA13F44C1F77}"/>
                </a:ext>
              </a:extLst>
            </p:cNvPr>
            <p:cNvSpPr/>
            <p:nvPr/>
          </p:nvSpPr>
          <p:spPr>
            <a:xfrm>
              <a:off x="4770450" y="764975"/>
              <a:ext cx="26650" cy="22900"/>
            </a:xfrm>
            <a:custGeom>
              <a:avLst/>
              <a:gdLst/>
              <a:ahLst/>
              <a:cxnLst/>
              <a:rect l="l" t="t" r="r" b="b"/>
              <a:pathLst>
                <a:path w="1066" h="916" extrusionOk="0">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94;p2">
              <a:extLst>
                <a:ext uri="{FF2B5EF4-FFF2-40B4-BE49-F238E27FC236}">
                  <a16:creationId xmlns:a16="http://schemas.microsoft.com/office/drawing/2014/main" id="{AD8982E9-932E-8042-B34A-33C9DA7EB0BD}"/>
                </a:ext>
              </a:extLst>
            </p:cNvPr>
            <p:cNvSpPr/>
            <p:nvPr/>
          </p:nvSpPr>
          <p:spPr>
            <a:xfrm>
              <a:off x="4679525" y="448325"/>
              <a:ext cx="67550" cy="60950"/>
            </a:xfrm>
            <a:custGeom>
              <a:avLst/>
              <a:gdLst/>
              <a:ahLst/>
              <a:cxnLst/>
              <a:rect l="l" t="t" r="r" b="b"/>
              <a:pathLst>
                <a:path w="2702" h="2438" extrusionOk="0">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95;p2">
              <a:extLst>
                <a:ext uri="{FF2B5EF4-FFF2-40B4-BE49-F238E27FC236}">
                  <a16:creationId xmlns:a16="http://schemas.microsoft.com/office/drawing/2014/main" id="{64155049-E4CE-6A47-B75F-F52CAAE89008}"/>
                </a:ext>
              </a:extLst>
            </p:cNvPr>
            <p:cNvSpPr/>
            <p:nvPr/>
          </p:nvSpPr>
          <p:spPr>
            <a:xfrm>
              <a:off x="4285175" y="919950"/>
              <a:ext cx="35500" cy="30525"/>
            </a:xfrm>
            <a:custGeom>
              <a:avLst/>
              <a:gdLst/>
              <a:ahLst/>
              <a:cxnLst/>
              <a:rect l="l" t="t" r="r" b="b"/>
              <a:pathLst>
                <a:path w="1420" h="1221" extrusionOk="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96;p2">
              <a:extLst>
                <a:ext uri="{FF2B5EF4-FFF2-40B4-BE49-F238E27FC236}">
                  <a16:creationId xmlns:a16="http://schemas.microsoft.com/office/drawing/2014/main" id="{394BAE74-3C7C-9042-AAFB-16E3C80098E0}"/>
                </a:ext>
              </a:extLst>
            </p:cNvPr>
            <p:cNvSpPr/>
            <p:nvPr/>
          </p:nvSpPr>
          <p:spPr>
            <a:xfrm>
              <a:off x="5028125" y="991950"/>
              <a:ext cx="35500" cy="30525"/>
            </a:xfrm>
            <a:custGeom>
              <a:avLst/>
              <a:gdLst/>
              <a:ahLst/>
              <a:cxnLst/>
              <a:rect l="l" t="t" r="r" b="b"/>
              <a:pathLst>
                <a:path w="1420" h="1221" extrusionOk="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97;p2">
              <a:extLst>
                <a:ext uri="{FF2B5EF4-FFF2-40B4-BE49-F238E27FC236}">
                  <a16:creationId xmlns:a16="http://schemas.microsoft.com/office/drawing/2014/main" id="{8CF5448C-A32E-1D4A-84D6-C43A8E7B3F0B}"/>
                </a:ext>
              </a:extLst>
            </p:cNvPr>
            <p:cNvSpPr/>
            <p:nvPr/>
          </p:nvSpPr>
          <p:spPr>
            <a:xfrm>
              <a:off x="4092925" y="565600"/>
              <a:ext cx="17800" cy="15275"/>
            </a:xfrm>
            <a:custGeom>
              <a:avLst/>
              <a:gdLst/>
              <a:ahLst/>
              <a:cxnLst/>
              <a:rect l="l" t="t" r="r" b="b"/>
              <a:pathLst>
                <a:path w="712" h="611" extrusionOk="0">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98;p2">
              <a:extLst>
                <a:ext uri="{FF2B5EF4-FFF2-40B4-BE49-F238E27FC236}">
                  <a16:creationId xmlns:a16="http://schemas.microsoft.com/office/drawing/2014/main" id="{59B2928B-9D19-2A49-9788-4E9A9736CEA7}"/>
                </a:ext>
              </a:extLst>
            </p:cNvPr>
            <p:cNvSpPr/>
            <p:nvPr/>
          </p:nvSpPr>
          <p:spPr>
            <a:xfrm>
              <a:off x="3642025" y="1175475"/>
              <a:ext cx="35525" cy="30500"/>
            </a:xfrm>
            <a:custGeom>
              <a:avLst/>
              <a:gdLst/>
              <a:ahLst/>
              <a:cxnLst/>
              <a:rect l="l" t="t" r="r" b="b"/>
              <a:pathLst>
                <a:path w="1421" h="1220" extrusionOk="0">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99;p2">
              <a:extLst>
                <a:ext uri="{FF2B5EF4-FFF2-40B4-BE49-F238E27FC236}">
                  <a16:creationId xmlns:a16="http://schemas.microsoft.com/office/drawing/2014/main" id="{695E1DFE-109A-4A49-901E-07F0887F93CD}"/>
                </a:ext>
              </a:extLst>
            </p:cNvPr>
            <p:cNvSpPr/>
            <p:nvPr/>
          </p:nvSpPr>
          <p:spPr>
            <a:xfrm>
              <a:off x="4375425" y="455725"/>
              <a:ext cx="38200" cy="32825"/>
            </a:xfrm>
            <a:custGeom>
              <a:avLst/>
              <a:gdLst/>
              <a:ahLst/>
              <a:cxnLst/>
              <a:rect l="l" t="t" r="r" b="b"/>
              <a:pathLst>
                <a:path w="1528" h="1313" extrusionOk="0">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200;p2">
              <a:extLst>
                <a:ext uri="{FF2B5EF4-FFF2-40B4-BE49-F238E27FC236}">
                  <a16:creationId xmlns:a16="http://schemas.microsoft.com/office/drawing/2014/main" id="{7977B789-64CE-9F4D-9C8C-7980A622DF88}"/>
                </a:ext>
              </a:extLst>
            </p:cNvPr>
            <p:cNvSpPr/>
            <p:nvPr/>
          </p:nvSpPr>
          <p:spPr>
            <a:xfrm>
              <a:off x="4548975" y="492075"/>
              <a:ext cx="8250" cy="7125"/>
            </a:xfrm>
            <a:custGeom>
              <a:avLst/>
              <a:gdLst/>
              <a:ahLst/>
              <a:cxnLst/>
              <a:rect l="l" t="t" r="r" b="b"/>
              <a:pathLst>
                <a:path w="330" h="285" extrusionOk="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201;p2">
              <a:extLst>
                <a:ext uri="{FF2B5EF4-FFF2-40B4-BE49-F238E27FC236}">
                  <a16:creationId xmlns:a16="http://schemas.microsoft.com/office/drawing/2014/main" id="{95BC71D3-38E5-404C-9DA9-03046F1C988F}"/>
                </a:ext>
              </a:extLst>
            </p:cNvPr>
            <p:cNvSpPr/>
            <p:nvPr/>
          </p:nvSpPr>
          <p:spPr>
            <a:xfrm>
              <a:off x="4643550" y="338800"/>
              <a:ext cx="8250" cy="7100"/>
            </a:xfrm>
            <a:custGeom>
              <a:avLst/>
              <a:gdLst/>
              <a:ahLst/>
              <a:cxnLst/>
              <a:rect l="l" t="t" r="r" b="b"/>
              <a:pathLst>
                <a:path w="330" h="284" extrusionOk="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202;p2">
              <a:extLst>
                <a:ext uri="{FF2B5EF4-FFF2-40B4-BE49-F238E27FC236}">
                  <a16:creationId xmlns:a16="http://schemas.microsoft.com/office/drawing/2014/main" id="{4C02FE32-EA07-4844-BD45-D9A9A46A8504}"/>
                </a:ext>
              </a:extLst>
            </p:cNvPr>
            <p:cNvSpPr/>
            <p:nvPr/>
          </p:nvSpPr>
          <p:spPr>
            <a:xfrm>
              <a:off x="4959725" y="521850"/>
              <a:ext cx="12450" cy="10650"/>
            </a:xfrm>
            <a:custGeom>
              <a:avLst/>
              <a:gdLst/>
              <a:ahLst/>
              <a:cxnLst/>
              <a:rect l="l" t="t" r="r" b="b"/>
              <a:pathLst>
                <a:path w="498" h="426" extrusionOk="0">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203;p2">
              <a:extLst>
                <a:ext uri="{FF2B5EF4-FFF2-40B4-BE49-F238E27FC236}">
                  <a16:creationId xmlns:a16="http://schemas.microsoft.com/office/drawing/2014/main" id="{31B8AE4D-C13F-174D-851A-2D0D3861C128}"/>
                </a:ext>
              </a:extLst>
            </p:cNvPr>
            <p:cNvSpPr/>
            <p:nvPr/>
          </p:nvSpPr>
          <p:spPr>
            <a:xfrm>
              <a:off x="5110175" y="729825"/>
              <a:ext cx="24775" cy="21300"/>
            </a:xfrm>
            <a:custGeom>
              <a:avLst/>
              <a:gdLst/>
              <a:ahLst/>
              <a:cxnLst/>
              <a:rect l="l" t="t" r="r" b="b"/>
              <a:pathLst>
                <a:path w="991" h="852" extrusionOk="0">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204;p2">
              <a:extLst>
                <a:ext uri="{FF2B5EF4-FFF2-40B4-BE49-F238E27FC236}">
                  <a16:creationId xmlns:a16="http://schemas.microsoft.com/office/drawing/2014/main" id="{C9389112-A6B9-0B49-87F4-0E6ED39A47B4}"/>
                </a:ext>
              </a:extLst>
            </p:cNvPr>
            <p:cNvSpPr/>
            <p:nvPr/>
          </p:nvSpPr>
          <p:spPr>
            <a:xfrm>
              <a:off x="5005700" y="429125"/>
              <a:ext cx="16525" cy="14225"/>
            </a:xfrm>
            <a:custGeom>
              <a:avLst/>
              <a:gdLst/>
              <a:ahLst/>
              <a:cxnLst/>
              <a:rect l="l" t="t" r="r" b="b"/>
              <a:pathLst>
                <a:path w="661" h="569" extrusionOk="0">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205;p2">
              <a:extLst>
                <a:ext uri="{FF2B5EF4-FFF2-40B4-BE49-F238E27FC236}">
                  <a16:creationId xmlns:a16="http://schemas.microsoft.com/office/drawing/2014/main" id="{CE3F3C18-BBFA-2B45-B0DC-78969B8AEC8A}"/>
                </a:ext>
              </a:extLst>
            </p:cNvPr>
            <p:cNvSpPr/>
            <p:nvPr/>
          </p:nvSpPr>
          <p:spPr>
            <a:xfrm>
              <a:off x="4690750" y="899100"/>
              <a:ext cx="24850" cy="21375"/>
            </a:xfrm>
            <a:custGeom>
              <a:avLst/>
              <a:gdLst/>
              <a:ahLst/>
              <a:cxnLst/>
              <a:rect l="l" t="t" r="r" b="b"/>
              <a:pathLst>
                <a:path w="994" h="855" extrusionOk="0">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206;p2">
              <a:extLst>
                <a:ext uri="{FF2B5EF4-FFF2-40B4-BE49-F238E27FC236}">
                  <a16:creationId xmlns:a16="http://schemas.microsoft.com/office/drawing/2014/main" id="{F462A620-CE8D-1A45-8EBF-10A51CEB36B5}"/>
                </a:ext>
              </a:extLst>
            </p:cNvPr>
            <p:cNvSpPr/>
            <p:nvPr/>
          </p:nvSpPr>
          <p:spPr>
            <a:xfrm>
              <a:off x="4921575" y="878575"/>
              <a:ext cx="16575" cy="14275"/>
            </a:xfrm>
            <a:custGeom>
              <a:avLst/>
              <a:gdLst/>
              <a:ahLst/>
              <a:cxnLst/>
              <a:rect l="l" t="t" r="r" b="b"/>
              <a:pathLst>
                <a:path w="663" h="571" extrusionOk="0">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207;p2">
              <a:extLst>
                <a:ext uri="{FF2B5EF4-FFF2-40B4-BE49-F238E27FC236}">
                  <a16:creationId xmlns:a16="http://schemas.microsoft.com/office/drawing/2014/main" id="{DDE0CC3C-C39D-D44C-A73C-06AC74EE8665}"/>
                </a:ext>
              </a:extLst>
            </p:cNvPr>
            <p:cNvSpPr/>
            <p:nvPr/>
          </p:nvSpPr>
          <p:spPr>
            <a:xfrm>
              <a:off x="4546000" y="863475"/>
              <a:ext cx="6450" cy="5550"/>
            </a:xfrm>
            <a:custGeom>
              <a:avLst/>
              <a:gdLst/>
              <a:ahLst/>
              <a:cxnLst/>
              <a:rect l="l" t="t" r="r" b="b"/>
              <a:pathLst>
                <a:path w="258" h="222" extrusionOk="0">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208;p2">
              <a:extLst>
                <a:ext uri="{FF2B5EF4-FFF2-40B4-BE49-F238E27FC236}">
                  <a16:creationId xmlns:a16="http://schemas.microsoft.com/office/drawing/2014/main" id="{BBD251BE-167D-7F44-9FFC-43E2AA4703D2}"/>
                </a:ext>
              </a:extLst>
            </p:cNvPr>
            <p:cNvSpPr/>
            <p:nvPr/>
          </p:nvSpPr>
          <p:spPr>
            <a:xfrm>
              <a:off x="4563575" y="979575"/>
              <a:ext cx="6425" cy="5550"/>
            </a:xfrm>
            <a:custGeom>
              <a:avLst/>
              <a:gdLst/>
              <a:ahLst/>
              <a:cxnLst/>
              <a:rect l="l" t="t" r="r" b="b"/>
              <a:pathLst>
                <a:path w="257" h="222" extrusionOk="0">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209;p2">
              <a:extLst>
                <a:ext uri="{FF2B5EF4-FFF2-40B4-BE49-F238E27FC236}">
                  <a16:creationId xmlns:a16="http://schemas.microsoft.com/office/drawing/2014/main" id="{4AED47B5-1B9B-F644-8259-77B286A0EECA}"/>
                </a:ext>
              </a:extLst>
            </p:cNvPr>
            <p:cNvSpPr/>
            <p:nvPr/>
          </p:nvSpPr>
          <p:spPr>
            <a:xfrm>
              <a:off x="4840025" y="980150"/>
              <a:ext cx="6450" cy="5550"/>
            </a:xfrm>
            <a:custGeom>
              <a:avLst/>
              <a:gdLst/>
              <a:ahLst/>
              <a:cxnLst/>
              <a:rect l="l" t="t" r="r" b="b"/>
              <a:pathLst>
                <a:path w="258" h="222" extrusionOk="0">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210;p2">
              <a:extLst>
                <a:ext uri="{FF2B5EF4-FFF2-40B4-BE49-F238E27FC236}">
                  <a16:creationId xmlns:a16="http://schemas.microsoft.com/office/drawing/2014/main" id="{D2D2446F-4BF9-814A-B713-F45FA67E8C3D}"/>
                </a:ext>
              </a:extLst>
            </p:cNvPr>
            <p:cNvSpPr/>
            <p:nvPr/>
          </p:nvSpPr>
          <p:spPr>
            <a:xfrm>
              <a:off x="4248800" y="724025"/>
              <a:ext cx="6450" cy="5525"/>
            </a:xfrm>
            <a:custGeom>
              <a:avLst/>
              <a:gdLst/>
              <a:ahLst/>
              <a:cxnLst/>
              <a:rect l="l" t="t" r="r" b="b"/>
              <a:pathLst>
                <a:path w="258" h="221" extrusionOk="0">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211;p2">
              <a:extLst>
                <a:ext uri="{FF2B5EF4-FFF2-40B4-BE49-F238E27FC236}">
                  <a16:creationId xmlns:a16="http://schemas.microsoft.com/office/drawing/2014/main" id="{F4B69C3C-E73A-5D48-8720-A4DC1595AB59}"/>
                </a:ext>
              </a:extLst>
            </p:cNvPr>
            <p:cNvSpPr/>
            <p:nvPr/>
          </p:nvSpPr>
          <p:spPr>
            <a:xfrm>
              <a:off x="4039650" y="878075"/>
              <a:ext cx="28950" cy="24900"/>
            </a:xfrm>
            <a:custGeom>
              <a:avLst/>
              <a:gdLst/>
              <a:ahLst/>
              <a:cxnLst/>
              <a:rect l="l" t="t" r="r" b="b"/>
              <a:pathLst>
                <a:path w="1158" h="996" extrusionOk="0">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212;p2">
              <a:extLst>
                <a:ext uri="{FF2B5EF4-FFF2-40B4-BE49-F238E27FC236}">
                  <a16:creationId xmlns:a16="http://schemas.microsoft.com/office/drawing/2014/main" id="{B3A02E5B-51CF-9049-B719-3D1974E3C19D}"/>
                </a:ext>
              </a:extLst>
            </p:cNvPr>
            <p:cNvSpPr/>
            <p:nvPr/>
          </p:nvSpPr>
          <p:spPr>
            <a:xfrm>
              <a:off x="3584800" y="401825"/>
              <a:ext cx="46875" cy="43950"/>
            </a:xfrm>
            <a:custGeom>
              <a:avLst/>
              <a:gdLst/>
              <a:ahLst/>
              <a:cxnLst/>
              <a:rect l="l" t="t" r="r" b="b"/>
              <a:pathLst>
                <a:path w="1875" h="1758" extrusionOk="0">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213;p2">
              <a:extLst>
                <a:ext uri="{FF2B5EF4-FFF2-40B4-BE49-F238E27FC236}">
                  <a16:creationId xmlns:a16="http://schemas.microsoft.com/office/drawing/2014/main" id="{DE1F7640-03EC-BD49-A523-CAA179420478}"/>
                </a:ext>
              </a:extLst>
            </p:cNvPr>
            <p:cNvSpPr/>
            <p:nvPr/>
          </p:nvSpPr>
          <p:spPr>
            <a:xfrm>
              <a:off x="3362875" y="1083450"/>
              <a:ext cx="44350" cy="41550"/>
            </a:xfrm>
            <a:custGeom>
              <a:avLst/>
              <a:gdLst/>
              <a:ahLst/>
              <a:cxnLst/>
              <a:rect l="l" t="t" r="r" b="b"/>
              <a:pathLst>
                <a:path w="1774" h="1662" extrusionOk="0">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214;p2">
              <a:extLst>
                <a:ext uri="{FF2B5EF4-FFF2-40B4-BE49-F238E27FC236}">
                  <a16:creationId xmlns:a16="http://schemas.microsoft.com/office/drawing/2014/main" id="{E711674F-0F80-7241-BEA3-4A87253E6C5F}"/>
                </a:ext>
              </a:extLst>
            </p:cNvPr>
            <p:cNvSpPr/>
            <p:nvPr/>
          </p:nvSpPr>
          <p:spPr>
            <a:xfrm>
              <a:off x="3490675" y="962875"/>
              <a:ext cx="27100" cy="22875"/>
            </a:xfrm>
            <a:custGeom>
              <a:avLst/>
              <a:gdLst/>
              <a:ahLst/>
              <a:cxnLst/>
              <a:rect l="l" t="t" r="r" b="b"/>
              <a:pathLst>
                <a:path w="1084" h="915" extrusionOk="0">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215;p2">
              <a:extLst>
                <a:ext uri="{FF2B5EF4-FFF2-40B4-BE49-F238E27FC236}">
                  <a16:creationId xmlns:a16="http://schemas.microsoft.com/office/drawing/2014/main" id="{9E3482B1-C9BD-504F-B95B-897A69DDB8C3}"/>
                </a:ext>
              </a:extLst>
            </p:cNvPr>
            <p:cNvSpPr/>
            <p:nvPr/>
          </p:nvSpPr>
          <p:spPr>
            <a:xfrm>
              <a:off x="3350775" y="974375"/>
              <a:ext cx="27100" cy="22875"/>
            </a:xfrm>
            <a:custGeom>
              <a:avLst/>
              <a:gdLst/>
              <a:ahLst/>
              <a:cxnLst/>
              <a:rect l="l" t="t" r="r" b="b"/>
              <a:pathLst>
                <a:path w="1084" h="915" extrusionOk="0">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216;p2">
              <a:extLst>
                <a:ext uri="{FF2B5EF4-FFF2-40B4-BE49-F238E27FC236}">
                  <a16:creationId xmlns:a16="http://schemas.microsoft.com/office/drawing/2014/main" id="{D95705A1-CE90-3942-98FF-A1E620E4BC3C}"/>
                </a:ext>
              </a:extLst>
            </p:cNvPr>
            <p:cNvSpPr/>
            <p:nvPr/>
          </p:nvSpPr>
          <p:spPr>
            <a:xfrm>
              <a:off x="3807100" y="588875"/>
              <a:ext cx="32525" cy="30475"/>
            </a:xfrm>
            <a:custGeom>
              <a:avLst/>
              <a:gdLst/>
              <a:ahLst/>
              <a:cxnLst/>
              <a:rect l="l" t="t" r="r" b="b"/>
              <a:pathLst>
                <a:path w="1301" h="1219" extrusionOk="0">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217;p2">
              <a:extLst>
                <a:ext uri="{FF2B5EF4-FFF2-40B4-BE49-F238E27FC236}">
                  <a16:creationId xmlns:a16="http://schemas.microsoft.com/office/drawing/2014/main" id="{9F5DF3C2-7DC8-FE4D-B43D-1C675A63C175}"/>
                </a:ext>
              </a:extLst>
            </p:cNvPr>
            <p:cNvSpPr/>
            <p:nvPr/>
          </p:nvSpPr>
          <p:spPr>
            <a:xfrm>
              <a:off x="3028375" y="826850"/>
              <a:ext cx="32475" cy="30500"/>
            </a:xfrm>
            <a:custGeom>
              <a:avLst/>
              <a:gdLst/>
              <a:ahLst/>
              <a:cxnLst/>
              <a:rect l="l" t="t" r="r" b="b"/>
              <a:pathLst>
                <a:path w="1299" h="1220" extrusionOk="0">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218;p2">
              <a:extLst>
                <a:ext uri="{FF2B5EF4-FFF2-40B4-BE49-F238E27FC236}">
                  <a16:creationId xmlns:a16="http://schemas.microsoft.com/office/drawing/2014/main" id="{7D9A0ACC-07F1-9849-8E5D-54FEB8D5572E}"/>
                </a:ext>
              </a:extLst>
            </p:cNvPr>
            <p:cNvSpPr/>
            <p:nvPr/>
          </p:nvSpPr>
          <p:spPr>
            <a:xfrm>
              <a:off x="4066475" y="972325"/>
              <a:ext cx="18100" cy="15250"/>
            </a:xfrm>
            <a:custGeom>
              <a:avLst/>
              <a:gdLst/>
              <a:ahLst/>
              <a:cxnLst/>
              <a:rect l="l" t="t" r="r" b="b"/>
              <a:pathLst>
                <a:path w="724" h="610" extrusionOk="0">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219;p2">
              <a:extLst>
                <a:ext uri="{FF2B5EF4-FFF2-40B4-BE49-F238E27FC236}">
                  <a16:creationId xmlns:a16="http://schemas.microsoft.com/office/drawing/2014/main" id="{7DFD867B-F388-0349-AC7D-287BA64533EF}"/>
                </a:ext>
              </a:extLst>
            </p:cNvPr>
            <p:cNvSpPr/>
            <p:nvPr/>
          </p:nvSpPr>
          <p:spPr>
            <a:xfrm>
              <a:off x="3391250" y="372825"/>
              <a:ext cx="27100" cy="22900"/>
            </a:xfrm>
            <a:custGeom>
              <a:avLst/>
              <a:gdLst/>
              <a:ahLst/>
              <a:cxnLst/>
              <a:rect l="l" t="t" r="r" b="b"/>
              <a:pathLst>
                <a:path w="1084" h="916" extrusionOk="0">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220;p2">
              <a:extLst>
                <a:ext uri="{FF2B5EF4-FFF2-40B4-BE49-F238E27FC236}">
                  <a16:creationId xmlns:a16="http://schemas.microsoft.com/office/drawing/2014/main" id="{8EC564EB-A713-9B44-8F90-6B0D28A3D17B}"/>
                </a:ext>
              </a:extLst>
            </p:cNvPr>
            <p:cNvSpPr/>
            <p:nvPr/>
          </p:nvSpPr>
          <p:spPr>
            <a:xfrm>
              <a:off x="3207575" y="442650"/>
              <a:ext cx="18050" cy="15300"/>
            </a:xfrm>
            <a:custGeom>
              <a:avLst/>
              <a:gdLst/>
              <a:ahLst/>
              <a:cxnLst/>
              <a:rect l="l" t="t" r="r" b="b"/>
              <a:pathLst>
                <a:path w="722" h="612" extrusionOk="0">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221;p2">
              <a:extLst>
                <a:ext uri="{FF2B5EF4-FFF2-40B4-BE49-F238E27FC236}">
                  <a16:creationId xmlns:a16="http://schemas.microsoft.com/office/drawing/2014/main" id="{08B33C83-E93E-7942-AE72-D22D16DBB097}"/>
                </a:ext>
              </a:extLst>
            </p:cNvPr>
            <p:cNvSpPr/>
            <p:nvPr/>
          </p:nvSpPr>
          <p:spPr>
            <a:xfrm>
              <a:off x="3806750" y="1146150"/>
              <a:ext cx="34975" cy="32775"/>
            </a:xfrm>
            <a:custGeom>
              <a:avLst/>
              <a:gdLst/>
              <a:ahLst/>
              <a:cxnLst/>
              <a:rect l="l" t="t" r="r" b="b"/>
              <a:pathLst>
                <a:path w="1399" h="1311" extrusionOk="0">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222;p2">
              <a:extLst>
                <a:ext uri="{FF2B5EF4-FFF2-40B4-BE49-F238E27FC236}">
                  <a16:creationId xmlns:a16="http://schemas.microsoft.com/office/drawing/2014/main" id="{280350A5-97D7-974D-96D6-B4394823000A}"/>
                </a:ext>
              </a:extLst>
            </p:cNvPr>
            <p:cNvSpPr/>
            <p:nvPr/>
          </p:nvSpPr>
          <p:spPr>
            <a:xfrm>
              <a:off x="3662275" y="1182950"/>
              <a:ext cx="8450" cy="7125"/>
            </a:xfrm>
            <a:custGeom>
              <a:avLst/>
              <a:gdLst/>
              <a:ahLst/>
              <a:cxnLst/>
              <a:rect l="l" t="t" r="r" b="b"/>
              <a:pathLst>
                <a:path w="338" h="285" extrusionOk="0">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223;p2">
              <a:extLst>
                <a:ext uri="{FF2B5EF4-FFF2-40B4-BE49-F238E27FC236}">
                  <a16:creationId xmlns:a16="http://schemas.microsoft.com/office/drawing/2014/main" id="{61C33ABF-11B9-E94C-BF33-082D7DD7AFDB}"/>
                </a:ext>
              </a:extLst>
            </p:cNvPr>
            <p:cNvSpPr/>
            <p:nvPr/>
          </p:nvSpPr>
          <p:spPr>
            <a:xfrm>
              <a:off x="3038325" y="1108950"/>
              <a:ext cx="25175" cy="21300"/>
            </a:xfrm>
            <a:custGeom>
              <a:avLst/>
              <a:gdLst/>
              <a:ahLst/>
              <a:cxnLst/>
              <a:rect l="l" t="t" r="r" b="b"/>
              <a:pathLst>
                <a:path w="1007" h="852" extrusionOk="0">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224;p2">
              <a:extLst>
                <a:ext uri="{FF2B5EF4-FFF2-40B4-BE49-F238E27FC236}">
                  <a16:creationId xmlns:a16="http://schemas.microsoft.com/office/drawing/2014/main" id="{7B41241D-E7FE-2340-98F8-51BA16E426AA}"/>
                </a:ext>
              </a:extLst>
            </p:cNvPr>
            <p:cNvSpPr/>
            <p:nvPr/>
          </p:nvSpPr>
          <p:spPr>
            <a:xfrm>
              <a:off x="3269150" y="891025"/>
              <a:ext cx="25300" cy="21350"/>
            </a:xfrm>
            <a:custGeom>
              <a:avLst/>
              <a:gdLst/>
              <a:ahLst/>
              <a:cxnLst/>
              <a:rect l="l" t="t" r="r" b="b"/>
              <a:pathLst>
                <a:path w="1012" h="854" extrusionOk="0">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225;p2">
              <a:extLst>
                <a:ext uri="{FF2B5EF4-FFF2-40B4-BE49-F238E27FC236}">
                  <a16:creationId xmlns:a16="http://schemas.microsoft.com/office/drawing/2014/main" id="{9E6A37F6-533D-C044-B474-EAEB2BEA43D3}"/>
                </a:ext>
              </a:extLst>
            </p:cNvPr>
            <p:cNvSpPr/>
            <p:nvPr/>
          </p:nvSpPr>
          <p:spPr>
            <a:xfrm>
              <a:off x="3183750" y="917025"/>
              <a:ext cx="16875" cy="14250"/>
            </a:xfrm>
            <a:custGeom>
              <a:avLst/>
              <a:gdLst/>
              <a:ahLst/>
              <a:cxnLst/>
              <a:rect l="l" t="t" r="r" b="b"/>
              <a:pathLst>
                <a:path w="675" h="570" extrusionOk="0">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226;p2">
              <a:extLst>
                <a:ext uri="{FF2B5EF4-FFF2-40B4-BE49-F238E27FC236}">
                  <a16:creationId xmlns:a16="http://schemas.microsoft.com/office/drawing/2014/main" id="{DD95EBE0-1B38-A548-B8AC-7C3B973ADB65}"/>
                </a:ext>
              </a:extLst>
            </p:cNvPr>
            <p:cNvSpPr/>
            <p:nvPr/>
          </p:nvSpPr>
          <p:spPr>
            <a:xfrm>
              <a:off x="3558125" y="828300"/>
              <a:ext cx="6575" cy="5550"/>
            </a:xfrm>
            <a:custGeom>
              <a:avLst/>
              <a:gdLst/>
              <a:ahLst/>
              <a:cxnLst/>
              <a:rect l="l" t="t" r="r" b="b"/>
              <a:pathLst>
                <a:path w="263" h="222" extrusionOk="0">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227;p2">
              <a:extLst>
                <a:ext uri="{FF2B5EF4-FFF2-40B4-BE49-F238E27FC236}">
                  <a16:creationId xmlns:a16="http://schemas.microsoft.com/office/drawing/2014/main" id="{51AA1738-7E52-7041-8CCC-D840043A390B}"/>
                </a:ext>
              </a:extLst>
            </p:cNvPr>
            <p:cNvSpPr/>
            <p:nvPr/>
          </p:nvSpPr>
          <p:spPr>
            <a:xfrm>
              <a:off x="3510325" y="849300"/>
              <a:ext cx="6550" cy="5550"/>
            </a:xfrm>
            <a:custGeom>
              <a:avLst/>
              <a:gdLst/>
              <a:ahLst/>
              <a:cxnLst/>
              <a:rect l="l" t="t" r="r" b="b"/>
              <a:pathLst>
                <a:path w="262" h="222" extrusionOk="0">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228;p2">
              <a:extLst>
                <a:ext uri="{FF2B5EF4-FFF2-40B4-BE49-F238E27FC236}">
                  <a16:creationId xmlns:a16="http://schemas.microsoft.com/office/drawing/2014/main" id="{2CBD246D-B754-4946-A924-4510AECDC6AD}"/>
                </a:ext>
              </a:extLst>
            </p:cNvPr>
            <p:cNvSpPr/>
            <p:nvPr/>
          </p:nvSpPr>
          <p:spPr>
            <a:xfrm>
              <a:off x="2971550" y="778475"/>
              <a:ext cx="6600" cy="5550"/>
            </a:xfrm>
            <a:custGeom>
              <a:avLst/>
              <a:gdLst/>
              <a:ahLst/>
              <a:cxnLst/>
              <a:rect l="l" t="t" r="r" b="b"/>
              <a:pathLst>
                <a:path w="264" h="222" extrusionOk="0">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229;p2">
              <a:extLst>
                <a:ext uri="{FF2B5EF4-FFF2-40B4-BE49-F238E27FC236}">
                  <a16:creationId xmlns:a16="http://schemas.microsoft.com/office/drawing/2014/main" id="{F4ACFE7D-559E-0C4E-A7D2-8B4D4B3D4548}"/>
                </a:ext>
              </a:extLst>
            </p:cNvPr>
            <p:cNvSpPr/>
            <p:nvPr/>
          </p:nvSpPr>
          <p:spPr>
            <a:xfrm>
              <a:off x="3883150" y="874425"/>
              <a:ext cx="6600" cy="5525"/>
            </a:xfrm>
            <a:custGeom>
              <a:avLst/>
              <a:gdLst/>
              <a:ahLst/>
              <a:cxnLst/>
              <a:rect l="l" t="t" r="r" b="b"/>
              <a:pathLst>
                <a:path w="264" h="221" extrusionOk="0">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230;p2">
              <a:extLst>
                <a:ext uri="{FF2B5EF4-FFF2-40B4-BE49-F238E27FC236}">
                  <a16:creationId xmlns:a16="http://schemas.microsoft.com/office/drawing/2014/main" id="{1D4F778C-FA90-944F-BAA2-C72320ED5E66}"/>
                </a:ext>
              </a:extLst>
            </p:cNvPr>
            <p:cNvSpPr/>
            <p:nvPr/>
          </p:nvSpPr>
          <p:spPr>
            <a:xfrm>
              <a:off x="4013775" y="650200"/>
              <a:ext cx="29450" cy="24900"/>
            </a:xfrm>
            <a:custGeom>
              <a:avLst/>
              <a:gdLst/>
              <a:ahLst/>
              <a:cxnLst/>
              <a:rect l="l" t="t" r="r" b="b"/>
              <a:pathLst>
                <a:path w="1178" h="996" extrusionOk="0">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231;p2">
              <a:extLst>
                <a:ext uri="{FF2B5EF4-FFF2-40B4-BE49-F238E27FC236}">
                  <a16:creationId xmlns:a16="http://schemas.microsoft.com/office/drawing/2014/main" id="{901E41E1-DCEA-7141-94E4-EC1DA8F71B74}"/>
                </a:ext>
              </a:extLst>
            </p:cNvPr>
            <p:cNvSpPr/>
            <p:nvPr/>
          </p:nvSpPr>
          <p:spPr>
            <a:xfrm>
              <a:off x="3719025" y="915900"/>
              <a:ext cx="15125" cy="13025"/>
            </a:xfrm>
            <a:custGeom>
              <a:avLst/>
              <a:gdLst/>
              <a:ahLst/>
              <a:cxnLst/>
              <a:rect l="l" t="t" r="r" b="b"/>
              <a:pathLst>
                <a:path w="605" h="521" extrusionOk="0">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232;p2">
              <a:extLst>
                <a:ext uri="{FF2B5EF4-FFF2-40B4-BE49-F238E27FC236}">
                  <a16:creationId xmlns:a16="http://schemas.microsoft.com/office/drawing/2014/main" id="{F024B973-B5F4-704C-AC37-4FF307796A7F}"/>
                </a:ext>
              </a:extLst>
            </p:cNvPr>
            <p:cNvSpPr/>
            <p:nvPr/>
          </p:nvSpPr>
          <p:spPr>
            <a:xfrm>
              <a:off x="3961250" y="1032550"/>
              <a:ext cx="30250" cy="25975"/>
            </a:xfrm>
            <a:custGeom>
              <a:avLst/>
              <a:gdLst/>
              <a:ahLst/>
              <a:cxnLst/>
              <a:rect l="l" t="t" r="r" b="b"/>
              <a:pathLst>
                <a:path w="1210" h="1039" extrusionOk="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233;p2">
              <a:extLst>
                <a:ext uri="{FF2B5EF4-FFF2-40B4-BE49-F238E27FC236}">
                  <a16:creationId xmlns:a16="http://schemas.microsoft.com/office/drawing/2014/main" id="{4EDA0D2A-4FBC-4C44-988C-D2954CB2541B}"/>
                </a:ext>
              </a:extLst>
            </p:cNvPr>
            <p:cNvSpPr/>
            <p:nvPr/>
          </p:nvSpPr>
          <p:spPr>
            <a:xfrm>
              <a:off x="4122925" y="1288225"/>
              <a:ext cx="37775" cy="32450"/>
            </a:xfrm>
            <a:custGeom>
              <a:avLst/>
              <a:gdLst/>
              <a:ahLst/>
              <a:cxnLst/>
              <a:rect l="l" t="t" r="r" b="b"/>
              <a:pathLst>
                <a:path w="1511" h="1298" extrusionOk="0">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234;p2">
              <a:extLst>
                <a:ext uri="{FF2B5EF4-FFF2-40B4-BE49-F238E27FC236}">
                  <a16:creationId xmlns:a16="http://schemas.microsoft.com/office/drawing/2014/main" id="{E44BB1CF-A62B-2D4F-A18A-794BDE46C2C6}"/>
                </a:ext>
              </a:extLst>
            </p:cNvPr>
            <p:cNvSpPr/>
            <p:nvPr/>
          </p:nvSpPr>
          <p:spPr>
            <a:xfrm>
              <a:off x="4426950" y="508625"/>
              <a:ext cx="35500" cy="30525"/>
            </a:xfrm>
            <a:custGeom>
              <a:avLst/>
              <a:gdLst/>
              <a:ahLst/>
              <a:cxnLst/>
              <a:rect l="l" t="t" r="r" b="b"/>
              <a:pathLst>
                <a:path w="1420" h="1221" extrusionOk="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235;p2">
              <a:extLst>
                <a:ext uri="{FF2B5EF4-FFF2-40B4-BE49-F238E27FC236}">
                  <a16:creationId xmlns:a16="http://schemas.microsoft.com/office/drawing/2014/main" id="{66AE9F48-B422-B544-BCFD-6A7BD444B60A}"/>
                </a:ext>
              </a:extLst>
            </p:cNvPr>
            <p:cNvSpPr/>
            <p:nvPr/>
          </p:nvSpPr>
          <p:spPr>
            <a:xfrm>
              <a:off x="4697025" y="916825"/>
              <a:ext cx="26650" cy="22900"/>
            </a:xfrm>
            <a:custGeom>
              <a:avLst/>
              <a:gdLst/>
              <a:ahLst/>
              <a:cxnLst/>
              <a:rect l="l" t="t" r="r" b="b"/>
              <a:pathLst>
                <a:path w="1066" h="916" extrusionOk="0">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236;p2">
              <a:extLst>
                <a:ext uri="{FF2B5EF4-FFF2-40B4-BE49-F238E27FC236}">
                  <a16:creationId xmlns:a16="http://schemas.microsoft.com/office/drawing/2014/main" id="{CD5F4AEE-743E-174F-8E96-AC1855997C46}"/>
                </a:ext>
              </a:extLst>
            </p:cNvPr>
            <p:cNvSpPr/>
            <p:nvPr/>
          </p:nvSpPr>
          <p:spPr>
            <a:xfrm>
              <a:off x="3862000" y="1002125"/>
              <a:ext cx="35500" cy="30525"/>
            </a:xfrm>
            <a:custGeom>
              <a:avLst/>
              <a:gdLst/>
              <a:ahLst/>
              <a:cxnLst/>
              <a:rect l="l" t="t" r="r" b="b"/>
              <a:pathLst>
                <a:path w="1420" h="1221" extrusionOk="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237;p2">
              <a:extLst>
                <a:ext uri="{FF2B5EF4-FFF2-40B4-BE49-F238E27FC236}">
                  <a16:creationId xmlns:a16="http://schemas.microsoft.com/office/drawing/2014/main" id="{C2AF775C-75A8-3B4F-8A15-037B7148804C}"/>
                </a:ext>
              </a:extLst>
            </p:cNvPr>
            <p:cNvSpPr/>
            <p:nvPr/>
          </p:nvSpPr>
          <p:spPr>
            <a:xfrm>
              <a:off x="4857900" y="791725"/>
              <a:ext cx="17775" cy="15300"/>
            </a:xfrm>
            <a:custGeom>
              <a:avLst/>
              <a:gdLst/>
              <a:ahLst/>
              <a:cxnLst/>
              <a:rect l="l" t="t" r="r" b="b"/>
              <a:pathLst>
                <a:path w="711" h="612" extrusionOk="0">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238;p2">
              <a:extLst>
                <a:ext uri="{FF2B5EF4-FFF2-40B4-BE49-F238E27FC236}">
                  <a16:creationId xmlns:a16="http://schemas.microsoft.com/office/drawing/2014/main" id="{944997DC-7B1E-BF4F-84CC-C19CBDD0E8E3}"/>
                </a:ext>
              </a:extLst>
            </p:cNvPr>
            <p:cNvSpPr/>
            <p:nvPr/>
          </p:nvSpPr>
          <p:spPr>
            <a:xfrm>
              <a:off x="4832525" y="487775"/>
              <a:ext cx="24850" cy="21375"/>
            </a:xfrm>
            <a:custGeom>
              <a:avLst/>
              <a:gdLst/>
              <a:ahLst/>
              <a:cxnLst/>
              <a:rect l="l" t="t" r="r" b="b"/>
              <a:pathLst>
                <a:path w="994" h="855" extrusionOk="0">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239;p2">
              <a:extLst>
                <a:ext uri="{FF2B5EF4-FFF2-40B4-BE49-F238E27FC236}">
                  <a16:creationId xmlns:a16="http://schemas.microsoft.com/office/drawing/2014/main" id="{8131FDA4-033A-2F4E-860A-CCD0E6F040B4}"/>
                </a:ext>
              </a:extLst>
            </p:cNvPr>
            <p:cNvSpPr/>
            <p:nvPr/>
          </p:nvSpPr>
          <p:spPr>
            <a:xfrm>
              <a:off x="4687725" y="452125"/>
              <a:ext cx="6500" cy="5550"/>
            </a:xfrm>
            <a:custGeom>
              <a:avLst/>
              <a:gdLst/>
              <a:ahLst/>
              <a:cxnLst/>
              <a:rect l="l" t="t" r="r" b="b"/>
              <a:pathLst>
                <a:path w="260" h="222" extrusionOk="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240;p2">
              <a:extLst>
                <a:ext uri="{FF2B5EF4-FFF2-40B4-BE49-F238E27FC236}">
                  <a16:creationId xmlns:a16="http://schemas.microsoft.com/office/drawing/2014/main" id="{E19403ED-0AB2-C741-94C9-76FDA2503F80}"/>
                </a:ext>
              </a:extLst>
            </p:cNvPr>
            <p:cNvSpPr/>
            <p:nvPr/>
          </p:nvSpPr>
          <p:spPr>
            <a:xfrm>
              <a:off x="4705350" y="568225"/>
              <a:ext cx="6450" cy="5575"/>
            </a:xfrm>
            <a:custGeom>
              <a:avLst/>
              <a:gdLst/>
              <a:ahLst/>
              <a:cxnLst/>
              <a:rect l="l" t="t" r="r" b="b"/>
              <a:pathLst>
                <a:path w="258" h="223" extrusionOk="0">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241;p2">
              <a:extLst>
                <a:ext uri="{FF2B5EF4-FFF2-40B4-BE49-F238E27FC236}">
                  <a16:creationId xmlns:a16="http://schemas.microsoft.com/office/drawing/2014/main" id="{6D3F2B54-4796-9A49-B0C4-460A12180677}"/>
                </a:ext>
              </a:extLst>
            </p:cNvPr>
            <p:cNvSpPr/>
            <p:nvPr/>
          </p:nvSpPr>
          <p:spPr>
            <a:xfrm>
              <a:off x="4981800" y="568800"/>
              <a:ext cx="6450" cy="5550"/>
            </a:xfrm>
            <a:custGeom>
              <a:avLst/>
              <a:gdLst/>
              <a:ahLst/>
              <a:cxnLst/>
              <a:rect l="l" t="t" r="r" b="b"/>
              <a:pathLst>
                <a:path w="258" h="222" extrusionOk="0">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242;p2">
              <a:extLst>
                <a:ext uri="{FF2B5EF4-FFF2-40B4-BE49-F238E27FC236}">
                  <a16:creationId xmlns:a16="http://schemas.microsoft.com/office/drawing/2014/main" id="{6564518C-3CB5-DB42-BB3D-D8FB01851705}"/>
                </a:ext>
              </a:extLst>
            </p:cNvPr>
            <p:cNvSpPr/>
            <p:nvPr/>
          </p:nvSpPr>
          <p:spPr>
            <a:xfrm>
              <a:off x="4390575" y="312675"/>
              <a:ext cx="6450" cy="5550"/>
            </a:xfrm>
            <a:custGeom>
              <a:avLst/>
              <a:gdLst/>
              <a:ahLst/>
              <a:cxnLst/>
              <a:rect l="l" t="t" r="r" b="b"/>
              <a:pathLst>
                <a:path w="258" h="222" extrusionOk="0">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243;p2">
              <a:extLst>
                <a:ext uri="{FF2B5EF4-FFF2-40B4-BE49-F238E27FC236}">
                  <a16:creationId xmlns:a16="http://schemas.microsoft.com/office/drawing/2014/main" id="{1320E242-2D16-4844-82AF-AC7A22BD7D3A}"/>
                </a:ext>
              </a:extLst>
            </p:cNvPr>
            <p:cNvSpPr/>
            <p:nvPr/>
          </p:nvSpPr>
          <p:spPr>
            <a:xfrm>
              <a:off x="4181425" y="466725"/>
              <a:ext cx="28950" cy="24900"/>
            </a:xfrm>
            <a:custGeom>
              <a:avLst/>
              <a:gdLst/>
              <a:ahLst/>
              <a:cxnLst/>
              <a:rect l="l" t="t" r="r" b="b"/>
              <a:pathLst>
                <a:path w="1158" h="996" extrusionOk="0">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244;p2">
              <a:extLst>
                <a:ext uri="{FF2B5EF4-FFF2-40B4-BE49-F238E27FC236}">
                  <a16:creationId xmlns:a16="http://schemas.microsoft.com/office/drawing/2014/main" id="{CEB65D8F-D19E-BC41-BB50-283A27BDCBDD}"/>
                </a:ext>
              </a:extLst>
            </p:cNvPr>
            <p:cNvSpPr/>
            <p:nvPr/>
          </p:nvSpPr>
          <p:spPr>
            <a:xfrm>
              <a:off x="3428450" y="511325"/>
              <a:ext cx="44325" cy="41575"/>
            </a:xfrm>
            <a:custGeom>
              <a:avLst/>
              <a:gdLst/>
              <a:ahLst/>
              <a:cxnLst/>
              <a:rect l="l" t="t" r="r" b="b"/>
              <a:pathLst>
                <a:path w="1773" h="1663" extrusionOk="0">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245;p2">
              <a:extLst>
                <a:ext uri="{FF2B5EF4-FFF2-40B4-BE49-F238E27FC236}">
                  <a16:creationId xmlns:a16="http://schemas.microsoft.com/office/drawing/2014/main" id="{7B93F0A4-9D39-F74E-B614-268E3A785149}"/>
                </a:ext>
              </a:extLst>
            </p:cNvPr>
            <p:cNvSpPr/>
            <p:nvPr/>
          </p:nvSpPr>
          <p:spPr>
            <a:xfrm>
              <a:off x="3632450" y="551525"/>
              <a:ext cx="27100" cy="22875"/>
            </a:xfrm>
            <a:custGeom>
              <a:avLst/>
              <a:gdLst/>
              <a:ahLst/>
              <a:cxnLst/>
              <a:rect l="l" t="t" r="r" b="b"/>
              <a:pathLst>
                <a:path w="1084" h="915" extrusionOk="0">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246;p2">
              <a:extLst>
                <a:ext uri="{FF2B5EF4-FFF2-40B4-BE49-F238E27FC236}">
                  <a16:creationId xmlns:a16="http://schemas.microsoft.com/office/drawing/2014/main" id="{DF7D3FF1-D9CB-1B49-A888-1DF4A3FD4396}"/>
                </a:ext>
              </a:extLst>
            </p:cNvPr>
            <p:cNvSpPr/>
            <p:nvPr/>
          </p:nvSpPr>
          <p:spPr>
            <a:xfrm>
              <a:off x="4208250" y="560975"/>
              <a:ext cx="18100" cy="15275"/>
            </a:xfrm>
            <a:custGeom>
              <a:avLst/>
              <a:gdLst/>
              <a:ahLst/>
              <a:cxnLst/>
              <a:rect l="l" t="t" r="r" b="b"/>
              <a:pathLst>
                <a:path w="724" h="611" extrusionOk="0">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247;p2">
              <a:extLst>
                <a:ext uri="{FF2B5EF4-FFF2-40B4-BE49-F238E27FC236}">
                  <a16:creationId xmlns:a16="http://schemas.microsoft.com/office/drawing/2014/main" id="{1EF4AC78-390D-6047-9023-94880DA569F0}"/>
                </a:ext>
              </a:extLst>
            </p:cNvPr>
            <p:cNvSpPr/>
            <p:nvPr/>
          </p:nvSpPr>
          <p:spPr>
            <a:xfrm>
              <a:off x="3948525" y="734800"/>
              <a:ext cx="34975" cy="32800"/>
            </a:xfrm>
            <a:custGeom>
              <a:avLst/>
              <a:gdLst/>
              <a:ahLst/>
              <a:cxnLst/>
              <a:rect l="l" t="t" r="r" b="b"/>
              <a:pathLst>
                <a:path w="1399" h="1312" extrusionOk="0">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248;p2">
              <a:extLst>
                <a:ext uri="{FF2B5EF4-FFF2-40B4-BE49-F238E27FC236}">
                  <a16:creationId xmlns:a16="http://schemas.microsoft.com/office/drawing/2014/main" id="{E6E0E261-ED1E-D94C-9EAB-4165C1F92A87}"/>
                </a:ext>
              </a:extLst>
            </p:cNvPr>
            <p:cNvSpPr/>
            <p:nvPr/>
          </p:nvSpPr>
          <p:spPr>
            <a:xfrm>
              <a:off x="3804050" y="771625"/>
              <a:ext cx="8450" cy="7100"/>
            </a:xfrm>
            <a:custGeom>
              <a:avLst/>
              <a:gdLst/>
              <a:ahLst/>
              <a:cxnLst/>
              <a:rect l="l" t="t" r="r" b="b"/>
              <a:pathLst>
                <a:path w="338" h="284" extrusionOk="0">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249;p2">
              <a:extLst>
                <a:ext uri="{FF2B5EF4-FFF2-40B4-BE49-F238E27FC236}">
                  <a16:creationId xmlns:a16="http://schemas.microsoft.com/office/drawing/2014/main" id="{D8F9E441-1B1A-254D-ACF8-B285AB4B862D}"/>
                </a:ext>
              </a:extLst>
            </p:cNvPr>
            <p:cNvSpPr/>
            <p:nvPr/>
          </p:nvSpPr>
          <p:spPr>
            <a:xfrm>
              <a:off x="3699925" y="416975"/>
              <a:ext cx="6550" cy="5525"/>
            </a:xfrm>
            <a:custGeom>
              <a:avLst/>
              <a:gdLst/>
              <a:ahLst/>
              <a:cxnLst/>
              <a:rect l="l" t="t" r="r" b="b"/>
              <a:pathLst>
                <a:path w="262" h="221" extrusionOk="0">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250;p2">
              <a:extLst>
                <a:ext uri="{FF2B5EF4-FFF2-40B4-BE49-F238E27FC236}">
                  <a16:creationId xmlns:a16="http://schemas.microsoft.com/office/drawing/2014/main" id="{3204CBA2-FA5C-6A45-9FC2-18EC0CFC9DEF}"/>
                </a:ext>
              </a:extLst>
            </p:cNvPr>
            <p:cNvSpPr/>
            <p:nvPr/>
          </p:nvSpPr>
          <p:spPr>
            <a:xfrm>
              <a:off x="4024925" y="463075"/>
              <a:ext cx="6550" cy="5525"/>
            </a:xfrm>
            <a:custGeom>
              <a:avLst/>
              <a:gdLst/>
              <a:ahLst/>
              <a:cxnLst/>
              <a:rect l="l" t="t" r="r" b="b"/>
              <a:pathLst>
                <a:path w="262" h="221" extrusionOk="0">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251;p2">
              <a:extLst>
                <a:ext uri="{FF2B5EF4-FFF2-40B4-BE49-F238E27FC236}">
                  <a16:creationId xmlns:a16="http://schemas.microsoft.com/office/drawing/2014/main" id="{5BA33A36-BB0D-B742-A11C-AA5F472B75F2}"/>
                </a:ext>
              </a:extLst>
            </p:cNvPr>
            <p:cNvSpPr/>
            <p:nvPr/>
          </p:nvSpPr>
          <p:spPr>
            <a:xfrm>
              <a:off x="3860800" y="504575"/>
              <a:ext cx="15125" cy="13000"/>
            </a:xfrm>
            <a:custGeom>
              <a:avLst/>
              <a:gdLst/>
              <a:ahLst/>
              <a:cxnLst/>
              <a:rect l="l" t="t" r="r" b="b"/>
              <a:pathLst>
                <a:path w="605" h="520" extrusionOk="0">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252;p2">
              <a:extLst>
                <a:ext uri="{FF2B5EF4-FFF2-40B4-BE49-F238E27FC236}">
                  <a16:creationId xmlns:a16="http://schemas.microsoft.com/office/drawing/2014/main" id="{7684AE6D-6B24-F74B-AFCC-1B0BA929B2A2}"/>
                </a:ext>
              </a:extLst>
            </p:cNvPr>
            <p:cNvSpPr/>
            <p:nvPr/>
          </p:nvSpPr>
          <p:spPr>
            <a:xfrm>
              <a:off x="4103075" y="621200"/>
              <a:ext cx="30200" cy="26000"/>
            </a:xfrm>
            <a:custGeom>
              <a:avLst/>
              <a:gdLst/>
              <a:ahLst/>
              <a:cxnLst/>
              <a:rect l="l" t="t" r="r" b="b"/>
              <a:pathLst>
                <a:path w="1208" h="1040" extrusionOk="0">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253;p2">
              <a:extLst>
                <a:ext uri="{FF2B5EF4-FFF2-40B4-BE49-F238E27FC236}">
                  <a16:creationId xmlns:a16="http://schemas.microsoft.com/office/drawing/2014/main" id="{4BE063DB-E92E-9449-83D4-FDFFD8ED10B9}"/>
                </a:ext>
              </a:extLst>
            </p:cNvPr>
            <p:cNvSpPr/>
            <p:nvPr/>
          </p:nvSpPr>
          <p:spPr>
            <a:xfrm>
              <a:off x="4264700" y="876900"/>
              <a:ext cx="37775" cy="32450"/>
            </a:xfrm>
            <a:custGeom>
              <a:avLst/>
              <a:gdLst/>
              <a:ahLst/>
              <a:cxnLst/>
              <a:rect l="l" t="t" r="r" b="b"/>
              <a:pathLst>
                <a:path w="1511" h="1298" extrusionOk="0">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254;p2">
              <a:extLst>
                <a:ext uri="{FF2B5EF4-FFF2-40B4-BE49-F238E27FC236}">
                  <a16:creationId xmlns:a16="http://schemas.microsoft.com/office/drawing/2014/main" id="{D254F20F-EE8C-314E-9812-DF0A5717116F}"/>
                </a:ext>
              </a:extLst>
            </p:cNvPr>
            <p:cNvSpPr/>
            <p:nvPr/>
          </p:nvSpPr>
          <p:spPr>
            <a:xfrm>
              <a:off x="3188500" y="1339625"/>
              <a:ext cx="22700" cy="19450"/>
            </a:xfrm>
            <a:custGeom>
              <a:avLst/>
              <a:gdLst/>
              <a:ahLst/>
              <a:cxnLst/>
              <a:rect l="l" t="t" r="r" b="b"/>
              <a:pathLst>
                <a:path w="908" h="778" extrusionOk="0">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255;p2">
              <a:extLst>
                <a:ext uri="{FF2B5EF4-FFF2-40B4-BE49-F238E27FC236}">
                  <a16:creationId xmlns:a16="http://schemas.microsoft.com/office/drawing/2014/main" id="{E3952840-C4E7-0F4C-8C71-779FC5BF04FC}"/>
                </a:ext>
              </a:extLst>
            </p:cNvPr>
            <p:cNvSpPr/>
            <p:nvPr/>
          </p:nvSpPr>
          <p:spPr>
            <a:xfrm>
              <a:off x="3026250" y="545125"/>
              <a:ext cx="57500" cy="51875"/>
            </a:xfrm>
            <a:custGeom>
              <a:avLst/>
              <a:gdLst/>
              <a:ahLst/>
              <a:cxnLst/>
              <a:rect l="l" t="t" r="r" b="b"/>
              <a:pathLst>
                <a:path w="2300" h="2075" extrusionOk="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256;p2">
              <a:extLst>
                <a:ext uri="{FF2B5EF4-FFF2-40B4-BE49-F238E27FC236}">
                  <a16:creationId xmlns:a16="http://schemas.microsoft.com/office/drawing/2014/main" id="{AE8774CF-3073-2842-A851-74769A044238}"/>
                </a:ext>
              </a:extLst>
            </p:cNvPr>
            <p:cNvSpPr/>
            <p:nvPr/>
          </p:nvSpPr>
          <p:spPr>
            <a:xfrm>
              <a:off x="4390550" y="1187225"/>
              <a:ext cx="18875" cy="15600"/>
            </a:xfrm>
            <a:custGeom>
              <a:avLst/>
              <a:gdLst/>
              <a:ahLst/>
              <a:cxnLst/>
              <a:rect l="l" t="t" r="r" b="b"/>
              <a:pathLst>
                <a:path w="755" h="624" extrusionOk="0">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257;p2">
              <a:extLst>
                <a:ext uri="{FF2B5EF4-FFF2-40B4-BE49-F238E27FC236}">
                  <a16:creationId xmlns:a16="http://schemas.microsoft.com/office/drawing/2014/main" id="{1B9CE646-4AAF-2047-902F-CC0C7FB5DA41}"/>
                </a:ext>
              </a:extLst>
            </p:cNvPr>
            <p:cNvSpPr/>
            <p:nvPr/>
          </p:nvSpPr>
          <p:spPr>
            <a:xfrm>
              <a:off x="4379425" y="776725"/>
              <a:ext cx="6850" cy="5675"/>
            </a:xfrm>
            <a:custGeom>
              <a:avLst/>
              <a:gdLst/>
              <a:ahLst/>
              <a:cxnLst/>
              <a:rect l="l" t="t" r="r" b="b"/>
              <a:pathLst>
                <a:path w="274" h="227" extrusionOk="0">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258;p2">
              <a:extLst>
                <a:ext uri="{FF2B5EF4-FFF2-40B4-BE49-F238E27FC236}">
                  <a16:creationId xmlns:a16="http://schemas.microsoft.com/office/drawing/2014/main" id="{7D3034A4-73AF-6D4D-BEC9-4093F453F343}"/>
                </a:ext>
              </a:extLst>
            </p:cNvPr>
            <p:cNvSpPr/>
            <p:nvPr/>
          </p:nvSpPr>
          <p:spPr>
            <a:xfrm>
              <a:off x="4625700" y="605925"/>
              <a:ext cx="6850" cy="5675"/>
            </a:xfrm>
            <a:custGeom>
              <a:avLst/>
              <a:gdLst/>
              <a:ahLst/>
              <a:cxnLst/>
              <a:rect l="l" t="t" r="r" b="b"/>
              <a:pathLst>
                <a:path w="274" h="227" extrusionOk="0">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259;p2">
              <a:extLst>
                <a:ext uri="{FF2B5EF4-FFF2-40B4-BE49-F238E27FC236}">
                  <a16:creationId xmlns:a16="http://schemas.microsoft.com/office/drawing/2014/main" id="{CE6FD8CB-740C-6A4F-B833-82FAB9700336}"/>
                </a:ext>
              </a:extLst>
            </p:cNvPr>
            <p:cNvSpPr/>
            <p:nvPr/>
          </p:nvSpPr>
          <p:spPr>
            <a:xfrm>
              <a:off x="4122950" y="1141025"/>
              <a:ext cx="20375" cy="16850"/>
            </a:xfrm>
            <a:custGeom>
              <a:avLst/>
              <a:gdLst/>
              <a:ahLst/>
              <a:cxnLst/>
              <a:rect l="l" t="t" r="r" b="b"/>
              <a:pathLst>
                <a:path w="815" h="674" extrusionOk="0">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260;p2">
              <a:extLst>
                <a:ext uri="{FF2B5EF4-FFF2-40B4-BE49-F238E27FC236}">
                  <a16:creationId xmlns:a16="http://schemas.microsoft.com/office/drawing/2014/main" id="{7D770B13-560F-6247-BAFF-759678BF59DE}"/>
                </a:ext>
              </a:extLst>
            </p:cNvPr>
            <p:cNvSpPr/>
            <p:nvPr/>
          </p:nvSpPr>
          <p:spPr>
            <a:xfrm>
              <a:off x="4213225" y="1105025"/>
              <a:ext cx="6850" cy="5650"/>
            </a:xfrm>
            <a:custGeom>
              <a:avLst/>
              <a:gdLst/>
              <a:ahLst/>
              <a:cxnLst/>
              <a:rect l="l" t="t" r="r" b="b"/>
              <a:pathLst>
                <a:path w="274" h="226" extrusionOk="0">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261;p2">
              <a:extLst>
                <a:ext uri="{FF2B5EF4-FFF2-40B4-BE49-F238E27FC236}">
                  <a16:creationId xmlns:a16="http://schemas.microsoft.com/office/drawing/2014/main" id="{EDC6FE29-9775-AF42-A733-F1E137C4AFCC}"/>
                </a:ext>
              </a:extLst>
            </p:cNvPr>
            <p:cNvSpPr/>
            <p:nvPr/>
          </p:nvSpPr>
          <p:spPr>
            <a:xfrm>
              <a:off x="3887925" y="1382450"/>
              <a:ext cx="6850" cy="5650"/>
            </a:xfrm>
            <a:custGeom>
              <a:avLst/>
              <a:gdLst/>
              <a:ahLst/>
              <a:cxnLst/>
              <a:rect l="l" t="t" r="r" b="b"/>
              <a:pathLst>
                <a:path w="274" h="226" extrusionOk="0">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262;p2">
              <a:extLst>
                <a:ext uri="{FF2B5EF4-FFF2-40B4-BE49-F238E27FC236}">
                  <a16:creationId xmlns:a16="http://schemas.microsoft.com/office/drawing/2014/main" id="{72E3B585-E54A-7444-B791-C9EB88D748A0}"/>
                </a:ext>
              </a:extLst>
            </p:cNvPr>
            <p:cNvSpPr/>
            <p:nvPr/>
          </p:nvSpPr>
          <p:spPr>
            <a:xfrm>
              <a:off x="3757450" y="1435575"/>
              <a:ext cx="16975" cy="14050"/>
            </a:xfrm>
            <a:custGeom>
              <a:avLst/>
              <a:gdLst/>
              <a:ahLst/>
              <a:cxnLst/>
              <a:rect l="l" t="t" r="r" b="b"/>
              <a:pathLst>
                <a:path w="679" h="562" extrusionOk="0">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263;p2">
              <a:extLst>
                <a:ext uri="{FF2B5EF4-FFF2-40B4-BE49-F238E27FC236}">
                  <a16:creationId xmlns:a16="http://schemas.microsoft.com/office/drawing/2014/main" id="{973F6CFB-6705-7846-9A52-6A07B6BCA9BE}"/>
                </a:ext>
              </a:extLst>
            </p:cNvPr>
            <p:cNvSpPr/>
            <p:nvPr/>
          </p:nvSpPr>
          <p:spPr>
            <a:xfrm>
              <a:off x="3783150" y="1294425"/>
              <a:ext cx="13575" cy="11225"/>
            </a:xfrm>
            <a:custGeom>
              <a:avLst/>
              <a:gdLst/>
              <a:ahLst/>
              <a:cxnLst/>
              <a:rect l="l" t="t" r="r" b="b"/>
              <a:pathLst>
                <a:path w="543" h="449" extrusionOk="0">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264;p2">
              <a:extLst>
                <a:ext uri="{FF2B5EF4-FFF2-40B4-BE49-F238E27FC236}">
                  <a16:creationId xmlns:a16="http://schemas.microsoft.com/office/drawing/2014/main" id="{9282E438-D220-FE4C-B11A-FC7A9078C18D}"/>
                </a:ext>
              </a:extLst>
            </p:cNvPr>
            <p:cNvSpPr/>
            <p:nvPr/>
          </p:nvSpPr>
          <p:spPr>
            <a:xfrm>
              <a:off x="3958500" y="1216575"/>
              <a:ext cx="27100" cy="22425"/>
            </a:xfrm>
            <a:custGeom>
              <a:avLst/>
              <a:gdLst/>
              <a:ahLst/>
              <a:cxnLst/>
              <a:rect l="l" t="t" r="r" b="b"/>
              <a:pathLst>
                <a:path w="1084" h="897" extrusionOk="0">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265;p2">
              <a:extLst>
                <a:ext uri="{FF2B5EF4-FFF2-40B4-BE49-F238E27FC236}">
                  <a16:creationId xmlns:a16="http://schemas.microsoft.com/office/drawing/2014/main" id="{DDC40966-F9DF-4A48-A6F5-94F24426C084}"/>
                </a:ext>
              </a:extLst>
            </p:cNvPr>
            <p:cNvSpPr/>
            <p:nvPr/>
          </p:nvSpPr>
          <p:spPr>
            <a:xfrm>
              <a:off x="4033975" y="1223975"/>
              <a:ext cx="13600" cy="11225"/>
            </a:xfrm>
            <a:custGeom>
              <a:avLst/>
              <a:gdLst/>
              <a:ahLst/>
              <a:cxnLst/>
              <a:rect l="l" t="t" r="r" b="b"/>
              <a:pathLst>
                <a:path w="544" h="449" extrusionOk="0">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266;p2">
              <a:extLst>
                <a:ext uri="{FF2B5EF4-FFF2-40B4-BE49-F238E27FC236}">
                  <a16:creationId xmlns:a16="http://schemas.microsoft.com/office/drawing/2014/main" id="{4ACEEBFF-58D6-DC43-B0A7-B68FD0FE1F3E}"/>
                </a:ext>
              </a:extLst>
            </p:cNvPr>
            <p:cNvSpPr/>
            <p:nvPr/>
          </p:nvSpPr>
          <p:spPr>
            <a:xfrm>
              <a:off x="4022025" y="1361500"/>
              <a:ext cx="32375" cy="30800"/>
            </a:xfrm>
            <a:custGeom>
              <a:avLst/>
              <a:gdLst/>
              <a:ahLst/>
              <a:cxnLst/>
              <a:rect l="l" t="t" r="r" b="b"/>
              <a:pathLst>
                <a:path w="1295" h="1232" extrusionOk="0">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267;p2">
              <a:extLst>
                <a:ext uri="{FF2B5EF4-FFF2-40B4-BE49-F238E27FC236}">
                  <a16:creationId xmlns:a16="http://schemas.microsoft.com/office/drawing/2014/main" id="{604EE037-D759-E44F-B090-27233523077A}"/>
                </a:ext>
              </a:extLst>
            </p:cNvPr>
            <p:cNvSpPr/>
            <p:nvPr/>
          </p:nvSpPr>
          <p:spPr>
            <a:xfrm>
              <a:off x="5428875" y="1675375"/>
              <a:ext cx="16375" cy="14000"/>
            </a:xfrm>
            <a:custGeom>
              <a:avLst/>
              <a:gdLst/>
              <a:ahLst/>
              <a:cxnLst/>
              <a:rect l="l" t="t" r="r" b="b"/>
              <a:pathLst>
                <a:path w="655" h="560" extrusionOk="0">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268;p2">
              <a:extLst>
                <a:ext uri="{FF2B5EF4-FFF2-40B4-BE49-F238E27FC236}">
                  <a16:creationId xmlns:a16="http://schemas.microsoft.com/office/drawing/2014/main" id="{8030331D-57C2-4548-A247-87C0A25B4109}"/>
                </a:ext>
              </a:extLst>
            </p:cNvPr>
            <p:cNvSpPr/>
            <p:nvPr/>
          </p:nvSpPr>
          <p:spPr>
            <a:xfrm>
              <a:off x="2902475" y="1280850"/>
              <a:ext cx="25050" cy="21650"/>
            </a:xfrm>
            <a:custGeom>
              <a:avLst/>
              <a:gdLst/>
              <a:ahLst/>
              <a:cxnLst/>
              <a:rect l="l" t="t" r="r" b="b"/>
              <a:pathLst>
                <a:path w="1002" h="866" extrusionOk="0">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269;p2">
              <a:extLst>
                <a:ext uri="{FF2B5EF4-FFF2-40B4-BE49-F238E27FC236}">
                  <a16:creationId xmlns:a16="http://schemas.microsoft.com/office/drawing/2014/main" id="{852E04C4-D7B4-7B42-996E-E7C1DCA07891}"/>
                </a:ext>
              </a:extLst>
            </p:cNvPr>
            <p:cNvSpPr/>
            <p:nvPr/>
          </p:nvSpPr>
          <p:spPr>
            <a:xfrm>
              <a:off x="2468450" y="1399450"/>
              <a:ext cx="51575" cy="46525"/>
            </a:xfrm>
            <a:custGeom>
              <a:avLst/>
              <a:gdLst/>
              <a:ahLst/>
              <a:cxnLst/>
              <a:rect l="l" t="t" r="r" b="b"/>
              <a:pathLst>
                <a:path w="2063" h="1861" extrusionOk="0">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270;p2">
              <a:extLst>
                <a:ext uri="{FF2B5EF4-FFF2-40B4-BE49-F238E27FC236}">
                  <a16:creationId xmlns:a16="http://schemas.microsoft.com/office/drawing/2014/main" id="{07BBBF5E-4A33-2E4B-B0CC-386C6ABC07DB}"/>
                </a:ext>
              </a:extLst>
            </p:cNvPr>
            <p:cNvSpPr/>
            <p:nvPr/>
          </p:nvSpPr>
          <p:spPr>
            <a:xfrm>
              <a:off x="2734750" y="1316725"/>
              <a:ext cx="38875" cy="36800"/>
            </a:xfrm>
            <a:custGeom>
              <a:avLst/>
              <a:gdLst/>
              <a:ahLst/>
              <a:cxnLst/>
              <a:rect l="l" t="t" r="r" b="b"/>
              <a:pathLst>
                <a:path w="1555" h="1472" extrusionOk="0">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271;p2">
              <a:extLst>
                <a:ext uri="{FF2B5EF4-FFF2-40B4-BE49-F238E27FC236}">
                  <a16:creationId xmlns:a16="http://schemas.microsoft.com/office/drawing/2014/main" id="{38551B3D-4F08-4F48-A314-C97CDDEEF647}"/>
                </a:ext>
              </a:extLst>
            </p:cNvPr>
            <p:cNvSpPr/>
            <p:nvPr/>
          </p:nvSpPr>
          <p:spPr>
            <a:xfrm>
              <a:off x="2834325" y="1735650"/>
              <a:ext cx="48600" cy="45975"/>
            </a:xfrm>
            <a:custGeom>
              <a:avLst/>
              <a:gdLst/>
              <a:ahLst/>
              <a:cxnLst/>
              <a:rect l="l" t="t" r="r" b="b"/>
              <a:pathLst>
                <a:path w="1944" h="1839" extrusionOk="0">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272;p2">
              <a:extLst>
                <a:ext uri="{FF2B5EF4-FFF2-40B4-BE49-F238E27FC236}">
                  <a16:creationId xmlns:a16="http://schemas.microsoft.com/office/drawing/2014/main" id="{A8967DDE-A07A-144F-AB9E-38EFAF83D6A4}"/>
                </a:ext>
              </a:extLst>
            </p:cNvPr>
            <p:cNvSpPr/>
            <p:nvPr/>
          </p:nvSpPr>
          <p:spPr>
            <a:xfrm>
              <a:off x="2900500" y="1534325"/>
              <a:ext cx="27875" cy="23875"/>
            </a:xfrm>
            <a:custGeom>
              <a:avLst/>
              <a:gdLst/>
              <a:ahLst/>
              <a:cxnLst/>
              <a:rect l="l" t="t" r="r" b="b"/>
              <a:pathLst>
                <a:path w="1115" h="955" extrusionOk="0">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273;p2">
              <a:extLst>
                <a:ext uri="{FF2B5EF4-FFF2-40B4-BE49-F238E27FC236}">
                  <a16:creationId xmlns:a16="http://schemas.microsoft.com/office/drawing/2014/main" id="{02E0AE3F-3714-A34E-BEC5-772FBE330D39}"/>
                </a:ext>
              </a:extLst>
            </p:cNvPr>
            <p:cNvSpPr/>
            <p:nvPr/>
          </p:nvSpPr>
          <p:spPr>
            <a:xfrm>
              <a:off x="3042125" y="1524400"/>
              <a:ext cx="9300" cy="7975"/>
            </a:xfrm>
            <a:custGeom>
              <a:avLst/>
              <a:gdLst/>
              <a:ahLst/>
              <a:cxnLst/>
              <a:rect l="l" t="t" r="r" b="b"/>
              <a:pathLst>
                <a:path w="372" h="319" extrusionOk="0">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274;p2">
              <a:extLst>
                <a:ext uri="{FF2B5EF4-FFF2-40B4-BE49-F238E27FC236}">
                  <a16:creationId xmlns:a16="http://schemas.microsoft.com/office/drawing/2014/main" id="{DB7B863F-9FBD-4444-8E51-C5946EB299E1}"/>
                </a:ext>
              </a:extLst>
            </p:cNvPr>
            <p:cNvSpPr/>
            <p:nvPr/>
          </p:nvSpPr>
          <p:spPr>
            <a:xfrm>
              <a:off x="2478325" y="1748700"/>
              <a:ext cx="9300" cy="8000"/>
            </a:xfrm>
            <a:custGeom>
              <a:avLst/>
              <a:gdLst/>
              <a:ahLst/>
              <a:cxnLst/>
              <a:rect l="l" t="t" r="r" b="b"/>
              <a:pathLst>
                <a:path w="372" h="320" extrusionOk="0">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275;p2">
              <a:extLst>
                <a:ext uri="{FF2B5EF4-FFF2-40B4-BE49-F238E27FC236}">
                  <a16:creationId xmlns:a16="http://schemas.microsoft.com/office/drawing/2014/main" id="{32E6F77B-C438-A241-AABE-99C82C6CF62B}"/>
                </a:ext>
              </a:extLst>
            </p:cNvPr>
            <p:cNvSpPr/>
            <p:nvPr/>
          </p:nvSpPr>
          <p:spPr>
            <a:xfrm>
              <a:off x="2375750" y="1583975"/>
              <a:ext cx="18575" cy="15875"/>
            </a:xfrm>
            <a:custGeom>
              <a:avLst/>
              <a:gdLst/>
              <a:ahLst/>
              <a:cxnLst/>
              <a:rect l="l" t="t" r="r" b="b"/>
              <a:pathLst>
                <a:path w="743" h="635" extrusionOk="0">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276;p2">
              <a:extLst>
                <a:ext uri="{FF2B5EF4-FFF2-40B4-BE49-F238E27FC236}">
                  <a16:creationId xmlns:a16="http://schemas.microsoft.com/office/drawing/2014/main" id="{3C25F174-E0FC-774A-89B6-29983C4A6719}"/>
                </a:ext>
              </a:extLst>
            </p:cNvPr>
            <p:cNvSpPr/>
            <p:nvPr/>
          </p:nvSpPr>
          <p:spPr>
            <a:xfrm>
              <a:off x="2647150" y="1562100"/>
              <a:ext cx="33050" cy="31800"/>
            </a:xfrm>
            <a:custGeom>
              <a:avLst/>
              <a:gdLst/>
              <a:ahLst/>
              <a:cxnLst/>
              <a:rect l="l" t="t" r="r" b="b"/>
              <a:pathLst>
                <a:path w="1322" h="1272" extrusionOk="0">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277;p2">
              <a:extLst>
                <a:ext uri="{FF2B5EF4-FFF2-40B4-BE49-F238E27FC236}">
                  <a16:creationId xmlns:a16="http://schemas.microsoft.com/office/drawing/2014/main" id="{E07D26CC-E40D-6740-85BD-4278322EB066}"/>
                </a:ext>
              </a:extLst>
            </p:cNvPr>
            <p:cNvSpPr/>
            <p:nvPr/>
          </p:nvSpPr>
          <p:spPr>
            <a:xfrm>
              <a:off x="2745000" y="1603800"/>
              <a:ext cx="18600" cy="15925"/>
            </a:xfrm>
            <a:custGeom>
              <a:avLst/>
              <a:gdLst/>
              <a:ahLst/>
              <a:cxnLst/>
              <a:rect l="l" t="t" r="r" b="b"/>
              <a:pathLst>
                <a:path w="744" h="637" extrusionOk="0">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278;p2">
              <a:extLst>
                <a:ext uri="{FF2B5EF4-FFF2-40B4-BE49-F238E27FC236}">
                  <a16:creationId xmlns:a16="http://schemas.microsoft.com/office/drawing/2014/main" id="{D1779ABD-53E8-1242-BCAE-12DD39717CFC}"/>
                </a:ext>
              </a:extLst>
            </p:cNvPr>
            <p:cNvSpPr/>
            <p:nvPr/>
          </p:nvSpPr>
          <p:spPr>
            <a:xfrm>
              <a:off x="2660600" y="1786425"/>
              <a:ext cx="45425" cy="43700"/>
            </a:xfrm>
            <a:custGeom>
              <a:avLst/>
              <a:gdLst/>
              <a:ahLst/>
              <a:cxnLst/>
              <a:rect l="l" t="t" r="r" b="b"/>
              <a:pathLst>
                <a:path w="1817" h="1748" extrusionOk="0">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279;p2">
              <a:extLst>
                <a:ext uri="{FF2B5EF4-FFF2-40B4-BE49-F238E27FC236}">
                  <a16:creationId xmlns:a16="http://schemas.microsoft.com/office/drawing/2014/main" id="{5FB503CC-8448-3F46-A1C1-C9CF813513B9}"/>
                </a:ext>
              </a:extLst>
            </p:cNvPr>
            <p:cNvSpPr/>
            <p:nvPr/>
          </p:nvSpPr>
          <p:spPr>
            <a:xfrm>
              <a:off x="2605375" y="1953175"/>
              <a:ext cx="23200" cy="19900"/>
            </a:xfrm>
            <a:custGeom>
              <a:avLst/>
              <a:gdLst/>
              <a:ahLst/>
              <a:cxnLst/>
              <a:rect l="l" t="t" r="r" b="b"/>
              <a:pathLst>
                <a:path w="928" h="796" extrusionOk="0">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280;p2">
              <a:extLst>
                <a:ext uri="{FF2B5EF4-FFF2-40B4-BE49-F238E27FC236}">
                  <a16:creationId xmlns:a16="http://schemas.microsoft.com/office/drawing/2014/main" id="{C0820659-CAE1-DC4F-9144-13C3E4EEA0E6}"/>
                </a:ext>
              </a:extLst>
            </p:cNvPr>
            <p:cNvSpPr/>
            <p:nvPr/>
          </p:nvSpPr>
          <p:spPr>
            <a:xfrm>
              <a:off x="3436325" y="1419300"/>
              <a:ext cx="26750" cy="22900"/>
            </a:xfrm>
            <a:custGeom>
              <a:avLst/>
              <a:gdLst/>
              <a:ahLst/>
              <a:cxnLst/>
              <a:rect l="l" t="t" r="r" b="b"/>
              <a:pathLst>
                <a:path w="1070" h="916" extrusionOk="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281;p2">
              <a:extLst>
                <a:ext uri="{FF2B5EF4-FFF2-40B4-BE49-F238E27FC236}">
                  <a16:creationId xmlns:a16="http://schemas.microsoft.com/office/drawing/2014/main" id="{DFD2B286-2976-D045-B7FF-614EB6DDFBE8}"/>
                </a:ext>
              </a:extLst>
            </p:cNvPr>
            <p:cNvSpPr/>
            <p:nvPr/>
          </p:nvSpPr>
          <p:spPr>
            <a:xfrm>
              <a:off x="3282725" y="1630675"/>
              <a:ext cx="22300" cy="19075"/>
            </a:xfrm>
            <a:custGeom>
              <a:avLst/>
              <a:gdLst/>
              <a:ahLst/>
              <a:cxnLst/>
              <a:rect l="l" t="t" r="r" b="b"/>
              <a:pathLst>
                <a:path w="892" h="763" extrusionOk="0">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282;p2">
              <a:extLst>
                <a:ext uri="{FF2B5EF4-FFF2-40B4-BE49-F238E27FC236}">
                  <a16:creationId xmlns:a16="http://schemas.microsoft.com/office/drawing/2014/main" id="{4B36B90F-DB76-F34A-9F3D-139E01EA4A14}"/>
                </a:ext>
              </a:extLst>
            </p:cNvPr>
            <p:cNvSpPr/>
            <p:nvPr/>
          </p:nvSpPr>
          <p:spPr>
            <a:xfrm>
              <a:off x="3770200" y="1651600"/>
              <a:ext cx="8925" cy="7650"/>
            </a:xfrm>
            <a:custGeom>
              <a:avLst/>
              <a:gdLst/>
              <a:ahLst/>
              <a:cxnLst/>
              <a:rect l="l" t="t" r="r" b="b"/>
              <a:pathLst>
                <a:path w="357" h="306" extrusionOk="0">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283;p2">
              <a:extLst>
                <a:ext uri="{FF2B5EF4-FFF2-40B4-BE49-F238E27FC236}">
                  <a16:creationId xmlns:a16="http://schemas.microsoft.com/office/drawing/2014/main" id="{D7AC6267-3FA4-724E-B849-B7B5308C24F0}"/>
                </a:ext>
              </a:extLst>
            </p:cNvPr>
            <p:cNvSpPr/>
            <p:nvPr/>
          </p:nvSpPr>
          <p:spPr>
            <a:xfrm>
              <a:off x="3709275" y="1868675"/>
              <a:ext cx="8950" cy="7650"/>
            </a:xfrm>
            <a:custGeom>
              <a:avLst/>
              <a:gdLst/>
              <a:ahLst/>
              <a:cxnLst/>
              <a:rect l="l" t="t" r="r" b="b"/>
              <a:pathLst>
                <a:path w="358" h="306" extrusionOk="0">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284;p2">
              <a:extLst>
                <a:ext uri="{FF2B5EF4-FFF2-40B4-BE49-F238E27FC236}">
                  <a16:creationId xmlns:a16="http://schemas.microsoft.com/office/drawing/2014/main" id="{11B99CAE-01CC-0849-9005-BADE9D230EE7}"/>
                </a:ext>
              </a:extLst>
            </p:cNvPr>
            <p:cNvSpPr/>
            <p:nvPr/>
          </p:nvSpPr>
          <p:spPr>
            <a:xfrm>
              <a:off x="4309025" y="1583050"/>
              <a:ext cx="22325" cy="19100"/>
            </a:xfrm>
            <a:custGeom>
              <a:avLst/>
              <a:gdLst/>
              <a:ahLst/>
              <a:cxnLst/>
              <a:rect l="l" t="t" r="r" b="b"/>
              <a:pathLst>
                <a:path w="893" h="764" extrusionOk="0">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285;p2">
              <a:extLst>
                <a:ext uri="{FF2B5EF4-FFF2-40B4-BE49-F238E27FC236}">
                  <a16:creationId xmlns:a16="http://schemas.microsoft.com/office/drawing/2014/main" id="{056C4E39-DFF2-F549-AFA9-C37445B61233}"/>
                </a:ext>
              </a:extLst>
            </p:cNvPr>
            <p:cNvSpPr/>
            <p:nvPr/>
          </p:nvSpPr>
          <p:spPr>
            <a:xfrm>
              <a:off x="4149100" y="1733475"/>
              <a:ext cx="22275" cy="19100"/>
            </a:xfrm>
            <a:custGeom>
              <a:avLst/>
              <a:gdLst/>
              <a:ahLst/>
              <a:cxnLst/>
              <a:rect l="l" t="t" r="r" b="b"/>
              <a:pathLst>
                <a:path w="891" h="764" extrusionOk="0">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286;p2">
              <a:extLst>
                <a:ext uri="{FF2B5EF4-FFF2-40B4-BE49-F238E27FC236}">
                  <a16:creationId xmlns:a16="http://schemas.microsoft.com/office/drawing/2014/main" id="{65226C5C-F9AF-B34A-B8FD-39F78F95288E}"/>
                </a:ext>
              </a:extLst>
            </p:cNvPr>
            <p:cNvSpPr/>
            <p:nvPr/>
          </p:nvSpPr>
          <p:spPr>
            <a:xfrm>
              <a:off x="3477075" y="1737300"/>
              <a:ext cx="31700" cy="30475"/>
            </a:xfrm>
            <a:custGeom>
              <a:avLst/>
              <a:gdLst/>
              <a:ahLst/>
              <a:cxnLst/>
              <a:rect l="l" t="t" r="r" b="b"/>
              <a:pathLst>
                <a:path w="1268" h="1219" extrusionOk="0">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287;p2">
              <a:extLst>
                <a:ext uri="{FF2B5EF4-FFF2-40B4-BE49-F238E27FC236}">
                  <a16:creationId xmlns:a16="http://schemas.microsoft.com/office/drawing/2014/main" id="{90A6118A-6E50-3841-9BD7-553C0CCBCBF5}"/>
                </a:ext>
              </a:extLst>
            </p:cNvPr>
            <p:cNvSpPr/>
            <p:nvPr/>
          </p:nvSpPr>
          <p:spPr>
            <a:xfrm>
              <a:off x="3172925" y="1885825"/>
              <a:ext cx="31175" cy="26675"/>
            </a:xfrm>
            <a:custGeom>
              <a:avLst/>
              <a:gdLst/>
              <a:ahLst/>
              <a:cxnLst/>
              <a:rect l="l" t="t" r="r" b="b"/>
              <a:pathLst>
                <a:path w="1247" h="1067" extrusionOk="0">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288;p2">
              <a:extLst>
                <a:ext uri="{FF2B5EF4-FFF2-40B4-BE49-F238E27FC236}">
                  <a16:creationId xmlns:a16="http://schemas.microsoft.com/office/drawing/2014/main" id="{3A0907E7-299C-7C44-B001-940D4C8F701B}"/>
                </a:ext>
              </a:extLst>
            </p:cNvPr>
            <p:cNvSpPr/>
            <p:nvPr/>
          </p:nvSpPr>
          <p:spPr>
            <a:xfrm>
              <a:off x="2042550" y="1748725"/>
              <a:ext cx="30500" cy="30475"/>
            </a:xfrm>
            <a:custGeom>
              <a:avLst/>
              <a:gdLst/>
              <a:ahLst/>
              <a:cxnLst/>
              <a:rect l="l" t="t" r="r" b="b"/>
              <a:pathLst>
                <a:path w="1220" h="1219" extrusionOk="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289;p2">
              <a:extLst>
                <a:ext uri="{FF2B5EF4-FFF2-40B4-BE49-F238E27FC236}">
                  <a16:creationId xmlns:a16="http://schemas.microsoft.com/office/drawing/2014/main" id="{4E483916-BFDC-F44A-837D-77993B10375D}"/>
                </a:ext>
              </a:extLst>
            </p:cNvPr>
            <p:cNvSpPr/>
            <p:nvPr/>
          </p:nvSpPr>
          <p:spPr>
            <a:xfrm>
              <a:off x="1854075" y="1415500"/>
              <a:ext cx="22875" cy="22875"/>
            </a:xfrm>
            <a:custGeom>
              <a:avLst/>
              <a:gdLst/>
              <a:ahLst/>
              <a:cxnLst/>
              <a:rect l="l" t="t" r="r" b="b"/>
              <a:pathLst>
                <a:path w="915" h="915" extrusionOk="0">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290;p2">
              <a:extLst>
                <a:ext uri="{FF2B5EF4-FFF2-40B4-BE49-F238E27FC236}">
                  <a16:creationId xmlns:a16="http://schemas.microsoft.com/office/drawing/2014/main" id="{C81F8956-2469-1541-B5CC-FA428CEE6DE5}"/>
                </a:ext>
              </a:extLst>
            </p:cNvPr>
            <p:cNvSpPr/>
            <p:nvPr/>
          </p:nvSpPr>
          <p:spPr>
            <a:xfrm>
              <a:off x="1531600" y="1948650"/>
              <a:ext cx="17825" cy="15275"/>
            </a:xfrm>
            <a:custGeom>
              <a:avLst/>
              <a:gdLst/>
              <a:ahLst/>
              <a:cxnLst/>
              <a:rect l="l" t="t" r="r" b="b"/>
              <a:pathLst>
                <a:path w="713" h="611" extrusionOk="0">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291;p2">
              <a:extLst>
                <a:ext uri="{FF2B5EF4-FFF2-40B4-BE49-F238E27FC236}">
                  <a16:creationId xmlns:a16="http://schemas.microsoft.com/office/drawing/2014/main" id="{1E41847B-E611-5D4E-8632-B5E7D1C238CB}"/>
                </a:ext>
              </a:extLst>
            </p:cNvPr>
            <p:cNvSpPr/>
            <p:nvPr/>
          </p:nvSpPr>
          <p:spPr>
            <a:xfrm>
              <a:off x="6455375" y="1809575"/>
              <a:ext cx="27100" cy="27075"/>
            </a:xfrm>
            <a:custGeom>
              <a:avLst/>
              <a:gdLst/>
              <a:ahLst/>
              <a:cxnLst/>
              <a:rect l="l" t="t" r="r" b="b"/>
              <a:pathLst>
                <a:path w="1084" h="1083" extrusionOk="0">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292;p2">
              <a:extLst>
                <a:ext uri="{FF2B5EF4-FFF2-40B4-BE49-F238E27FC236}">
                  <a16:creationId xmlns:a16="http://schemas.microsoft.com/office/drawing/2014/main" id="{3AB847F1-163C-294A-AA45-B9CAC5AB612D}"/>
                </a:ext>
              </a:extLst>
            </p:cNvPr>
            <p:cNvSpPr/>
            <p:nvPr/>
          </p:nvSpPr>
          <p:spPr>
            <a:xfrm>
              <a:off x="5737800" y="1782475"/>
              <a:ext cx="40650" cy="40650"/>
            </a:xfrm>
            <a:custGeom>
              <a:avLst/>
              <a:gdLst/>
              <a:ahLst/>
              <a:cxnLst/>
              <a:rect l="l" t="t" r="r" b="b"/>
              <a:pathLst>
                <a:path w="1626" h="1626" extrusionOk="0">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293;p2">
              <a:extLst>
                <a:ext uri="{FF2B5EF4-FFF2-40B4-BE49-F238E27FC236}">
                  <a16:creationId xmlns:a16="http://schemas.microsoft.com/office/drawing/2014/main" id="{1DD32475-D297-CF43-93C7-690AE2F093FD}"/>
                </a:ext>
              </a:extLst>
            </p:cNvPr>
            <p:cNvSpPr/>
            <p:nvPr/>
          </p:nvSpPr>
          <p:spPr>
            <a:xfrm>
              <a:off x="5815325" y="4753625"/>
              <a:ext cx="81900" cy="78175"/>
            </a:xfrm>
            <a:custGeom>
              <a:avLst/>
              <a:gdLst/>
              <a:ahLst/>
              <a:cxnLst/>
              <a:rect l="l" t="t" r="r" b="b"/>
              <a:pathLst>
                <a:path w="3276" h="3127" extrusionOk="0">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294;p2">
              <a:extLst>
                <a:ext uri="{FF2B5EF4-FFF2-40B4-BE49-F238E27FC236}">
                  <a16:creationId xmlns:a16="http://schemas.microsoft.com/office/drawing/2014/main" id="{951DF0F3-70C0-C643-B801-D0855752F894}"/>
                </a:ext>
              </a:extLst>
            </p:cNvPr>
            <p:cNvSpPr/>
            <p:nvPr/>
          </p:nvSpPr>
          <p:spPr>
            <a:xfrm>
              <a:off x="5549875" y="4931850"/>
              <a:ext cx="47300" cy="45100"/>
            </a:xfrm>
            <a:custGeom>
              <a:avLst/>
              <a:gdLst/>
              <a:ahLst/>
              <a:cxnLst/>
              <a:rect l="l" t="t" r="r" b="b"/>
              <a:pathLst>
                <a:path w="1892" h="1804" extrusionOk="0">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295;p2">
              <a:extLst>
                <a:ext uri="{FF2B5EF4-FFF2-40B4-BE49-F238E27FC236}">
                  <a16:creationId xmlns:a16="http://schemas.microsoft.com/office/drawing/2014/main" id="{FD5AD788-2B33-4241-A258-6600EBB5D68D}"/>
                </a:ext>
              </a:extLst>
            </p:cNvPr>
            <p:cNvSpPr/>
            <p:nvPr/>
          </p:nvSpPr>
          <p:spPr>
            <a:xfrm>
              <a:off x="5660400" y="4780125"/>
              <a:ext cx="26125" cy="24875"/>
            </a:xfrm>
            <a:custGeom>
              <a:avLst/>
              <a:gdLst/>
              <a:ahLst/>
              <a:cxnLst/>
              <a:rect l="l" t="t" r="r" b="b"/>
              <a:pathLst>
                <a:path w="1045" h="995" extrusionOk="0">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296;p2">
              <a:extLst>
                <a:ext uri="{FF2B5EF4-FFF2-40B4-BE49-F238E27FC236}">
                  <a16:creationId xmlns:a16="http://schemas.microsoft.com/office/drawing/2014/main" id="{E76D4E99-A277-EC44-A62F-65CB826DBFD6}"/>
                </a:ext>
              </a:extLst>
            </p:cNvPr>
            <p:cNvSpPr/>
            <p:nvPr/>
          </p:nvSpPr>
          <p:spPr>
            <a:xfrm>
              <a:off x="5513275" y="4819875"/>
              <a:ext cx="26150" cy="24825"/>
            </a:xfrm>
            <a:custGeom>
              <a:avLst/>
              <a:gdLst/>
              <a:ahLst/>
              <a:cxnLst/>
              <a:rect l="l" t="t" r="r" b="b"/>
              <a:pathLst>
                <a:path w="1046" h="993" extrusionOk="0">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297;p2">
              <a:extLst>
                <a:ext uri="{FF2B5EF4-FFF2-40B4-BE49-F238E27FC236}">
                  <a16:creationId xmlns:a16="http://schemas.microsoft.com/office/drawing/2014/main" id="{E3034F62-4754-344F-871C-B4F7DB7B125F}"/>
                </a:ext>
              </a:extLst>
            </p:cNvPr>
            <p:cNvSpPr/>
            <p:nvPr/>
          </p:nvSpPr>
          <p:spPr>
            <a:xfrm>
              <a:off x="5710550" y="5049975"/>
              <a:ext cx="69275" cy="66125"/>
            </a:xfrm>
            <a:custGeom>
              <a:avLst/>
              <a:gdLst/>
              <a:ahLst/>
              <a:cxnLst/>
              <a:rect l="l" t="t" r="r" b="b"/>
              <a:pathLst>
                <a:path w="2771" h="2645" extrusionOk="0">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298;p2">
              <a:extLst>
                <a:ext uri="{FF2B5EF4-FFF2-40B4-BE49-F238E27FC236}">
                  <a16:creationId xmlns:a16="http://schemas.microsoft.com/office/drawing/2014/main" id="{21DC4AC0-E029-3B4D-AF3B-26FE869BF45E}"/>
                </a:ext>
              </a:extLst>
            </p:cNvPr>
            <p:cNvSpPr/>
            <p:nvPr/>
          </p:nvSpPr>
          <p:spPr>
            <a:xfrm>
              <a:off x="5892650" y="4422000"/>
              <a:ext cx="34675" cy="33075"/>
            </a:xfrm>
            <a:custGeom>
              <a:avLst/>
              <a:gdLst/>
              <a:ahLst/>
              <a:cxnLst/>
              <a:rect l="l" t="t" r="r" b="b"/>
              <a:pathLst>
                <a:path w="1387" h="1323" extrusionOk="0">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299;p2">
              <a:extLst>
                <a:ext uri="{FF2B5EF4-FFF2-40B4-BE49-F238E27FC236}">
                  <a16:creationId xmlns:a16="http://schemas.microsoft.com/office/drawing/2014/main" id="{1AE07984-E2DC-CB45-96CE-F2ABA9D1C271}"/>
                </a:ext>
              </a:extLst>
            </p:cNvPr>
            <p:cNvSpPr/>
            <p:nvPr/>
          </p:nvSpPr>
          <p:spPr>
            <a:xfrm>
              <a:off x="5141075" y="4724875"/>
              <a:ext cx="34675" cy="33075"/>
            </a:xfrm>
            <a:custGeom>
              <a:avLst/>
              <a:gdLst/>
              <a:ahLst/>
              <a:cxnLst/>
              <a:rect l="l" t="t" r="r" b="b"/>
              <a:pathLst>
                <a:path w="1387" h="1323" extrusionOk="0">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300;p2">
              <a:extLst>
                <a:ext uri="{FF2B5EF4-FFF2-40B4-BE49-F238E27FC236}">
                  <a16:creationId xmlns:a16="http://schemas.microsoft.com/office/drawing/2014/main" id="{4C39CA6E-5D05-E04B-9AA2-C37785E4C209}"/>
                </a:ext>
              </a:extLst>
            </p:cNvPr>
            <p:cNvSpPr/>
            <p:nvPr/>
          </p:nvSpPr>
          <p:spPr>
            <a:xfrm>
              <a:off x="4820300" y="5118975"/>
              <a:ext cx="77950" cy="74425"/>
            </a:xfrm>
            <a:custGeom>
              <a:avLst/>
              <a:gdLst/>
              <a:ahLst/>
              <a:cxnLst/>
              <a:rect l="l" t="t" r="r" b="b"/>
              <a:pathLst>
                <a:path w="3118" h="2977" extrusionOk="0">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301;p2">
              <a:extLst>
                <a:ext uri="{FF2B5EF4-FFF2-40B4-BE49-F238E27FC236}">
                  <a16:creationId xmlns:a16="http://schemas.microsoft.com/office/drawing/2014/main" id="{A0974572-9E79-B440-B25F-CB5269564826}"/>
                </a:ext>
              </a:extLst>
            </p:cNvPr>
            <p:cNvSpPr/>
            <p:nvPr/>
          </p:nvSpPr>
          <p:spPr>
            <a:xfrm>
              <a:off x="6276175" y="4678025"/>
              <a:ext cx="19525" cy="16575"/>
            </a:xfrm>
            <a:custGeom>
              <a:avLst/>
              <a:gdLst/>
              <a:ahLst/>
              <a:cxnLst/>
              <a:rect l="l" t="t" r="r" b="b"/>
              <a:pathLst>
                <a:path w="781" h="663" extrusionOk="0">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302;p2">
              <a:extLst>
                <a:ext uri="{FF2B5EF4-FFF2-40B4-BE49-F238E27FC236}">
                  <a16:creationId xmlns:a16="http://schemas.microsoft.com/office/drawing/2014/main" id="{0849E8B5-1D30-5B43-900A-3131D545D1F9}"/>
                </a:ext>
              </a:extLst>
            </p:cNvPr>
            <p:cNvSpPr/>
            <p:nvPr/>
          </p:nvSpPr>
          <p:spPr>
            <a:xfrm>
              <a:off x="5438375" y="4169700"/>
              <a:ext cx="26125" cy="24825"/>
            </a:xfrm>
            <a:custGeom>
              <a:avLst/>
              <a:gdLst/>
              <a:ahLst/>
              <a:cxnLst/>
              <a:rect l="l" t="t" r="r" b="b"/>
              <a:pathLst>
                <a:path w="1045" h="993" extrusionOk="0">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303;p2">
              <a:extLst>
                <a:ext uri="{FF2B5EF4-FFF2-40B4-BE49-F238E27FC236}">
                  <a16:creationId xmlns:a16="http://schemas.microsoft.com/office/drawing/2014/main" id="{6E9328F5-C9ED-8A4D-B245-F6C359D7B1DA}"/>
                </a:ext>
              </a:extLst>
            </p:cNvPr>
            <p:cNvSpPr/>
            <p:nvPr/>
          </p:nvSpPr>
          <p:spPr>
            <a:xfrm>
              <a:off x="6384025" y="3853775"/>
              <a:ext cx="34625" cy="33075"/>
            </a:xfrm>
            <a:custGeom>
              <a:avLst/>
              <a:gdLst/>
              <a:ahLst/>
              <a:cxnLst/>
              <a:rect l="l" t="t" r="r" b="b"/>
              <a:pathLst>
                <a:path w="1385" h="1323" extrusionOk="0">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304;p2">
              <a:extLst>
                <a:ext uri="{FF2B5EF4-FFF2-40B4-BE49-F238E27FC236}">
                  <a16:creationId xmlns:a16="http://schemas.microsoft.com/office/drawing/2014/main" id="{D3A5FB73-480F-9A47-A518-774F747E5A93}"/>
                </a:ext>
              </a:extLst>
            </p:cNvPr>
            <p:cNvSpPr/>
            <p:nvPr/>
          </p:nvSpPr>
          <p:spPr>
            <a:xfrm>
              <a:off x="5356650" y="4376275"/>
              <a:ext cx="19500" cy="16575"/>
            </a:xfrm>
            <a:custGeom>
              <a:avLst/>
              <a:gdLst/>
              <a:ahLst/>
              <a:cxnLst/>
              <a:rect l="l" t="t" r="r" b="b"/>
              <a:pathLst>
                <a:path w="780" h="663" extrusionOk="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305;p2">
              <a:extLst>
                <a:ext uri="{FF2B5EF4-FFF2-40B4-BE49-F238E27FC236}">
                  <a16:creationId xmlns:a16="http://schemas.microsoft.com/office/drawing/2014/main" id="{6B03D706-DCE9-C649-91D1-62AEC364A0E3}"/>
                </a:ext>
              </a:extLst>
            </p:cNvPr>
            <p:cNvSpPr/>
            <p:nvPr/>
          </p:nvSpPr>
          <p:spPr>
            <a:xfrm>
              <a:off x="5113475" y="5300900"/>
              <a:ext cx="43300" cy="41375"/>
            </a:xfrm>
            <a:custGeom>
              <a:avLst/>
              <a:gdLst/>
              <a:ahLst/>
              <a:cxnLst/>
              <a:rect l="l" t="t" r="r" b="b"/>
              <a:pathLst>
                <a:path w="1732" h="1655" extrusionOk="0">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306;p2">
              <a:extLst>
                <a:ext uri="{FF2B5EF4-FFF2-40B4-BE49-F238E27FC236}">
                  <a16:creationId xmlns:a16="http://schemas.microsoft.com/office/drawing/2014/main" id="{F02F77DB-9901-1145-BE91-87A781A09B58}"/>
                </a:ext>
              </a:extLst>
            </p:cNvPr>
            <p:cNvSpPr/>
            <p:nvPr/>
          </p:nvSpPr>
          <p:spPr>
            <a:xfrm>
              <a:off x="4667025" y="4924100"/>
              <a:ext cx="19525" cy="16575"/>
            </a:xfrm>
            <a:custGeom>
              <a:avLst/>
              <a:gdLst/>
              <a:ahLst/>
              <a:cxnLst/>
              <a:rect l="l" t="t" r="r" b="b"/>
              <a:pathLst>
                <a:path w="781" h="663" extrusionOk="0">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307;p2">
              <a:extLst>
                <a:ext uri="{FF2B5EF4-FFF2-40B4-BE49-F238E27FC236}">
                  <a16:creationId xmlns:a16="http://schemas.microsoft.com/office/drawing/2014/main" id="{4E237177-4E1F-B84A-AB17-DC414DEA4FF8}"/>
                </a:ext>
              </a:extLst>
            </p:cNvPr>
            <p:cNvSpPr/>
            <p:nvPr/>
          </p:nvSpPr>
          <p:spPr>
            <a:xfrm>
              <a:off x="4661975" y="4564875"/>
              <a:ext cx="19500" cy="16575"/>
            </a:xfrm>
            <a:custGeom>
              <a:avLst/>
              <a:gdLst/>
              <a:ahLst/>
              <a:cxnLst/>
              <a:rect l="l" t="t" r="r" b="b"/>
              <a:pathLst>
                <a:path w="780" h="663" extrusionOk="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308;p2">
              <a:extLst>
                <a:ext uri="{FF2B5EF4-FFF2-40B4-BE49-F238E27FC236}">
                  <a16:creationId xmlns:a16="http://schemas.microsoft.com/office/drawing/2014/main" id="{5D728B28-05B7-EF4B-B5ED-1E4317813919}"/>
                </a:ext>
              </a:extLst>
            </p:cNvPr>
            <p:cNvSpPr/>
            <p:nvPr/>
          </p:nvSpPr>
          <p:spPr>
            <a:xfrm>
              <a:off x="6035100" y="4912625"/>
              <a:ext cx="37300" cy="35600"/>
            </a:xfrm>
            <a:custGeom>
              <a:avLst/>
              <a:gdLst/>
              <a:ahLst/>
              <a:cxnLst/>
              <a:rect l="l" t="t" r="r" b="b"/>
              <a:pathLst>
                <a:path w="1492" h="1424" extrusionOk="0">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309;p2">
              <a:extLst>
                <a:ext uri="{FF2B5EF4-FFF2-40B4-BE49-F238E27FC236}">
                  <a16:creationId xmlns:a16="http://schemas.microsoft.com/office/drawing/2014/main" id="{5E15D625-27A0-2A46-BDA0-0C6DAE41298E}"/>
                </a:ext>
              </a:extLst>
            </p:cNvPr>
            <p:cNvSpPr/>
            <p:nvPr/>
          </p:nvSpPr>
          <p:spPr>
            <a:xfrm>
              <a:off x="5885100" y="4983200"/>
              <a:ext cx="9100" cy="7750"/>
            </a:xfrm>
            <a:custGeom>
              <a:avLst/>
              <a:gdLst/>
              <a:ahLst/>
              <a:cxnLst/>
              <a:rect l="l" t="t" r="r" b="b"/>
              <a:pathLst>
                <a:path w="364" h="310" extrusionOk="0">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310;p2">
              <a:extLst>
                <a:ext uri="{FF2B5EF4-FFF2-40B4-BE49-F238E27FC236}">
                  <a16:creationId xmlns:a16="http://schemas.microsoft.com/office/drawing/2014/main" id="{44B6FBA2-BB70-274C-A40A-40DE1565542E}"/>
                </a:ext>
              </a:extLst>
            </p:cNvPr>
            <p:cNvSpPr/>
            <p:nvPr/>
          </p:nvSpPr>
          <p:spPr>
            <a:xfrm>
              <a:off x="5870825" y="5178225"/>
              <a:ext cx="9100" cy="7700"/>
            </a:xfrm>
            <a:custGeom>
              <a:avLst/>
              <a:gdLst/>
              <a:ahLst/>
              <a:cxnLst/>
              <a:rect l="l" t="t" r="r" b="b"/>
              <a:pathLst>
                <a:path w="364" h="308" extrusionOk="0">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311;p2">
              <a:extLst>
                <a:ext uri="{FF2B5EF4-FFF2-40B4-BE49-F238E27FC236}">
                  <a16:creationId xmlns:a16="http://schemas.microsoft.com/office/drawing/2014/main" id="{40C7CAB7-A636-9A48-B7C5-C70B91462E40}"/>
                </a:ext>
              </a:extLst>
            </p:cNvPr>
            <p:cNvSpPr/>
            <p:nvPr/>
          </p:nvSpPr>
          <p:spPr>
            <a:xfrm>
              <a:off x="5469675" y="5157775"/>
              <a:ext cx="13650" cy="11575"/>
            </a:xfrm>
            <a:custGeom>
              <a:avLst/>
              <a:gdLst/>
              <a:ahLst/>
              <a:cxnLst/>
              <a:rect l="l" t="t" r="r" b="b"/>
              <a:pathLst>
                <a:path w="546" h="463" extrusionOk="0">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312;p2">
              <a:extLst>
                <a:ext uri="{FF2B5EF4-FFF2-40B4-BE49-F238E27FC236}">
                  <a16:creationId xmlns:a16="http://schemas.microsoft.com/office/drawing/2014/main" id="{893D3395-580D-D846-82E1-243581CAF6F2}"/>
                </a:ext>
              </a:extLst>
            </p:cNvPr>
            <p:cNvSpPr/>
            <p:nvPr/>
          </p:nvSpPr>
          <p:spPr>
            <a:xfrm>
              <a:off x="5205925" y="5025125"/>
              <a:ext cx="27250" cy="23100"/>
            </a:xfrm>
            <a:custGeom>
              <a:avLst/>
              <a:gdLst/>
              <a:ahLst/>
              <a:cxnLst/>
              <a:rect l="l" t="t" r="r" b="b"/>
              <a:pathLst>
                <a:path w="1090" h="924" extrusionOk="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313;p2">
              <a:extLst>
                <a:ext uri="{FF2B5EF4-FFF2-40B4-BE49-F238E27FC236}">
                  <a16:creationId xmlns:a16="http://schemas.microsoft.com/office/drawing/2014/main" id="{8B5F8004-B51F-184A-A3BD-FD21FDCEE514}"/>
                </a:ext>
              </a:extLst>
            </p:cNvPr>
            <p:cNvSpPr/>
            <p:nvPr/>
          </p:nvSpPr>
          <p:spPr>
            <a:xfrm>
              <a:off x="5093775" y="5144075"/>
              <a:ext cx="9125" cy="7725"/>
            </a:xfrm>
            <a:custGeom>
              <a:avLst/>
              <a:gdLst/>
              <a:ahLst/>
              <a:cxnLst/>
              <a:rect l="l" t="t" r="r" b="b"/>
              <a:pathLst>
                <a:path w="365" h="309" extrusionOk="0">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314;p2">
              <a:extLst>
                <a:ext uri="{FF2B5EF4-FFF2-40B4-BE49-F238E27FC236}">
                  <a16:creationId xmlns:a16="http://schemas.microsoft.com/office/drawing/2014/main" id="{F0A6A2C7-664D-DD40-9987-51153D5E140F}"/>
                </a:ext>
              </a:extLst>
            </p:cNvPr>
            <p:cNvSpPr/>
            <p:nvPr/>
          </p:nvSpPr>
          <p:spPr>
            <a:xfrm>
              <a:off x="5466975" y="5267500"/>
              <a:ext cx="18175" cy="15425"/>
            </a:xfrm>
            <a:custGeom>
              <a:avLst/>
              <a:gdLst/>
              <a:ahLst/>
              <a:cxnLst/>
              <a:rect l="l" t="t" r="r" b="b"/>
              <a:pathLst>
                <a:path w="727" h="617" extrusionOk="0">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315;p2">
              <a:extLst>
                <a:ext uri="{FF2B5EF4-FFF2-40B4-BE49-F238E27FC236}">
                  <a16:creationId xmlns:a16="http://schemas.microsoft.com/office/drawing/2014/main" id="{60E20113-90CC-9444-9206-ABA2707BE283}"/>
                </a:ext>
              </a:extLst>
            </p:cNvPr>
            <p:cNvSpPr/>
            <p:nvPr/>
          </p:nvSpPr>
          <p:spPr>
            <a:xfrm>
              <a:off x="5524975" y="4651875"/>
              <a:ext cx="27325" cy="23200"/>
            </a:xfrm>
            <a:custGeom>
              <a:avLst/>
              <a:gdLst/>
              <a:ahLst/>
              <a:cxnLst/>
              <a:rect l="l" t="t" r="r" b="b"/>
              <a:pathLst>
                <a:path w="1093" h="928" extrusionOk="0">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316;p2">
              <a:extLst>
                <a:ext uri="{FF2B5EF4-FFF2-40B4-BE49-F238E27FC236}">
                  <a16:creationId xmlns:a16="http://schemas.microsoft.com/office/drawing/2014/main" id="{F5ACB799-1E17-F342-B873-5E88D86E9677}"/>
                </a:ext>
              </a:extLst>
            </p:cNvPr>
            <p:cNvSpPr/>
            <p:nvPr/>
          </p:nvSpPr>
          <p:spPr>
            <a:xfrm>
              <a:off x="5322750" y="4792475"/>
              <a:ext cx="18225" cy="15475"/>
            </a:xfrm>
            <a:custGeom>
              <a:avLst/>
              <a:gdLst/>
              <a:ahLst/>
              <a:cxnLst/>
              <a:rect l="l" t="t" r="r" b="b"/>
              <a:pathLst>
                <a:path w="729" h="619" extrusionOk="0">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317;p2">
              <a:extLst>
                <a:ext uri="{FF2B5EF4-FFF2-40B4-BE49-F238E27FC236}">
                  <a16:creationId xmlns:a16="http://schemas.microsoft.com/office/drawing/2014/main" id="{BC83F923-6A46-E74B-B582-CBF9A2C512D4}"/>
                </a:ext>
              </a:extLst>
            </p:cNvPr>
            <p:cNvSpPr/>
            <p:nvPr/>
          </p:nvSpPr>
          <p:spPr>
            <a:xfrm>
              <a:off x="5704075" y="4625200"/>
              <a:ext cx="7100" cy="6025"/>
            </a:xfrm>
            <a:custGeom>
              <a:avLst/>
              <a:gdLst/>
              <a:ahLst/>
              <a:cxnLst/>
              <a:rect l="l" t="t" r="r" b="b"/>
              <a:pathLst>
                <a:path w="284" h="241" extrusionOk="0">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318;p2">
              <a:extLst>
                <a:ext uri="{FF2B5EF4-FFF2-40B4-BE49-F238E27FC236}">
                  <a16:creationId xmlns:a16="http://schemas.microsoft.com/office/drawing/2014/main" id="{44EC8A3C-B76B-164F-AD4E-26B0E08913D4}"/>
                </a:ext>
              </a:extLst>
            </p:cNvPr>
            <p:cNvSpPr/>
            <p:nvPr/>
          </p:nvSpPr>
          <p:spPr>
            <a:xfrm>
              <a:off x="5628975" y="4522175"/>
              <a:ext cx="7075" cy="6025"/>
            </a:xfrm>
            <a:custGeom>
              <a:avLst/>
              <a:gdLst/>
              <a:ahLst/>
              <a:cxnLst/>
              <a:rect l="l" t="t" r="r" b="b"/>
              <a:pathLst>
                <a:path w="283" h="241" extrusionOk="0">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319;p2">
              <a:extLst>
                <a:ext uri="{FF2B5EF4-FFF2-40B4-BE49-F238E27FC236}">
                  <a16:creationId xmlns:a16="http://schemas.microsoft.com/office/drawing/2014/main" id="{DAD9C728-9A2B-4D4C-B2E0-4B3BA6D46587}"/>
                </a:ext>
              </a:extLst>
            </p:cNvPr>
            <p:cNvSpPr/>
            <p:nvPr/>
          </p:nvSpPr>
          <p:spPr>
            <a:xfrm>
              <a:off x="5362450" y="4660125"/>
              <a:ext cx="7075" cy="6000"/>
            </a:xfrm>
            <a:custGeom>
              <a:avLst/>
              <a:gdLst/>
              <a:ahLst/>
              <a:cxnLst/>
              <a:rect l="l" t="t" r="r" b="b"/>
              <a:pathLst>
                <a:path w="283" h="240" extrusionOk="0">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320;p2">
              <a:extLst>
                <a:ext uri="{FF2B5EF4-FFF2-40B4-BE49-F238E27FC236}">
                  <a16:creationId xmlns:a16="http://schemas.microsoft.com/office/drawing/2014/main" id="{6338CBC2-25BA-1D45-AA24-4766688774B0}"/>
                </a:ext>
              </a:extLst>
            </p:cNvPr>
            <p:cNvSpPr/>
            <p:nvPr/>
          </p:nvSpPr>
          <p:spPr>
            <a:xfrm>
              <a:off x="6060150" y="4610600"/>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321;p2">
              <a:extLst>
                <a:ext uri="{FF2B5EF4-FFF2-40B4-BE49-F238E27FC236}">
                  <a16:creationId xmlns:a16="http://schemas.microsoft.com/office/drawing/2014/main" id="{B9C95862-EEBA-024E-A872-5F85C20AD5EE}"/>
                </a:ext>
              </a:extLst>
            </p:cNvPr>
            <p:cNvSpPr/>
            <p:nvPr/>
          </p:nvSpPr>
          <p:spPr>
            <a:xfrm>
              <a:off x="6157700" y="4343400"/>
              <a:ext cx="28375" cy="27000"/>
            </a:xfrm>
            <a:custGeom>
              <a:avLst/>
              <a:gdLst/>
              <a:ahLst/>
              <a:cxnLst/>
              <a:rect l="l" t="t" r="r" b="b"/>
              <a:pathLst>
                <a:path w="1135" h="1080" extrusionOk="0">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322;p2">
              <a:extLst>
                <a:ext uri="{FF2B5EF4-FFF2-40B4-BE49-F238E27FC236}">
                  <a16:creationId xmlns:a16="http://schemas.microsoft.com/office/drawing/2014/main" id="{44EFA114-B7A2-EB45-8FCF-859D054B92E6}"/>
                </a:ext>
              </a:extLst>
            </p:cNvPr>
            <p:cNvSpPr/>
            <p:nvPr/>
          </p:nvSpPr>
          <p:spPr>
            <a:xfrm>
              <a:off x="6775000" y="4557225"/>
              <a:ext cx="50000" cy="47700"/>
            </a:xfrm>
            <a:custGeom>
              <a:avLst/>
              <a:gdLst/>
              <a:ahLst/>
              <a:cxnLst/>
              <a:rect l="l" t="t" r="r" b="b"/>
              <a:pathLst>
                <a:path w="2000" h="1908" extrusionOk="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323;p2">
              <a:extLst>
                <a:ext uri="{FF2B5EF4-FFF2-40B4-BE49-F238E27FC236}">
                  <a16:creationId xmlns:a16="http://schemas.microsoft.com/office/drawing/2014/main" id="{FA0323C3-8B1B-674C-8B72-A37321344B8D}"/>
                </a:ext>
              </a:extLst>
            </p:cNvPr>
            <p:cNvSpPr/>
            <p:nvPr/>
          </p:nvSpPr>
          <p:spPr>
            <a:xfrm>
              <a:off x="6686225" y="3793200"/>
              <a:ext cx="47275" cy="45125"/>
            </a:xfrm>
            <a:custGeom>
              <a:avLst/>
              <a:gdLst/>
              <a:ahLst/>
              <a:cxnLst/>
              <a:rect l="l" t="t" r="r" b="b"/>
              <a:pathLst>
                <a:path w="1891" h="1805" extrusionOk="0">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324;p2">
              <a:extLst>
                <a:ext uri="{FF2B5EF4-FFF2-40B4-BE49-F238E27FC236}">
                  <a16:creationId xmlns:a16="http://schemas.microsoft.com/office/drawing/2014/main" id="{D21A46B6-04D8-E64B-8673-38CB7BB83AC4}"/>
                </a:ext>
              </a:extLst>
            </p:cNvPr>
            <p:cNvSpPr/>
            <p:nvPr/>
          </p:nvSpPr>
          <p:spPr>
            <a:xfrm>
              <a:off x="6645475" y="3987500"/>
              <a:ext cx="30025" cy="24850"/>
            </a:xfrm>
            <a:custGeom>
              <a:avLst/>
              <a:gdLst/>
              <a:ahLst/>
              <a:cxnLst/>
              <a:rect l="l" t="t" r="r" b="b"/>
              <a:pathLst>
                <a:path w="1201" h="994" extrusionOk="0">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325;p2">
              <a:extLst>
                <a:ext uri="{FF2B5EF4-FFF2-40B4-BE49-F238E27FC236}">
                  <a16:creationId xmlns:a16="http://schemas.microsoft.com/office/drawing/2014/main" id="{CC43602F-3F7C-7449-8356-E738AE4A8668}"/>
                </a:ext>
              </a:extLst>
            </p:cNvPr>
            <p:cNvSpPr/>
            <p:nvPr/>
          </p:nvSpPr>
          <p:spPr>
            <a:xfrm>
              <a:off x="6774450" y="3906325"/>
              <a:ext cx="30050" cy="24850"/>
            </a:xfrm>
            <a:custGeom>
              <a:avLst/>
              <a:gdLst/>
              <a:ahLst/>
              <a:cxnLst/>
              <a:rect l="l" t="t" r="r" b="b"/>
              <a:pathLst>
                <a:path w="1202" h="994" extrusionOk="0">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326;p2">
              <a:extLst>
                <a:ext uri="{FF2B5EF4-FFF2-40B4-BE49-F238E27FC236}">
                  <a16:creationId xmlns:a16="http://schemas.microsoft.com/office/drawing/2014/main" id="{FE49A072-9712-7546-BAF1-67ABAD3F0270}"/>
                </a:ext>
              </a:extLst>
            </p:cNvPr>
            <p:cNvSpPr/>
            <p:nvPr/>
          </p:nvSpPr>
          <p:spPr>
            <a:xfrm>
              <a:off x="6521850" y="4391125"/>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327;p2">
              <a:extLst>
                <a:ext uri="{FF2B5EF4-FFF2-40B4-BE49-F238E27FC236}">
                  <a16:creationId xmlns:a16="http://schemas.microsoft.com/office/drawing/2014/main" id="{130BEE2C-2D27-7A43-9BE7-3BE6993BDBB8}"/>
                </a:ext>
              </a:extLst>
            </p:cNvPr>
            <p:cNvSpPr/>
            <p:nvPr/>
          </p:nvSpPr>
          <p:spPr>
            <a:xfrm>
              <a:off x="7151475" y="3881100"/>
              <a:ext cx="34725" cy="33100"/>
            </a:xfrm>
            <a:custGeom>
              <a:avLst/>
              <a:gdLst/>
              <a:ahLst/>
              <a:cxnLst/>
              <a:rect l="l" t="t" r="r" b="b"/>
              <a:pathLst>
                <a:path w="1389" h="1324" extrusionOk="0">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328;p2">
              <a:extLst>
                <a:ext uri="{FF2B5EF4-FFF2-40B4-BE49-F238E27FC236}">
                  <a16:creationId xmlns:a16="http://schemas.microsoft.com/office/drawing/2014/main" id="{A55EB37A-85B0-DC40-B457-2EFD0C73F940}"/>
                </a:ext>
              </a:extLst>
            </p:cNvPr>
            <p:cNvSpPr/>
            <p:nvPr/>
          </p:nvSpPr>
          <p:spPr>
            <a:xfrm>
              <a:off x="6097125" y="4272625"/>
              <a:ext cx="20025" cy="16575"/>
            </a:xfrm>
            <a:custGeom>
              <a:avLst/>
              <a:gdLst/>
              <a:ahLst/>
              <a:cxnLst/>
              <a:rect l="l" t="t" r="r" b="b"/>
              <a:pathLst>
                <a:path w="801" h="663" extrusionOk="0">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329;p2">
              <a:extLst>
                <a:ext uri="{FF2B5EF4-FFF2-40B4-BE49-F238E27FC236}">
                  <a16:creationId xmlns:a16="http://schemas.microsoft.com/office/drawing/2014/main" id="{CF5517CB-1D15-4143-9862-FAFD29FE9C2D}"/>
                </a:ext>
              </a:extLst>
            </p:cNvPr>
            <p:cNvSpPr/>
            <p:nvPr/>
          </p:nvSpPr>
          <p:spPr>
            <a:xfrm>
              <a:off x="7036800" y="4505925"/>
              <a:ext cx="30050" cy="24850"/>
            </a:xfrm>
            <a:custGeom>
              <a:avLst/>
              <a:gdLst/>
              <a:ahLst/>
              <a:cxnLst/>
              <a:rect l="l" t="t" r="r" b="b"/>
              <a:pathLst>
                <a:path w="1202" h="994" extrusionOk="0">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330;p2">
              <a:extLst>
                <a:ext uri="{FF2B5EF4-FFF2-40B4-BE49-F238E27FC236}">
                  <a16:creationId xmlns:a16="http://schemas.microsoft.com/office/drawing/2014/main" id="{B1D4D6D9-F428-2C4E-8246-66348C598DF4}"/>
                </a:ext>
              </a:extLst>
            </p:cNvPr>
            <p:cNvSpPr/>
            <p:nvPr/>
          </p:nvSpPr>
          <p:spPr>
            <a:xfrm>
              <a:off x="7064725" y="4291300"/>
              <a:ext cx="20025" cy="16575"/>
            </a:xfrm>
            <a:custGeom>
              <a:avLst/>
              <a:gdLst/>
              <a:ahLst/>
              <a:cxnLst/>
              <a:rect l="l" t="t" r="r" b="b"/>
              <a:pathLst>
                <a:path w="801" h="663" extrusionOk="0">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331;p2">
              <a:extLst>
                <a:ext uri="{FF2B5EF4-FFF2-40B4-BE49-F238E27FC236}">
                  <a16:creationId xmlns:a16="http://schemas.microsoft.com/office/drawing/2014/main" id="{D65AEEF6-E3E1-824E-B587-28D90DD822AE}"/>
                </a:ext>
              </a:extLst>
            </p:cNvPr>
            <p:cNvSpPr/>
            <p:nvPr/>
          </p:nvSpPr>
          <p:spPr>
            <a:xfrm>
              <a:off x="6238875" y="3961825"/>
              <a:ext cx="37300" cy="35600"/>
            </a:xfrm>
            <a:custGeom>
              <a:avLst/>
              <a:gdLst/>
              <a:ahLst/>
              <a:cxnLst/>
              <a:rect l="l" t="t" r="r" b="b"/>
              <a:pathLst>
                <a:path w="1492" h="1424" extrusionOk="0">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332;p2">
              <a:extLst>
                <a:ext uri="{FF2B5EF4-FFF2-40B4-BE49-F238E27FC236}">
                  <a16:creationId xmlns:a16="http://schemas.microsoft.com/office/drawing/2014/main" id="{402A127B-01DA-AE4B-9AC5-7687D5AB7CF1}"/>
                </a:ext>
              </a:extLst>
            </p:cNvPr>
            <p:cNvSpPr/>
            <p:nvPr/>
          </p:nvSpPr>
          <p:spPr>
            <a:xfrm>
              <a:off x="6392525" y="3873450"/>
              <a:ext cx="9325" cy="7725"/>
            </a:xfrm>
            <a:custGeom>
              <a:avLst/>
              <a:gdLst/>
              <a:ahLst/>
              <a:cxnLst/>
              <a:rect l="l" t="t" r="r" b="b"/>
              <a:pathLst>
                <a:path w="373" h="309" extrusionOk="0">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333;p2">
              <a:extLst>
                <a:ext uri="{FF2B5EF4-FFF2-40B4-BE49-F238E27FC236}">
                  <a16:creationId xmlns:a16="http://schemas.microsoft.com/office/drawing/2014/main" id="{6AC6B2E9-EFD0-2144-805C-6593B7F868AD}"/>
                </a:ext>
              </a:extLst>
            </p:cNvPr>
            <p:cNvSpPr/>
            <p:nvPr/>
          </p:nvSpPr>
          <p:spPr>
            <a:xfrm>
              <a:off x="7010225" y="3621375"/>
              <a:ext cx="27975" cy="23150"/>
            </a:xfrm>
            <a:custGeom>
              <a:avLst/>
              <a:gdLst/>
              <a:ahLst/>
              <a:cxnLst/>
              <a:rect l="l" t="t" r="r" b="b"/>
              <a:pathLst>
                <a:path w="1119" h="926" extrusionOk="0">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334;p2">
              <a:extLst>
                <a:ext uri="{FF2B5EF4-FFF2-40B4-BE49-F238E27FC236}">
                  <a16:creationId xmlns:a16="http://schemas.microsoft.com/office/drawing/2014/main" id="{0B8AB0F6-19C5-0642-8A2F-8213AA9F74CC}"/>
                </a:ext>
              </a:extLst>
            </p:cNvPr>
            <p:cNvSpPr/>
            <p:nvPr/>
          </p:nvSpPr>
          <p:spPr>
            <a:xfrm>
              <a:off x="6814650" y="4071750"/>
              <a:ext cx="28050" cy="23200"/>
            </a:xfrm>
            <a:custGeom>
              <a:avLst/>
              <a:gdLst/>
              <a:ahLst/>
              <a:cxnLst/>
              <a:rect l="l" t="t" r="r" b="b"/>
              <a:pathLst>
                <a:path w="1122" h="928" extrusionOk="0">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335;p2">
              <a:extLst>
                <a:ext uri="{FF2B5EF4-FFF2-40B4-BE49-F238E27FC236}">
                  <a16:creationId xmlns:a16="http://schemas.microsoft.com/office/drawing/2014/main" id="{AEB51609-74F0-EE4A-A508-48E889B3ACF0}"/>
                </a:ext>
              </a:extLst>
            </p:cNvPr>
            <p:cNvSpPr/>
            <p:nvPr/>
          </p:nvSpPr>
          <p:spPr>
            <a:xfrm>
              <a:off x="6976425" y="3884375"/>
              <a:ext cx="18650" cy="15475"/>
            </a:xfrm>
            <a:custGeom>
              <a:avLst/>
              <a:gdLst/>
              <a:ahLst/>
              <a:cxnLst/>
              <a:rect l="l" t="t" r="r" b="b"/>
              <a:pathLst>
                <a:path w="746" h="619" extrusionOk="0">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336;p2">
              <a:extLst>
                <a:ext uri="{FF2B5EF4-FFF2-40B4-BE49-F238E27FC236}">
                  <a16:creationId xmlns:a16="http://schemas.microsoft.com/office/drawing/2014/main" id="{B0656519-2943-884F-9DCD-8D169778E3C3}"/>
                </a:ext>
              </a:extLst>
            </p:cNvPr>
            <p:cNvSpPr/>
            <p:nvPr/>
          </p:nvSpPr>
          <p:spPr>
            <a:xfrm>
              <a:off x="6672775" y="4164000"/>
              <a:ext cx="7250" cy="6025"/>
            </a:xfrm>
            <a:custGeom>
              <a:avLst/>
              <a:gdLst/>
              <a:ahLst/>
              <a:cxnLst/>
              <a:rect l="l" t="t" r="r" b="b"/>
              <a:pathLst>
                <a:path w="290" h="241" extrusionOk="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337;p2">
              <a:extLst>
                <a:ext uri="{FF2B5EF4-FFF2-40B4-BE49-F238E27FC236}">
                  <a16:creationId xmlns:a16="http://schemas.microsoft.com/office/drawing/2014/main" id="{F45A1FA6-3A57-3149-87DF-44D11F08D2C4}"/>
                </a:ext>
              </a:extLst>
            </p:cNvPr>
            <p:cNvSpPr/>
            <p:nvPr/>
          </p:nvSpPr>
          <p:spPr>
            <a:xfrm>
              <a:off x="6774775" y="4240450"/>
              <a:ext cx="7275" cy="6025"/>
            </a:xfrm>
            <a:custGeom>
              <a:avLst/>
              <a:gdLst/>
              <a:ahLst/>
              <a:cxnLst/>
              <a:rect l="l" t="t" r="r" b="b"/>
              <a:pathLst>
                <a:path w="291" h="241" extrusionOk="0">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338;p2">
              <a:extLst>
                <a:ext uri="{FF2B5EF4-FFF2-40B4-BE49-F238E27FC236}">
                  <a16:creationId xmlns:a16="http://schemas.microsoft.com/office/drawing/2014/main" id="{2DBA95CD-418B-6C46-A399-0572F102C6B8}"/>
                </a:ext>
              </a:extLst>
            </p:cNvPr>
            <p:cNvSpPr/>
            <p:nvPr/>
          </p:nvSpPr>
          <p:spPr>
            <a:xfrm>
              <a:off x="6989125" y="4030375"/>
              <a:ext cx="7300" cy="6025"/>
            </a:xfrm>
            <a:custGeom>
              <a:avLst/>
              <a:gdLst/>
              <a:ahLst/>
              <a:cxnLst/>
              <a:rect l="l" t="t" r="r" b="b"/>
              <a:pathLst>
                <a:path w="292" h="241" extrusionOk="0">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339;p2">
              <a:extLst>
                <a:ext uri="{FF2B5EF4-FFF2-40B4-BE49-F238E27FC236}">
                  <a16:creationId xmlns:a16="http://schemas.microsoft.com/office/drawing/2014/main" id="{12549A34-0C67-A649-9708-6F4EC337F89C}"/>
                </a:ext>
              </a:extLst>
            </p:cNvPr>
            <p:cNvSpPr/>
            <p:nvPr/>
          </p:nvSpPr>
          <p:spPr>
            <a:xfrm>
              <a:off x="6336650" y="4282425"/>
              <a:ext cx="7275" cy="6025"/>
            </a:xfrm>
            <a:custGeom>
              <a:avLst/>
              <a:gdLst/>
              <a:ahLst/>
              <a:cxnLst/>
              <a:rect l="l" t="t" r="r" b="b"/>
              <a:pathLst>
                <a:path w="291" h="241" extrusionOk="0">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340;p2">
              <a:extLst>
                <a:ext uri="{FF2B5EF4-FFF2-40B4-BE49-F238E27FC236}">
                  <a16:creationId xmlns:a16="http://schemas.microsoft.com/office/drawing/2014/main" id="{9B685FF5-63CB-1843-BCF7-7C0DEC417D54}"/>
                </a:ext>
              </a:extLst>
            </p:cNvPr>
            <p:cNvSpPr/>
            <p:nvPr/>
          </p:nvSpPr>
          <p:spPr>
            <a:xfrm>
              <a:off x="6295500" y="4549125"/>
              <a:ext cx="32675" cy="27025"/>
            </a:xfrm>
            <a:custGeom>
              <a:avLst/>
              <a:gdLst/>
              <a:ahLst/>
              <a:cxnLst/>
              <a:rect l="l" t="t" r="r" b="b"/>
              <a:pathLst>
                <a:path w="1307" h="1081" extrusionOk="0">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341;p2">
              <a:extLst>
                <a:ext uri="{FF2B5EF4-FFF2-40B4-BE49-F238E27FC236}">
                  <a16:creationId xmlns:a16="http://schemas.microsoft.com/office/drawing/2014/main" id="{A1D8817A-5546-6243-9AD9-92CB67E812E0}"/>
                </a:ext>
              </a:extLst>
            </p:cNvPr>
            <p:cNvSpPr/>
            <p:nvPr/>
          </p:nvSpPr>
          <p:spPr>
            <a:xfrm>
              <a:off x="6463925" y="4154975"/>
              <a:ext cx="16650" cy="14150"/>
            </a:xfrm>
            <a:custGeom>
              <a:avLst/>
              <a:gdLst/>
              <a:ahLst/>
              <a:cxnLst/>
              <a:rect l="l" t="t" r="r" b="b"/>
              <a:pathLst>
                <a:path w="666" h="566" extrusionOk="0">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342;p2">
              <a:extLst>
                <a:ext uri="{FF2B5EF4-FFF2-40B4-BE49-F238E27FC236}">
                  <a16:creationId xmlns:a16="http://schemas.microsoft.com/office/drawing/2014/main" id="{0EC8937F-9005-1F48-B057-2C9C617AE11A}"/>
                </a:ext>
              </a:extLst>
            </p:cNvPr>
            <p:cNvSpPr/>
            <p:nvPr/>
          </p:nvSpPr>
          <p:spPr>
            <a:xfrm>
              <a:off x="6154275" y="4154550"/>
              <a:ext cx="29650" cy="28225"/>
            </a:xfrm>
            <a:custGeom>
              <a:avLst/>
              <a:gdLst/>
              <a:ahLst/>
              <a:cxnLst/>
              <a:rect l="l" t="t" r="r" b="b"/>
              <a:pathLst>
                <a:path w="1186" h="1129" extrusionOk="0">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343;p2">
              <a:extLst>
                <a:ext uri="{FF2B5EF4-FFF2-40B4-BE49-F238E27FC236}">
                  <a16:creationId xmlns:a16="http://schemas.microsoft.com/office/drawing/2014/main" id="{08EC2038-8DEF-D242-A1F2-DADB8EEAB693}"/>
                </a:ext>
              </a:extLst>
            </p:cNvPr>
            <p:cNvSpPr/>
            <p:nvPr/>
          </p:nvSpPr>
          <p:spPr>
            <a:xfrm>
              <a:off x="5861725" y="3984625"/>
              <a:ext cx="36875" cy="35225"/>
            </a:xfrm>
            <a:custGeom>
              <a:avLst/>
              <a:gdLst/>
              <a:ahLst/>
              <a:cxnLst/>
              <a:rect l="l" t="t" r="r" b="b"/>
              <a:pathLst>
                <a:path w="1475" h="1409" extrusionOk="0">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344;p2">
              <a:extLst>
                <a:ext uri="{FF2B5EF4-FFF2-40B4-BE49-F238E27FC236}">
                  <a16:creationId xmlns:a16="http://schemas.microsoft.com/office/drawing/2014/main" id="{3AA1C61A-44A1-C54C-B5DA-81FC9284115E}"/>
                </a:ext>
              </a:extLst>
            </p:cNvPr>
            <p:cNvSpPr/>
            <p:nvPr/>
          </p:nvSpPr>
          <p:spPr>
            <a:xfrm>
              <a:off x="5962150" y="4889200"/>
              <a:ext cx="34675" cy="33075"/>
            </a:xfrm>
            <a:custGeom>
              <a:avLst/>
              <a:gdLst/>
              <a:ahLst/>
              <a:cxnLst/>
              <a:rect l="l" t="t" r="r" b="b"/>
              <a:pathLst>
                <a:path w="1387" h="1323" extrusionOk="0">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345;p2">
              <a:extLst>
                <a:ext uri="{FF2B5EF4-FFF2-40B4-BE49-F238E27FC236}">
                  <a16:creationId xmlns:a16="http://schemas.microsoft.com/office/drawing/2014/main" id="{681F1422-5BC2-2D4B-9B90-E46B5841C51C}"/>
                </a:ext>
              </a:extLst>
            </p:cNvPr>
            <p:cNvSpPr/>
            <p:nvPr/>
          </p:nvSpPr>
          <p:spPr>
            <a:xfrm>
              <a:off x="5507925" y="4636850"/>
              <a:ext cx="26125" cy="24850"/>
            </a:xfrm>
            <a:custGeom>
              <a:avLst/>
              <a:gdLst/>
              <a:ahLst/>
              <a:cxnLst/>
              <a:rect l="l" t="t" r="r" b="b"/>
              <a:pathLst>
                <a:path w="1045" h="994" extrusionOk="0">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346;p2">
              <a:extLst>
                <a:ext uri="{FF2B5EF4-FFF2-40B4-BE49-F238E27FC236}">
                  <a16:creationId xmlns:a16="http://schemas.microsoft.com/office/drawing/2014/main" id="{8D38F95F-C1A2-6B40-8039-7022991C7890}"/>
                </a:ext>
              </a:extLst>
            </p:cNvPr>
            <p:cNvSpPr/>
            <p:nvPr/>
          </p:nvSpPr>
          <p:spPr>
            <a:xfrm>
              <a:off x="6453550" y="4320925"/>
              <a:ext cx="34675" cy="33125"/>
            </a:xfrm>
            <a:custGeom>
              <a:avLst/>
              <a:gdLst/>
              <a:ahLst/>
              <a:cxnLst/>
              <a:rect l="l" t="t" r="r" b="b"/>
              <a:pathLst>
                <a:path w="1387" h="1325" extrusionOk="0">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347;p2">
              <a:extLst>
                <a:ext uri="{FF2B5EF4-FFF2-40B4-BE49-F238E27FC236}">
                  <a16:creationId xmlns:a16="http://schemas.microsoft.com/office/drawing/2014/main" id="{5063954F-F9A3-C042-A6E9-B27FB2749B7C}"/>
                </a:ext>
              </a:extLst>
            </p:cNvPr>
            <p:cNvSpPr/>
            <p:nvPr/>
          </p:nvSpPr>
          <p:spPr>
            <a:xfrm>
              <a:off x="5426175" y="4843425"/>
              <a:ext cx="19525" cy="16575"/>
            </a:xfrm>
            <a:custGeom>
              <a:avLst/>
              <a:gdLst/>
              <a:ahLst/>
              <a:cxnLst/>
              <a:rect l="l" t="t" r="r" b="b"/>
              <a:pathLst>
                <a:path w="781" h="663" extrusionOk="0">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348;p2">
              <a:extLst>
                <a:ext uri="{FF2B5EF4-FFF2-40B4-BE49-F238E27FC236}">
                  <a16:creationId xmlns:a16="http://schemas.microsoft.com/office/drawing/2014/main" id="{B54FC69B-6350-9849-9F9E-D4847F826F3A}"/>
                </a:ext>
              </a:extLst>
            </p:cNvPr>
            <p:cNvSpPr/>
            <p:nvPr/>
          </p:nvSpPr>
          <p:spPr>
            <a:xfrm>
              <a:off x="5594500" y="5119050"/>
              <a:ext cx="27325" cy="23175"/>
            </a:xfrm>
            <a:custGeom>
              <a:avLst/>
              <a:gdLst/>
              <a:ahLst/>
              <a:cxnLst/>
              <a:rect l="l" t="t" r="r" b="b"/>
              <a:pathLst>
                <a:path w="1093" h="927" extrusionOk="0">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349;p2">
              <a:extLst>
                <a:ext uri="{FF2B5EF4-FFF2-40B4-BE49-F238E27FC236}">
                  <a16:creationId xmlns:a16="http://schemas.microsoft.com/office/drawing/2014/main" id="{82247694-D237-ED46-86FB-71CE67D6C6C0}"/>
                </a:ext>
              </a:extLst>
            </p:cNvPr>
            <p:cNvSpPr/>
            <p:nvPr/>
          </p:nvSpPr>
          <p:spPr>
            <a:xfrm>
              <a:off x="5773600" y="5092375"/>
              <a:ext cx="7100" cy="6000"/>
            </a:xfrm>
            <a:custGeom>
              <a:avLst/>
              <a:gdLst/>
              <a:ahLst/>
              <a:cxnLst/>
              <a:rect l="l" t="t" r="r" b="b"/>
              <a:pathLst>
                <a:path w="284" h="240" extrusionOk="0">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350;p2">
              <a:extLst>
                <a:ext uri="{FF2B5EF4-FFF2-40B4-BE49-F238E27FC236}">
                  <a16:creationId xmlns:a16="http://schemas.microsoft.com/office/drawing/2014/main" id="{E701500C-D868-2544-961A-95E07339FCC6}"/>
                </a:ext>
              </a:extLst>
            </p:cNvPr>
            <p:cNvSpPr/>
            <p:nvPr/>
          </p:nvSpPr>
          <p:spPr>
            <a:xfrm>
              <a:off x="5698525" y="4989350"/>
              <a:ext cx="7100" cy="6025"/>
            </a:xfrm>
            <a:custGeom>
              <a:avLst/>
              <a:gdLst/>
              <a:ahLst/>
              <a:cxnLst/>
              <a:rect l="l" t="t" r="r" b="b"/>
              <a:pathLst>
                <a:path w="284" h="241" extrusionOk="0">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351;p2">
              <a:extLst>
                <a:ext uri="{FF2B5EF4-FFF2-40B4-BE49-F238E27FC236}">
                  <a16:creationId xmlns:a16="http://schemas.microsoft.com/office/drawing/2014/main" id="{FF424873-650E-4F46-8D37-B9F1E9C22996}"/>
                </a:ext>
              </a:extLst>
            </p:cNvPr>
            <p:cNvSpPr/>
            <p:nvPr/>
          </p:nvSpPr>
          <p:spPr>
            <a:xfrm>
              <a:off x="5431950" y="5127275"/>
              <a:ext cx="7100" cy="6050"/>
            </a:xfrm>
            <a:custGeom>
              <a:avLst/>
              <a:gdLst/>
              <a:ahLst/>
              <a:cxnLst/>
              <a:rect l="l" t="t" r="r" b="b"/>
              <a:pathLst>
                <a:path w="284" h="242" extrusionOk="0">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352;p2">
              <a:extLst>
                <a:ext uri="{FF2B5EF4-FFF2-40B4-BE49-F238E27FC236}">
                  <a16:creationId xmlns:a16="http://schemas.microsoft.com/office/drawing/2014/main" id="{848414DC-AAC7-AC42-AC24-EE98F0723D6F}"/>
                </a:ext>
              </a:extLst>
            </p:cNvPr>
            <p:cNvSpPr/>
            <p:nvPr/>
          </p:nvSpPr>
          <p:spPr>
            <a:xfrm>
              <a:off x="6129675" y="5077750"/>
              <a:ext cx="7100" cy="6050"/>
            </a:xfrm>
            <a:custGeom>
              <a:avLst/>
              <a:gdLst/>
              <a:ahLst/>
              <a:cxnLst/>
              <a:rect l="l" t="t" r="r" b="b"/>
              <a:pathLst>
                <a:path w="284" h="242" extrusionOk="0">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353;p2">
              <a:extLst>
                <a:ext uri="{FF2B5EF4-FFF2-40B4-BE49-F238E27FC236}">
                  <a16:creationId xmlns:a16="http://schemas.microsoft.com/office/drawing/2014/main" id="{CA7479D9-1C5E-774E-913B-D2F42ABC0E50}"/>
                </a:ext>
              </a:extLst>
            </p:cNvPr>
            <p:cNvSpPr/>
            <p:nvPr/>
          </p:nvSpPr>
          <p:spPr>
            <a:xfrm>
              <a:off x="6227225" y="4810550"/>
              <a:ext cx="28400" cy="27025"/>
            </a:xfrm>
            <a:custGeom>
              <a:avLst/>
              <a:gdLst/>
              <a:ahLst/>
              <a:cxnLst/>
              <a:rect l="l" t="t" r="r" b="b"/>
              <a:pathLst>
                <a:path w="1136" h="1081" extrusionOk="0">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354;p2">
              <a:extLst>
                <a:ext uri="{FF2B5EF4-FFF2-40B4-BE49-F238E27FC236}">
                  <a16:creationId xmlns:a16="http://schemas.microsoft.com/office/drawing/2014/main" id="{3D152225-D25D-0D4D-86CF-05ABE47A4F4D}"/>
                </a:ext>
              </a:extLst>
            </p:cNvPr>
            <p:cNvSpPr/>
            <p:nvPr/>
          </p:nvSpPr>
          <p:spPr>
            <a:xfrm>
              <a:off x="6755725" y="4260375"/>
              <a:ext cx="47300" cy="45100"/>
            </a:xfrm>
            <a:custGeom>
              <a:avLst/>
              <a:gdLst/>
              <a:ahLst/>
              <a:cxnLst/>
              <a:rect l="l" t="t" r="r" b="b"/>
              <a:pathLst>
                <a:path w="1892" h="1804" extrusionOk="0">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355;p2">
              <a:extLst>
                <a:ext uri="{FF2B5EF4-FFF2-40B4-BE49-F238E27FC236}">
                  <a16:creationId xmlns:a16="http://schemas.microsoft.com/office/drawing/2014/main" id="{FBCD99C5-73E1-7A41-8C8A-BEF54C1A1D9F}"/>
                </a:ext>
              </a:extLst>
            </p:cNvPr>
            <p:cNvSpPr/>
            <p:nvPr/>
          </p:nvSpPr>
          <p:spPr>
            <a:xfrm>
              <a:off x="6715000" y="4454650"/>
              <a:ext cx="30025" cy="24875"/>
            </a:xfrm>
            <a:custGeom>
              <a:avLst/>
              <a:gdLst/>
              <a:ahLst/>
              <a:cxnLst/>
              <a:rect l="l" t="t" r="r" b="b"/>
              <a:pathLst>
                <a:path w="1201" h="995" extrusionOk="0">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356;p2">
              <a:extLst>
                <a:ext uri="{FF2B5EF4-FFF2-40B4-BE49-F238E27FC236}">
                  <a16:creationId xmlns:a16="http://schemas.microsoft.com/office/drawing/2014/main" id="{28A472F8-93A8-4F4C-9487-4DB31457EC64}"/>
                </a:ext>
              </a:extLst>
            </p:cNvPr>
            <p:cNvSpPr/>
            <p:nvPr/>
          </p:nvSpPr>
          <p:spPr>
            <a:xfrm>
              <a:off x="6591400" y="4858275"/>
              <a:ext cx="34675" cy="33100"/>
            </a:xfrm>
            <a:custGeom>
              <a:avLst/>
              <a:gdLst/>
              <a:ahLst/>
              <a:cxnLst/>
              <a:rect l="l" t="t" r="r" b="b"/>
              <a:pathLst>
                <a:path w="1387" h="1324" extrusionOk="0">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357;p2">
              <a:extLst>
                <a:ext uri="{FF2B5EF4-FFF2-40B4-BE49-F238E27FC236}">
                  <a16:creationId xmlns:a16="http://schemas.microsoft.com/office/drawing/2014/main" id="{A6A4C748-4E38-5F43-B03F-C54939E3A46E}"/>
                </a:ext>
              </a:extLst>
            </p:cNvPr>
            <p:cNvSpPr/>
            <p:nvPr/>
          </p:nvSpPr>
          <p:spPr>
            <a:xfrm>
              <a:off x="6166650" y="4739775"/>
              <a:ext cx="20025" cy="16575"/>
            </a:xfrm>
            <a:custGeom>
              <a:avLst/>
              <a:gdLst/>
              <a:ahLst/>
              <a:cxnLst/>
              <a:rect l="l" t="t" r="r" b="b"/>
              <a:pathLst>
                <a:path w="801" h="663" extrusionOk="0">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358;p2">
              <a:extLst>
                <a:ext uri="{FF2B5EF4-FFF2-40B4-BE49-F238E27FC236}">
                  <a16:creationId xmlns:a16="http://schemas.microsoft.com/office/drawing/2014/main" id="{0769A893-761A-C64E-9482-92933AF7E1EE}"/>
                </a:ext>
              </a:extLst>
            </p:cNvPr>
            <p:cNvSpPr/>
            <p:nvPr/>
          </p:nvSpPr>
          <p:spPr>
            <a:xfrm>
              <a:off x="6308400" y="4428975"/>
              <a:ext cx="37325" cy="35625"/>
            </a:xfrm>
            <a:custGeom>
              <a:avLst/>
              <a:gdLst/>
              <a:ahLst/>
              <a:cxnLst/>
              <a:rect l="l" t="t" r="r" b="b"/>
              <a:pathLst>
                <a:path w="1493" h="1425" extrusionOk="0">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359;p2">
              <a:extLst>
                <a:ext uri="{FF2B5EF4-FFF2-40B4-BE49-F238E27FC236}">
                  <a16:creationId xmlns:a16="http://schemas.microsoft.com/office/drawing/2014/main" id="{314B3392-B09B-B649-873C-12FC2EE1FAF4}"/>
                </a:ext>
              </a:extLst>
            </p:cNvPr>
            <p:cNvSpPr/>
            <p:nvPr/>
          </p:nvSpPr>
          <p:spPr>
            <a:xfrm>
              <a:off x="6462025" y="4340600"/>
              <a:ext cx="9375" cy="7725"/>
            </a:xfrm>
            <a:custGeom>
              <a:avLst/>
              <a:gdLst/>
              <a:ahLst/>
              <a:cxnLst/>
              <a:rect l="l" t="t" r="r" b="b"/>
              <a:pathLst>
                <a:path w="375" h="309" extrusionOk="0">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360;p2">
              <a:extLst>
                <a:ext uri="{FF2B5EF4-FFF2-40B4-BE49-F238E27FC236}">
                  <a16:creationId xmlns:a16="http://schemas.microsoft.com/office/drawing/2014/main" id="{5106857B-C488-7547-8515-7AE8FD508D4D}"/>
                </a:ext>
              </a:extLst>
            </p:cNvPr>
            <p:cNvSpPr/>
            <p:nvPr/>
          </p:nvSpPr>
          <p:spPr>
            <a:xfrm>
              <a:off x="6742275" y="4631175"/>
              <a:ext cx="7300" cy="6025"/>
            </a:xfrm>
            <a:custGeom>
              <a:avLst/>
              <a:gdLst/>
              <a:ahLst/>
              <a:cxnLst/>
              <a:rect l="l" t="t" r="r" b="b"/>
              <a:pathLst>
                <a:path w="292" h="241" extrusionOk="0">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361;p2">
              <a:extLst>
                <a:ext uri="{FF2B5EF4-FFF2-40B4-BE49-F238E27FC236}">
                  <a16:creationId xmlns:a16="http://schemas.microsoft.com/office/drawing/2014/main" id="{04BBB833-D00E-C847-905D-A1185139963F}"/>
                </a:ext>
              </a:extLst>
            </p:cNvPr>
            <p:cNvSpPr/>
            <p:nvPr/>
          </p:nvSpPr>
          <p:spPr>
            <a:xfrm>
              <a:off x="6406150" y="4749600"/>
              <a:ext cx="7325" cy="6025"/>
            </a:xfrm>
            <a:custGeom>
              <a:avLst/>
              <a:gdLst/>
              <a:ahLst/>
              <a:cxnLst/>
              <a:rect l="l" t="t" r="r" b="b"/>
              <a:pathLst>
                <a:path w="293" h="241" extrusionOk="0">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362;p2">
              <a:extLst>
                <a:ext uri="{FF2B5EF4-FFF2-40B4-BE49-F238E27FC236}">
                  <a16:creationId xmlns:a16="http://schemas.microsoft.com/office/drawing/2014/main" id="{FAA86566-DE71-CC4D-A018-05D4286799F3}"/>
                </a:ext>
              </a:extLst>
            </p:cNvPr>
            <p:cNvSpPr/>
            <p:nvPr/>
          </p:nvSpPr>
          <p:spPr>
            <a:xfrm>
              <a:off x="6365025" y="5016300"/>
              <a:ext cx="32650" cy="27025"/>
            </a:xfrm>
            <a:custGeom>
              <a:avLst/>
              <a:gdLst/>
              <a:ahLst/>
              <a:cxnLst/>
              <a:rect l="l" t="t" r="r" b="b"/>
              <a:pathLst>
                <a:path w="1306" h="1081" extrusionOk="0">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363;p2">
              <a:extLst>
                <a:ext uri="{FF2B5EF4-FFF2-40B4-BE49-F238E27FC236}">
                  <a16:creationId xmlns:a16="http://schemas.microsoft.com/office/drawing/2014/main" id="{EF016BD7-5049-0B4E-9849-B5FFA36AAE17}"/>
                </a:ext>
              </a:extLst>
            </p:cNvPr>
            <p:cNvSpPr/>
            <p:nvPr/>
          </p:nvSpPr>
          <p:spPr>
            <a:xfrm>
              <a:off x="6533450" y="4622125"/>
              <a:ext cx="16650" cy="14150"/>
            </a:xfrm>
            <a:custGeom>
              <a:avLst/>
              <a:gdLst/>
              <a:ahLst/>
              <a:cxnLst/>
              <a:rect l="l" t="t" r="r" b="b"/>
              <a:pathLst>
                <a:path w="666" h="566" extrusionOk="0">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364;p2">
              <a:extLst>
                <a:ext uri="{FF2B5EF4-FFF2-40B4-BE49-F238E27FC236}">
                  <a16:creationId xmlns:a16="http://schemas.microsoft.com/office/drawing/2014/main" id="{0EF4A468-A67E-D540-ADBA-814BA0B6676E}"/>
                </a:ext>
              </a:extLst>
            </p:cNvPr>
            <p:cNvSpPr/>
            <p:nvPr/>
          </p:nvSpPr>
          <p:spPr>
            <a:xfrm>
              <a:off x="6223825" y="4621725"/>
              <a:ext cx="29625" cy="28200"/>
            </a:xfrm>
            <a:custGeom>
              <a:avLst/>
              <a:gdLst/>
              <a:ahLst/>
              <a:cxnLst/>
              <a:rect l="l" t="t" r="r" b="b"/>
              <a:pathLst>
                <a:path w="1185" h="1128" extrusionOk="0">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365;p2">
              <a:extLst>
                <a:ext uri="{FF2B5EF4-FFF2-40B4-BE49-F238E27FC236}">
                  <a16:creationId xmlns:a16="http://schemas.microsoft.com/office/drawing/2014/main" id="{EC36E2BF-47CE-EC43-9F07-D03707B274AD}"/>
                </a:ext>
              </a:extLst>
            </p:cNvPr>
            <p:cNvSpPr/>
            <p:nvPr/>
          </p:nvSpPr>
          <p:spPr>
            <a:xfrm>
              <a:off x="5931275" y="4451825"/>
              <a:ext cx="36850" cy="35175"/>
            </a:xfrm>
            <a:custGeom>
              <a:avLst/>
              <a:gdLst/>
              <a:ahLst/>
              <a:cxnLst/>
              <a:rect l="l" t="t" r="r" b="b"/>
              <a:pathLst>
                <a:path w="1474" h="1407" extrusionOk="0">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366;p2">
              <a:extLst>
                <a:ext uri="{FF2B5EF4-FFF2-40B4-BE49-F238E27FC236}">
                  <a16:creationId xmlns:a16="http://schemas.microsoft.com/office/drawing/2014/main" id="{80C7A05C-34A6-1D42-A36C-5E6BA921BE5D}"/>
                </a:ext>
              </a:extLst>
            </p:cNvPr>
            <p:cNvSpPr/>
            <p:nvPr/>
          </p:nvSpPr>
          <p:spPr>
            <a:xfrm>
              <a:off x="6753650" y="3476450"/>
              <a:ext cx="24875" cy="21150"/>
            </a:xfrm>
            <a:custGeom>
              <a:avLst/>
              <a:gdLst/>
              <a:ahLst/>
              <a:cxnLst/>
              <a:rect l="l" t="t" r="r" b="b"/>
              <a:pathLst>
                <a:path w="995" h="846" extrusionOk="0">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367;p2">
              <a:extLst>
                <a:ext uri="{FF2B5EF4-FFF2-40B4-BE49-F238E27FC236}">
                  <a16:creationId xmlns:a16="http://schemas.microsoft.com/office/drawing/2014/main" id="{494AA4D9-26B0-404B-9657-DA31EB10286E}"/>
                </a:ext>
              </a:extLst>
            </p:cNvPr>
            <p:cNvSpPr/>
            <p:nvPr/>
          </p:nvSpPr>
          <p:spPr>
            <a:xfrm>
              <a:off x="7266250" y="4135375"/>
              <a:ext cx="58975" cy="56275"/>
            </a:xfrm>
            <a:custGeom>
              <a:avLst/>
              <a:gdLst/>
              <a:ahLst/>
              <a:cxnLst/>
              <a:rect l="l" t="t" r="r" b="b"/>
              <a:pathLst>
                <a:path w="2359" h="2251" extrusionOk="0">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368;p2">
              <a:extLst>
                <a:ext uri="{FF2B5EF4-FFF2-40B4-BE49-F238E27FC236}">
                  <a16:creationId xmlns:a16="http://schemas.microsoft.com/office/drawing/2014/main" id="{2192E225-FB6E-284A-882E-322030F76C8A}"/>
                </a:ext>
              </a:extLst>
            </p:cNvPr>
            <p:cNvSpPr/>
            <p:nvPr/>
          </p:nvSpPr>
          <p:spPr>
            <a:xfrm>
              <a:off x="1430600" y="4626575"/>
              <a:ext cx="76100" cy="72025"/>
            </a:xfrm>
            <a:custGeom>
              <a:avLst/>
              <a:gdLst/>
              <a:ahLst/>
              <a:cxnLst/>
              <a:rect l="l" t="t" r="r" b="b"/>
              <a:pathLst>
                <a:path w="3044" h="2881" extrusionOk="0">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369;p2">
              <a:extLst>
                <a:ext uri="{FF2B5EF4-FFF2-40B4-BE49-F238E27FC236}">
                  <a16:creationId xmlns:a16="http://schemas.microsoft.com/office/drawing/2014/main" id="{7E0E6AFF-70A4-974B-8406-FDC633C6B60D}"/>
                </a:ext>
              </a:extLst>
            </p:cNvPr>
            <p:cNvSpPr/>
            <p:nvPr/>
          </p:nvSpPr>
          <p:spPr>
            <a:xfrm>
              <a:off x="1160050" y="4557000"/>
              <a:ext cx="43900" cy="41575"/>
            </a:xfrm>
            <a:custGeom>
              <a:avLst/>
              <a:gdLst/>
              <a:ahLst/>
              <a:cxnLst/>
              <a:rect l="l" t="t" r="r" b="b"/>
              <a:pathLst>
                <a:path w="1756" h="1663" extrusionOk="0">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370;p2">
              <a:extLst>
                <a:ext uri="{FF2B5EF4-FFF2-40B4-BE49-F238E27FC236}">
                  <a16:creationId xmlns:a16="http://schemas.microsoft.com/office/drawing/2014/main" id="{F6CAFDDF-5AA2-894B-8C80-3B2DEA63789A}"/>
                </a:ext>
              </a:extLst>
            </p:cNvPr>
            <p:cNvSpPr/>
            <p:nvPr/>
          </p:nvSpPr>
          <p:spPr>
            <a:xfrm>
              <a:off x="1341950" y="4529975"/>
              <a:ext cx="24225" cy="22900"/>
            </a:xfrm>
            <a:custGeom>
              <a:avLst/>
              <a:gdLst/>
              <a:ahLst/>
              <a:cxnLst/>
              <a:rect l="l" t="t" r="r" b="b"/>
              <a:pathLst>
                <a:path w="969" h="916" extrusionOk="0">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371;p2">
              <a:extLst>
                <a:ext uri="{FF2B5EF4-FFF2-40B4-BE49-F238E27FC236}">
                  <a16:creationId xmlns:a16="http://schemas.microsoft.com/office/drawing/2014/main" id="{405CC45B-2EC1-454E-A8E6-7E67C226155A}"/>
                </a:ext>
              </a:extLst>
            </p:cNvPr>
            <p:cNvSpPr/>
            <p:nvPr/>
          </p:nvSpPr>
          <p:spPr>
            <a:xfrm>
              <a:off x="1221775" y="4457400"/>
              <a:ext cx="24225" cy="22900"/>
            </a:xfrm>
            <a:custGeom>
              <a:avLst/>
              <a:gdLst/>
              <a:ahLst/>
              <a:cxnLst/>
              <a:rect l="l" t="t" r="r" b="b"/>
              <a:pathLst>
                <a:path w="969" h="916" extrusionOk="0">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372;p2">
              <a:extLst>
                <a:ext uri="{FF2B5EF4-FFF2-40B4-BE49-F238E27FC236}">
                  <a16:creationId xmlns:a16="http://schemas.microsoft.com/office/drawing/2014/main" id="{BFFBDFA6-E317-3347-9FDC-2769F2199169}"/>
                </a:ext>
              </a:extLst>
            </p:cNvPr>
            <p:cNvSpPr/>
            <p:nvPr/>
          </p:nvSpPr>
          <p:spPr>
            <a:xfrm>
              <a:off x="1172900" y="4743300"/>
              <a:ext cx="64375" cy="60925"/>
            </a:xfrm>
            <a:custGeom>
              <a:avLst/>
              <a:gdLst/>
              <a:ahLst/>
              <a:cxnLst/>
              <a:rect l="l" t="t" r="r" b="b"/>
              <a:pathLst>
                <a:path w="2575" h="2437" extrusionOk="0">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373;p2">
              <a:extLst>
                <a:ext uri="{FF2B5EF4-FFF2-40B4-BE49-F238E27FC236}">
                  <a16:creationId xmlns:a16="http://schemas.microsoft.com/office/drawing/2014/main" id="{EE24FFEE-4882-6843-8DE0-15CE64BE3836}"/>
                </a:ext>
              </a:extLst>
            </p:cNvPr>
            <p:cNvSpPr/>
            <p:nvPr/>
          </p:nvSpPr>
          <p:spPr>
            <a:xfrm>
              <a:off x="1723825" y="4457900"/>
              <a:ext cx="32250" cy="30475"/>
            </a:xfrm>
            <a:custGeom>
              <a:avLst/>
              <a:gdLst/>
              <a:ahLst/>
              <a:cxnLst/>
              <a:rect l="l" t="t" r="r" b="b"/>
              <a:pathLst>
                <a:path w="1290" h="1219" extrusionOk="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374;p2">
              <a:extLst>
                <a:ext uri="{FF2B5EF4-FFF2-40B4-BE49-F238E27FC236}">
                  <a16:creationId xmlns:a16="http://schemas.microsoft.com/office/drawing/2014/main" id="{82A9B434-30A8-6947-83DB-C4A501158A34}"/>
                </a:ext>
              </a:extLst>
            </p:cNvPr>
            <p:cNvSpPr/>
            <p:nvPr/>
          </p:nvSpPr>
          <p:spPr>
            <a:xfrm>
              <a:off x="1043550" y="4150775"/>
              <a:ext cx="32200" cy="30475"/>
            </a:xfrm>
            <a:custGeom>
              <a:avLst/>
              <a:gdLst/>
              <a:ahLst/>
              <a:cxnLst/>
              <a:rect l="l" t="t" r="r" b="b"/>
              <a:pathLst>
                <a:path w="1288" h="1219" extrusionOk="0">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375;p2">
              <a:extLst>
                <a:ext uri="{FF2B5EF4-FFF2-40B4-BE49-F238E27FC236}">
                  <a16:creationId xmlns:a16="http://schemas.microsoft.com/office/drawing/2014/main" id="{C4D27E73-46CE-C14A-AE29-AB4CD59BEA8F}"/>
                </a:ext>
              </a:extLst>
            </p:cNvPr>
            <p:cNvSpPr/>
            <p:nvPr/>
          </p:nvSpPr>
          <p:spPr>
            <a:xfrm>
              <a:off x="555550" y="4196550"/>
              <a:ext cx="72475" cy="68525"/>
            </a:xfrm>
            <a:custGeom>
              <a:avLst/>
              <a:gdLst/>
              <a:ahLst/>
              <a:cxnLst/>
              <a:rect l="l" t="t" r="r" b="b"/>
              <a:pathLst>
                <a:path w="2899" h="2741" extrusionOk="0">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376;p2">
              <a:extLst>
                <a:ext uri="{FF2B5EF4-FFF2-40B4-BE49-F238E27FC236}">
                  <a16:creationId xmlns:a16="http://schemas.microsoft.com/office/drawing/2014/main" id="{B3C3F3BB-4FCF-DF4A-AB25-8A815F2EBE73}"/>
                </a:ext>
              </a:extLst>
            </p:cNvPr>
            <p:cNvSpPr/>
            <p:nvPr/>
          </p:nvSpPr>
          <p:spPr>
            <a:xfrm>
              <a:off x="1806425" y="4873000"/>
              <a:ext cx="16175" cy="15300"/>
            </a:xfrm>
            <a:custGeom>
              <a:avLst/>
              <a:gdLst/>
              <a:ahLst/>
              <a:cxnLst/>
              <a:rect l="l" t="t" r="r" b="b"/>
              <a:pathLst>
                <a:path w="647" h="612" extrusionOk="0">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377;p2">
              <a:extLst>
                <a:ext uri="{FF2B5EF4-FFF2-40B4-BE49-F238E27FC236}">
                  <a16:creationId xmlns:a16="http://schemas.microsoft.com/office/drawing/2014/main" id="{CB95B1FC-BBC7-CF4E-887B-2E3D8C1FC499}"/>
                </a:ext>
              </a:extLst>
            </p:cNvPr>
            <p:cNvSpPr/>
            <p:nvPr/>
          </p:nvSpPr>
          <p:spPr>
            <a:xfrm>
              <a:off x="1606700" y="3993350"/>
              <a:ext cx="24225" cy="22925"/>
            </a:xfrm>
            <a:custGeom>
              <a:avLst/>
              <a:gdLst/>
              <a:ahLst/>
              <a:cxnLst/>
              <a:rect l="l" t="t" r="r" b="b"/>
              <a:pathLst>
                <a:path w="969" h="917" extrusionOk="0">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378;p2">
              <a:extLst>
                <a:ext uri="{FF2B5EF4-FFF2-40B4-BE49-F238E27FC236}">
                  <a16:creationId xmlns:a16="http://schemas.microsoft.com/office/drawing/2014/main" id="{F9F075E3-FA40-6640-BCE0-03F9A3B94331}"/>
                </a:ext>
              </a:extLst>
            </p:cNvPr>
            <p:cNvSpPr/>
            <p:nvPr/>
          </p:nvSpPr>
          <p:spPr>
            <a:xfrm>
              <a:off x="2414975" y="4422850"/>
              <a:ext cx="32225" cy="30475"/>
            </a:xfrm>
            <a:custGeom>
              <a:avLst/>
              <a:gdLst/>
              <a:ahLst/>
              <a:cxnLst/>
              <a:rect l="l" t="t" r="r" b="b"/>
              <a:pathLst>
                <a:path w="1289" h="1219" extrusionOk="0">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379;p2">
              <a:extLst>
                <a:ext uri="{FF2B5EF4-FFF2-40B4-BE49-F238E27FC236}">
                  <a16:creationId xmlns:a16="http://schemas.microsoft.com/office/drawing/2014/main" id="{5EC1EB0A-0BC4-5A4F-A976-6625731E6C5D}"/>
                </a:ext>
              </a:extLst>
            </p:cNvPr>
            <p:cNvSpPr/>
            <p:nvPr/>
          </p:nvSpPr>
          <p:spPr>
            <a:xfrm>
              <a:off x="1421425" y="4068925"/>
              <a:ext cx="16125" cy="15300"/>
            </a:xfrm>
            <a:custGeom>
              <a:avLst/>
              <a:gdLst/>
              <a:ahLst/>
              <a:cxnLst/>
              <a:rect l="l" t="t" r="r" b="b"/>
              <a:pathLst>
                <a:path w="645" h="612" extrusionOk="0">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380;p2">
              <a:extLst>
                <a:ext uri="{FF2B5EF4-FFF2-40B4-BE49-F238E27FC236}">
                  <a16:creationId xmlns:a16="http://schemas.microsoft.com/office/drawing/2014/main" id="{9739B197-C9FE-0C45-979C-734EC1A853F2}"/>
                </a:ext>
              </a:extLst>
            </p:cNvPr>
            <p:cNvSpPr/>
            <p:nvPr/>
          </p:nvSpPr>
          <p:spPr>
            <a:xfrm>
              <a:off x="638400" y="4501000"/>
              <a:ext cx="40250" cy="38075"/>
            </a:xfrm>
            <a:custGeom>
              <a:avLst/>
              <a:gdLst/>
              <a:ahLst/>
              <a:cxnLst/>
              <a:rect l="l" t="t" r="r" b="b"/>
              <a:pathLst>
                <a:path w="1610" h="1523" extrusionOk="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381;p2">
              <a:extLst>
                <a:ext uri="{FF2B5EF4-FFF2-40B4-BE49-F238E27FC236}">
                  <a16:creationId xmlns:a16="http://schemas.microsoft.com/office/drawing/2014/main" id="{99244F4D-1066-F545-81DC-42BDEDE4FA6F}"/>
                </a:ext>
              </a:extLst>
            </p:cNvPr>
            <p:cNvSpPr/>
            <p:nvPr/>
          </p:nvSpPr>
          <p:spPr>
            <a:xfrm>
              <a:off x="461125" y="3762975"/>
              <a:ext cx="16175" cy="15275"/>
            </a:xfrm>
            <a:custGeom>
              <a:avLst/>
              <a:gdLst/>
              <a:ahLst/>
              <a:cxnLst/>
              <a:rect l="l" t="t" r="r" b="b"/>
              <a:pathLst>
                <a:path w="647" h="611" extrusionOk="0">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382;p2">
              <a:extLst>
                <a:ext uri="{FF2B5EF4-FFF2-40B4-BE49-F238E27FC236}">
                  <a16:creationId xmlns:a16="http://schemas.microsoft.com/office/drawing/2014/main" id="{48463FB4-7B9C-6249-8228-141CFD57786A}"/>
                </a:ext>
              </a:extLst>
            </p:cNvPr>
            <p:cNvSpPr/>
            <p:nvPr/>
          </p:nvSpPr>
          <p:spPr>
            <a:xfrm>
              <a:off x="853375" y="3726850"/>
              <a:ext cx="16150" cy="15300"/>
            </a:xfrm>
            <a:custGeom>
              <a:avLst/>
              <a:gdLst/>
              <a:ahLst/>
              <a:cxnLst/>
              <a:rect l="l" t="t" r="r" b="b"/>
              <a:pathLst>
                <a:path w="646" h="612" extrusionOk="0">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383;p2">
              <a:extLst>
                <a:ext uri="{FF2B5EF4-FFF2-40B4-BE49-F238E27FC236}">
                  <a16:creationId xmlns:a16="http://schemas.microsoft.com/office/drawing/2014/main" id="{4192408A-E5E5-1D42-8F60-82018BD0A0CB}"/>
                </a:ext>
              </a:extLst>
            </p:cNvPr>
            <p:cNvSpPr/>
            <p:nvPr/>
          </p:nvSpPr>
          <p:spPr>
            <a:xfrm>
              <a:off x="1486850" y="4865750"/>
              <a:ext cx="34675" cy="32800"/>
            </a:xfrm>
            <a:custGeom>
              <a:avLst/>
              <a:gdLst/>
              <a:ahLst/>
              <a:cxnLst/>
              <a:rect l="l" t="t" r="r" b="b"/>
              <a:pathLst>
                <a:path w="1387" h="1312" extrusionOk="0">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384;p2">
              <a:extLst>
                <a:ext uri="{FF2B5EF4-FFF2-40B4-BE49-F238E27FC236}">
                  <a16:creationId xmlns:a16="http://schemas.microsoft.com/office/drawing/2014/main" id="{3E6A08AF-A6C3-5E47-ACAC-513DFB7E9CFA}"/>
                </a:ext>
              </a:extLst>
            </p:cNvPr>
            <p:cNvSpPr/>
            <p:nvPr/>
          </p:nvSpPr>
          <p:spPr>
            <a:xfrm>
              <a:off x="1358775" y="4805450"/>
              <a:ext cx="7525" cy="7125"/>
            </a:xfrm>
            <a:custGeom>
              <a:avLst/>
              <a:gdLst/>
              <a:ahLst/>
              <a:cxnLst/>
              <a:rect l="l" t="t" r="r" b="b"/>
              <a:pathLst>
                <a:path w="301" h="285" extrusionOk="0">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385;p2">
              <a:extLst>
                <a:ext uri="{FF2B5EF4-FFF2-40B4-BE49-F238E27FC236}">
                  <a16:creationId xmlns:a16="http://schemas.microsoft.com/office/drawing/2014/main" id="{6FAB16E7-116B-CB48-8A8A-076379F4DB9A}"/>
                </a:ext>
              </a:extLst>
            </p:cNvPr>
            <p:cNvSpPr/>
            <p:nvPr/>
          </p:nvSpPr>
          <p:spPr>
            <a:xfrm>
              <a:off x="1219950" y="4920175"/>
              <a:ext cx="7500" cy="7125"/>
            </a:xfrm>
            <a:custGeom>
              <a:avLst/>
              <a:gdLst/>
              <a:ahLst/>
              <a:cxnLst/>
              <a:rect l="l" t="t" r="r" b="b"/>
              <a:pathLst>
                <a:path w="300" h="285" extrusionOk="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386;p2">
              <a:extLst>
                <a:ext uri="{FF2B5EF4-FFF2-40B4-BE49-F238E27FC236}">
                  <a16:creationId xmlns:a16="http://schemas.microsoft.com/office/drawing/2014/main" id="{C4066B37-20BE-844A-AB62-B78C72AABEFB}"/>
                </a:ext>
              </a:extLst>
            </p:cNvPr>
            <p:cNvSpPr/>
            <p:nvPr/>
          </p:nvSpPr>
          <p:spPr>
            <a:xfrm>
              <a:off x="976000" y="4641025"/>
              <a:ext cx="11275" cy="10650"/>
            </a:xfrm>
            <a:custGeom>
              <a:avLst/>
              <a:gdLst/>
              <a:ahLst/>
              <a:cxnLst/>
              <a:rect l="l" t="t" r="r" b="b"/>
              <a:pathLst>
                <a:path w="451" h="426" extrusionOk="0">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387;p2">
              <a:extLst>
                <a:ext uri="{FF2B5EF4-FFF2-40B4-BE49-F238E27FC236}">
                  <a16:creationId xmlns:a16="http://schemas.microsoft.com/office/drawing/2014/main" id="{FC5C598C-C77A-7744-9A78-CCF1A73F56E4}"/>
                </a:ext>
              </a:extLst>
            </p:cNvPr>
            <p:cNvSpPr/>
            <p:nvPr/>
          </p:nvSpPr>
          <p:spPr>
            <a:xfrm>
              <a:off x="890325" y="4383325"/>
              <a:ext cx="22525" cy="21300"/>
            </a:xfrm>
            <a:custGeom>
              <a:avLst/>
              <a:gdLst/>
              <a:ahLst/>
              <a:cxnLst/>
              <a:rect l="l" t="t" r="r" b="b"/>
              <a:pathLst>
                <a:path w="901" h="852" extrusionOk="0">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388;p2">
              <a:extLst>
                <a:ext uri="{FF2B5EF4-FFF2-40B4-BE49-F238E27FC236}">
                  <a16:creationId xmlns:a16="http://schemas.microsoft.com/office/drawing/2014/main" id="{E5B94699-C8AB-E045-A80D-4E377DFCF219}"/>
                </a:ext>
              </a:extLst>
            </p:cNvPr>
            <p:cNvSpPr/>
            <p:nvPr/>
          </p:nvSpPr>
          <p:spPr>
            <a:xfrm>
              <a:off x="747600" y="4381400"/>
              <a:ext cx="7550" cy="7125"/>
            </a:xfrm>
            <a:custGeom>
              <a:avLst/>
              <a:gdLst/>
              <a:ahLst/>
              <a:cxnLst/>
              <a:rect l="l" t="t" r="r" b="b"/>
              <a:pathLst>
                <a:path w="302" h="285" extrusionOk="0">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389;p2">
              <a:extLst>
                <a:ext uri="{FF2B5EF4-FFF2-40B4-BE49-F238E27FC236}">
                  <a16:creationId xmlns:a16="http://schemas.microsoft.com/office/drawing/2014/main" id="{896D6E35-830E-B84A-A76F-F55B8890639C}"/>
                </a:ext>
              </a:extLst>
            </p:cNvPr>
            <p:cNvSpPr/>
            <p:nvPr/>
          </p:nvSpPr>
          <p:spPr>
            <a:xfrm>
              <a:off x="899300" y="4709875"/>
              <a:ext cx="15000" cy="14225"/>
            </a:xfrm>
            <a:custGeom>
              <a:avLst/>
              <a:gdLst/>
              <a:ahLst/>
              <a:cxnLst/>
              <a:rect l="l" t="t" r="r" b="b"/>
              <a:pathLst>
                <a:path w="600" h="569" extrusionOk="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390;p2">
              <a:extLst>
                <a:ext uri="{FF2B5EF4-FFF2-40B4-BE49-F238E27FC236}">
                  <a16:creationId xmlns:a16="http://schemas.microsoft.com/office/drawing/2014/main" id="{0D28B3F8-2F12-804D-82B8-EB52D6F19574}"/>
                </a:ext>
              </a:extLst>
            </p:cNvPr>
            <p:cNvSpPr/>
            <p:nvPr/>
          </p:nvSpPr>
          <p:spPr>
            <a:xfrm>
              <a:off x="1341875" y="4357825"/>
              <a:ext cx="22600" cy="21400"/>
            </a:xfrm>
            <a:custGeom>
              <a:avLst/>
              <a:gdLst/>
              <a:ahLst/>
              <a:cxnLst/>
              <a:rect l="l" t="t" r="r" b="b"/>
              <a:pathLst>
                <a:path w="904" h="856" extrusionOk="0">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391;p2">
              <a:extLst>
                <a:ext uri="{FF2B5EF4-FFF2-40B4-BE49-F238E27FC236}">
                  <a16:creationId xmlns:a16="http://schemas.microsoft.com/office/drawing/2014/main" id="{228FA089-5FA6-2A41-9ACA-0F2FF1DB7E00}"/>
                </a:ext>
              </a:extLst>
            </p:cNvPr>
            <p:cNvSpPr/>
            <p:nvPr/>
          </p:nvSpPr>
          <p:spPr>
            <a:xfrm>
              <a:off x="1123450" y="4311300"/>
              <a:ext cx="15075" cy="14275"/>
            </a:xfrm>
            <a:custGeom>
              <a:avLst/>
              <a:gdLst/>
              <a:ahLst/>
              <a:cxnLst/>
              <a:rect l="l" t="t" r="r" b="b"/>
              <a:pathLst>
                <a:path w="603" h="571" extrusionOk="0">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392;p2">
              <a:extLst>
                <a:ext uri="{FF2B5EF4-FFF2-40B4-BE49-F238E27FC236}">
                  <a16:creationId xmlns:a16="http://schemas.microsoft.com/office/drawing/2014/main" id="{2366CC78-832B-EA45-9270-197A2C51E4D7}"/>
                </a:ext>
              </a:extLst>
            </p:cNvPr>
            <p:cNvSpPr/>
            <p:nvPr/>
          </p:nvSpPr>
          <p:spPr>
            <a:xfrm>
              <a:off x="1482550" y="4456600"/>
              <a:ext cx="5875" cy="5550"/>
            </a:xfrm>
            <a:custGeom>
              <a:avLst/>
              <a:gdLst/>
              <a:ahLst/>
              <a:cxnLst/>
              <a:rect l="l" t="t" r="r" b="b"/>
              <a:pathLst>
                <a:path w="235" h="222" extrusionOk="0">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393;p2">
              <a:extLst>
                <a:ext uri="{FF2B5EF4-FFF2-40B4-BE49-F238E27FC236}">
                  <a16:creationId xmlns:a16="http://schemas.microsoft.com/office/drawing/2014/main" id="{99E0DCC8-83D1-0C4F-9D25-A7CEE60F022C}"/>
                </a:ext>
              </a:extLst>
            </p:cNvPr>
            <p:cNvSpPr/>
            <p:nvPr/>
          </p:nvSpPr>
          <p:spPr>
            <a:xfrm>
              <a:off x="1503275" y="4341000"/>
              <a:ext cx="5850" cy="5525"/>
            </a:xfrm>
            <a:custGeom>
              <a:avLst/>
              <a:gdLst/>
              <a:ahLst/>
              <a:cxnLst/>
              <a:rect l="l" t="t" r="r" b="b"/>
              <a:pathLst>
                <a:path w="234" h="221" extrusionOk="0">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394;p2">
              <a:extLst>
                <a:ext uri="{FF2B5EF4-FFF2-40B4-BE49-F238E27FC236}">
                  <a16:creationId xmlns:a16="http://schemas.microsoft.com/office/drawing/2014/main" id="{9DD05DD2-80C9-D445-A36C-FD001C1361B6}"/>
                </a:ext>
              </a:extLst>
            </p:cNvPr>
            <p:cNvSpPr/>
            <p:nvPr/>
          </p:nvSpPr>
          <p:spPr>
            <a:xfrm>
              <a:off x="1241650" y="4251500"/>
              <a:ext cx="5875" cy="5550"/>
            </a:xfrm>
            <a:custGeom>
              <a:avLst/>
              <a:gdLst/>
              <a:ahLst/>
              <a:cxnLst/>
              <a:rect l="l" t="t" r="r" b="b"/>
              <a:pathLst>
                <a:path w="235" h="222" extrusionOk="0">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395;p2">
              <a:extLst>
                <a:ext uri="{FF2B5EF4-FFF2-40B4-BE49-F238E27FC236}">
                  <a16:creationId xmlns:a16="http://schemas.microsoft.com/office/drawing/2014/main" id="{179B60E1-02F8-BF42-BD90-34C14EC10040}"/>
                </a:ext>
              </a:extLst>
            </p:cNvPr>
            <p:cNvSpPr/>
            <p:nvPr/>
          </p:nvSpPr>
          <p:spPr>
            <a:xfrm>
              <a:off x="1719100" y="4684200"/>
              <a:ext cx="5875" cy="5550"/>
            </a:xfrm>
            <a:custGeom>
              <a:avLst/>
              <a:gdLst/>
              <a:ahLst/>
              <a:cxnLst/>
              <a:rect l="l" t="t" r="r" b="b"/>
              <a:pathLst>
                <a:path w="235" h="222" extrusionOk="0">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396;p2">
              <a:extLst>
                <a:ext uri="{FF2B5EF4-FFF2-40B4-BE49-F238E27FC236}">
                  <a16:creationId xmlns:a16="http://schemas.microsoft.com/office/drawing/2014/main" id="{9EBE5087-557C-B945-8A77-77E9D338C567}"/>
                </a:ext>
              </a:extLst>
            </p:cNvPr>
            <p:cNvSpPr/>
            <p:nvPr/>
          </p:nvSpPr>
          <p:spPr>
            <a:xfrm>
              <a:off x="1948250" y="4583075"/>
              <a:ext cx="26250" cy="24850"/>
            </a:xfrm>
            <a:custGeom>
              <a:avLst/>
              <a:gdLst/>
              <a:ahLst/>
              <a:cxnLst/>
              <a:rect l="l" t="t" r="r" b="b"/>
              <a:pathLst>
                <a:path w="1050" h="994" extrusionOk="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397;p2">
              <a:extLst>
                <a:ext uri="{FF2B5EF4-FFF2-40B4-BE49-F238E27FC236}">
                  <a16:creationId xmlns:a16="http://schemas.microsoft.com/office/drawing/2014/main" id="{BC2FC81C-3CB6-534A-BA55-39F1A28D7871}"/>
                </a:ext>
              </a:extLst>
            </p:cNvPr>
            <p:cNvSpPr/>
            <p:nvPr/>
          </p:nvSpPr>
          <p:spPr>
            <a:xfrm>
              <a:off x="2189075" y="5134050"/>
              <a:ext cx="48725" cy="43925"/>
            </a:xfrm>
            <a:custGeom>
              <a:avLst/>
              <a:gdLst/>
              <a:ahLst/>
              <a:cxnLst/>
              <a:rect l="l" t="t" r="r" b="b"/>
              <a:pathLst>
                <a:path w="1949" h="1757" extrusionOk="0">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398;p2">
              <a:extLst>
                <a:ext uri="{FF2B5EF4-FFF2-40B4-BE49-F238E27FC236}">
                  <a16:creationId xmlns:a16="http://schemas.microsoft.com/office/drawing/2014/main" id="{0F7B8DC6-6281-4B41-82DB-7A48121E9EAC}"/>
                </a:ext>
              </a:extLst>
            </p:cNvPr>
            <p:cNvSpPr/>
            <p:nvPr/>
          </p:nvSpPr>
          <p:spPr>
            <a:xfrm>
              <a:off x="2642150" y="4587725"/>
              <a:ext cx="46100" cy="41550"/>
            </a:xfrm>
            <a:custGeom>
              <a:avLst/>
              <a:gdLst/>
              <a:ahLst/>
              <a:cxnLst/>
              <a:rect l="l" t="t" r="r" b="b"/>
              <a:pathLst>
                <a:path w="1844" h="1662" extrusionOk="0">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399;p2">
              <a:extLst>
                <a:ext uri="{FF2B5EF4-FFF2-40B4-BE49-F238E27FC236}">
                  <a16:creationId xmlns:a16="http://schemas.microsoft.com/office/drawing/2014/main" id="{D58727FE-6296-3442-A2E6-9A3EA8DED40E}"/>
                </a:ext>
              </a:extLst>
            </p:cNvPr>
            <p:cNvSpPr/>
            <p:nvPr/>
          </p:nvSpPr>
          <p:spPr>
            <a:xfrm>
              <a:off x="2497725" y="4682125"/>
              <a:ext cx="26500" cy="22925"/>
            </a:xfrm>
            <a:custGeom>
              <a:avLst/>
              <a:gdLst/>
              <a:ahLst/>
              <a:cxnLst/>
              <a:rect l="l" t="t" r="r" b="b"/>
              <a:pathLst>
                <a:path w="1060" h="917" extrusionOk="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00;p2">
              <a:extLst>
                <a:ext uri="{FF2B5EF4-FFF2-40B4-BE49-F238E27FC236}">
                  <a16:creationId xmlns:a16="http://schemas.microsoft.com/office/drawing/2014/main" id="{E7863ACD-9412-6144-ACA7-560199598E26}"/>
                </a:ext>
              </a:extLst>
            </p:cNvPr>
            <p:cNvSpPr/>
            <p:nvPr/>
          </p:nvSpPr>
          <p:spPr>
            <a:xfrm>
              <a:off x="2633900" y="4716250"/>
              <a:ext cx="26500" cy="22925"/>
            </a:xfrm>
            <a:custGeom>
              <a:avLst/>
              <a:gdLst/>
              <a:ahLst/>
              <a:cxnLst/>
              <a:rect l="l" t="t" r="r" b="b"/>
              <a:pathLst>
                <a:path w="1060" h="917" extrusionOk="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01;p2">
              <a:extLst>
                <a:ext uri="{FF2B5EF4-FFF2-40B4-BE49-F238E27FC236}">
                  <a16:creationId xmlns:a16="http://schemas.microsoft.com/office/drawing/2014/main" id="{8C742543-DBD4-6C41-AC16-7CFE4280CBE0}"/>
                </a:ext>
              </a:extLst>
            </p:cNvPr>
            <p:cNvSpPr/>
            <p:nvPr/>
          </p:nvSpPr>
          <p:spPr>
            <a:xfrm>
              <a:off x="2144150" y="4856875"/>
              <a:ext cx="35325" cy="30550"/>
            </a:xfrm>
            <a:custGeom>
              <a:avLst/>
              <a:gdLst/>
              <a:ahLst/>
              <a:cxnLst/>
              <a:rect l="l" t="t" r="r" b="b"/>
              <a:pathLst>
                <a:path w="1413" h="1222" extrusionOk="0">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02;p2">
              <a:extLst>
                <a:ext uri="{FF2B5EF4-FFF2-40B4-BE49-F238E27FC236}">
                  <a16:creationId xmlns:a16="http://schemas.microsoft.com/office/drawing/2014/main" id="{F0389299-6799-6944-9634-5116542E9732}"/>
                </a:ext>
              </a:extLst>
            </p:cNvPr>
            <p:cNvSpPr/>
            <p:nvPr/>
          </p:nvSpPr>
          <p:spPr>
            <a:xfrm>
              <a:off x="2884650" y="4950900"/>
              <a:ext cx="35300" cy="30525"/>
            </a:xfrm>
            <a:custGeom>
              <a:avLst/>
              <a:gdLst/>
              <a:ahLst/>
              <a:cxnLst/>
              <a:rect l="l" t="t" r="r" b="b"/>
              <a:pathLst>
                <a:path w="1412" h="1221" extrusionOk="0">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03;p2">
              <a:extLst>
                <a:ext uri="{FF2B5EF4-FFF2-40B4-BE49-F238E27FC236}">
                  <a16:creationId xmlns:a16="http://schemas.microsoft.com/office/drawing/2014/main" id="{459D233A-EE94-E24A-90C7-CD02CDE292B7}"/>
                </a:ext>
              </a:extLst>
            </p:cNvPr>
            <p:cNvSpPr/>
            <p:nvPr/>
          </p:nvSpPr>
          <p:spPr>
            <a:xfrm>
              <a:off x="1962650" y="4496700"/>
              <a:ext cx="17675" cy="15275"/>
            </a:xfrm>
            <a:custGeom>
              <a:avLst/>
              <a:gdLst/>
              <a:ahLst/>
              <a:cxnLst/>
              <a:rect l="l" t="t" r="r" b="b"/>
              <a:pathLst>
                <a:path w="707" h="611" extrusionOk="0">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04;p2">
              <a:extLst>
                <a:ext uri="{FF2B5EF4-FFF2-40B4-BE49-F238E27FC236}">
                  <a16:creationId xmlns:a16="http://schemas.microsoft.com/office/drawing/2014/main" id="{F1608641-20F2-5D4D-984D-2CA51D328070}"/>
                </a:ext>
              </a:extLst>
            </p:cNvPr>
            <p:cNvSpPr/>
            <p:nvPr/>
          </p:nvSpPr>
          <p:spPr>
            <a:xfrm>
              <a:off x="2402075" y="5272825"/>
              <a:ext cx="26500" cy="22875"/>
            </a:xfrm>
            <a:custGeom>
              <a:avLst/>
              <a:gdLst/>
              <a:ahLst/>
              <a:cxnLst/>
              <a:rect l="l" t="t" r="r" b="b"/>
              <a:pathLst>
                <a:path w="1060" h="915" extrusionOk="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05;p2">
              <a:extLst>
                <a:ext uri="{FF2B5EF4-FFF2-40B4-BE49-F238E27FC236}">
                  <a16:creationId xmlns:a16="http://schemas.microsoft.com/office/drawing/2014/main" id="{828B7D80-35CA-0A41-8E31-937470C2E237}"/>
                </a:ext>
              </a:extLst>
            </p:cNvPr>
            <p:cNvSpPr/>
            <p:nvPr/>
          </p:nvSpPr>
          <p:spPr>
            <a:xfrm>
              <a:off x="2566625" y="5152450"/>
              <a:ext cx="17700" cy="15275"/>
            </a:xfrm>
            <a:custGeom>
              <a:avLst/>
              <a:gdLst/>
              <a:ahLst/>
              <a:cxnLst/>
              <a:rect l="l" t="t" r="r" b="b"/>
              <a:pathLst>
                <a:path w="708" h="611" extrusionOk="0">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06;p2">
              <a:extLst>
                <a:ext uri="{FF2B5EF4-FFF2-40B4-BE49-F238E27FC236}">
                  <a16:creationId xmlns:a16="http://schemas.microsoft.com/office/drawing/2014/main" id="{77CFC3AE-E277-604D-9E0A-48A01819861E}"/>
                </a:ext>
              </a:extLst>
            </p:cNvPr>
            <p:cNvSpPr/>
            <p:nvPr/>
          </p:nvSpPr>
          <p:spPr>
            <a:xfrm>
              <a:off x="2249800" y="4395625"/>
              <a:ext cx="36350" cy="32775"/>
            </a:xfrm>
            <a:custGeom>
              <a:avLst/>
              <a:gdLst/>
              <a:ahLst/>
              <a:cxnLst/>
              <a:rect l="l" t="t" r="r" b="b"/>
              <a:pathLst>
                <a:path w="1454" h="1311" extrusionOk="0">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07;p2">
              <a:extLst>
                <a:ext uri="{FF2B5EF4-FFF2-40B4-BE49-F238E27FC236}">
                  <a16:creationId xmlns:a16="http://schemas.microsoft.com/office/drawing/2014/main" id="{9CCBE498-6DCA-2C4A-82B4-4D380D43819E}"/>
                </a:ext>
              </a:extLst>
            </p:cNvPr>
            <p:cNvSpPr/>
            <p:nvPr/>
          </p:nvSpPr>
          <p:spPr>
            <a:xfrm>
              <a:off x="2420725" y="4436625"/>
              <a:ext cx="8225" cy="7100"/>
            </a:xfrm>
            <a:custGeom>
              <a:avLst/>
              <a:gdLst/>
              <a:ahLst/>
              <a:cxnLst/>
              <a:rect l="l" t="t" r="r" b="b"/>
              <a:pathLst>
                <a:path w="329" h="284" extrusionOk="0">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08;p2">
              <a:extLst>
                <a:ext uri="{FF2B5EF4-FFF2-40B4-BE49-F238E27FC236}">
                  <a16:creationId xmlns:a16="http://schemas.microsoft.com/office/drawing/2014/main" id="{E94672DD-E844-0946-996D-D3B2ED2273AD}"/>
                </a:ext>
              </a:extLst>
            </p:cNvPr>
            <p:cNvSpPr/>
            <p:nvPr/>
          </p:nvSpPr>
          <p:spPr>
            <a:xfrm>
              <a:off x="2974525" y="4691150"/>
              <a:ext cx="24625" cy="21300"/>
            </a:xfrm>
            <a:custGeom>
              <a:avLst/>
              <a:gdLst/>
              <a:ahLst/>
              <a:cxnLst/>
              <a:rect l="l" t="t" r="r" b="b"/>
              <a:pathLst>
                <a:path w="985" h="852" extrusionOk="0">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09;p2">
              <a:extLst>
                <a:ext uri="{FF2B5EF4-FFF2-40B4-BE49-F238E27FC236}">
                  <a16:creationId xmlns:a16="http://schemas.microsoft.com/office/drawing/2014/main" id="{5F9CDFCE-1374-3F49-BE47-0D42A10F5A6C}"/>
                </a:ext>
              </a:extLst>
            </p:cNvPr>
            <p:cNvSpPr/>
            <p:nvPr/>
          </p:nvSpPr>
          <p:spPr>
            <a:xfrm>
              <a:off x="2550200" y="4847950"/>
              <a:ext cx="24750" cy="21350"/>
            </a:xfrm>
            <a:custGeom>
              <a:avLst/>
              <a:gdLst/>
              <a:ahLst/>
              <a:cxnLst/>
              <a:rect l="l" t="t" r="r" b="b"/>
              <a:pathLst>
                <a:path w="990" h="854" extrusionOk="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10;p2">
              <a:extLst>
                <a:ext uri="{FF2B5EF4-FFF2-40B4-BE49-F238E27FC236}">
                  <a16:creationId xmlns:a16="http://schemas.microsoft.com/office/drawing/2014/main" id="{981CB4E4-0C66-F942-88B7-D4BEAD53B521}"/>
                </a:ext>
              </a:extLst>
            </p:cNvPr>
            <p:cNvSpPr/>
            <p:nvPr/>
          </p:nvSpPr>
          <p:spPr>
            <a:xfrm>
              <a:off x="2781650" y="4834125"/>
              <a:ext cx="16500" cy="14275"/>
            </a:xfrm>
            <a:custGeom>
              <a:avLst/>
              <a:gdLst/>
              <a:ahLst/>
              <a:cxnLst/>
              <a:rect l="l" t="t" r="r" b="b"/>
              <a:pathLst>
                <a:path w="660" h="571" extrusionOk="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11;p2">
              <a:extLst>
                <a:ext uri="{FF2B5EF4-FFF2-40B4-BE49-F238E27FC236}">
                  <a16:creationId xmlns:a16="http://schemas.microsoft.com/office/drawing/2014/main" id="{2AF4D37F-20A5-EB48-9F8D-827055F32E71}"/>
                </a:ext>
              </a:extLst>
            </p:cNvPr>
            <p:cNvSpPr/>
            <p:nvPr/>
          </p:nvSpPr>
          <p:spPr>
            <a:xfrm>
              <a:off x="2406750" y="4807725"/>
              <a:ext cx="6400" cy="5550"/>
            </a:xfrm>
            <a:custGeom>
              <a:avLst/>
              <a:gdLst/>
              <a:ahLst/>
              <a:cxnLst/>
              <a:rect l="l" t="t" r="r" b="b"/>
              <a:pathLst>
                <a:path w="256" h="222" extrusionOk="0">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12;p2">
              <a:extLst>
                <a:ext uri="{FF2B5EF4-FFF2-40B4-BE49-F238E27FC236}">
                  <a16:creationId xmlns:a16="http://schemas.microsoft.com/office/drawing/2014/main" id="{BAE41FF9-2F93-3547-919E-638C35A1ADE1}"/>
                </a:ext>
              </a:extLst>
            </p:cNvPr>
            <p:cNvSpPr/>
            <p:nvPr/>
          </p:nvSpPr>
          <p:spPr>
            <a:xfrm>
              <a:off x="2420825" y="4924325"/>
              <a:ext cx="6425" cy="5525"/>
            </a:xfrm>
            <a:custGeom>
              <a:avLst/>
              <a:gdLst/>
              <a:ahLst/>
              <a:cxnLst/>
              <a:rect l="l" t="t" r="r" b="b"/>
              <a:pathLst>
                <a:path w="257" h="221" extrusionOk="0">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13;p2">
              <a:extLst>
                <a:ext uri="{FF2B5EF4-FFF2-40B4-BE49-F238E27FC236}">
                  <a16:creationId xmlns:a16="http://schemas.microsoft.com/office/drawing/2014/main" id="{5A907438-C353-9C4E-AD06-40EEFDBFB8D6}"/>
                </a:ext>
              </a:extLst>
            </p:cNvPr>
            <p:cNvSpPr/>
            <p:nvPr/>
          </p:nvSpPr>
          <p:spPr>
            <a:xfrm>
              <a:off x="2697200" y="4933100"/>
              <a:ext cx="6425" cy="5550"/>
            </a:xfrm>
            <a:custGeom>
              <a:avLst/>
              <a:gdLst/>
              <a:ahLst/>
              <a:cxnLst/>
              <a:rect l="l" t="t" r="r" b="b"/>
              <a:pathLst>
                <a:path w="257" h="222" extrusionOk="0">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14;p2">
              <a:extLst>
                <a:ext uri="{FF2B5EF4-FFF2-40B4-BE49-F238E27FC236}">
                  <a16:creationId xmlns:a16="http://schemas.microsoft.com/office/drawing/2014/main" id="{C70F0C81-851B-5248-B7E3-AE522128D24A}"/>
                </a:ext>
              </a:extLst>
            </p:cNvPr>
            <p:cNvSpPr/>
            <p:nvPr/>
          </p:nvSpPr>
          <p:spPr>
            <a:xfrm>
              <a:off x="2113800" y="4659550"/>
              <a:ext cx="6425" cy="5550"/>
            </a:xfrm>
            <a:custGeom>
              <a:avLst/>
              <a:gdLst/>
              <a:ahLst/>
              <a:cxnLst/>
              <a:rect l="l" t="t" r="r" b="b"/>
              <a:pathLst>
                <a:path w="257" h="222" extrusionOk="0">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15;p2">
              <a:extLst>
                <a:ext uri="{FF2B5EF4-FFF2-40B4-BE49-F238E27FC236}">
                  <a16:creationId xmlns:a16="http://schemas.microsoft.com/office/drawing/2014/main" id="{B158D98D-8982-B849-BDF4-44604C83DD26}"/>
                </a:ext>
              </a:extLst>
            </p:cNvPr>
            <p:cNvSpPr/>
            <p:nvPr/>
          </p:nvSpPr>
          <p:spPr>
            <a:xfrm>
              <a:off x="1900050" y="4807650"/>
              <a:ext cx="28800" cy="24900"/>
            </a:xfrm>
            <a:custGeom>
              <a:avLst/>
              <a:gdLst/>
              <a:ahLst/>
              <a:cxnLst/>
              <a:rect l="l" t="t" r="r" b="b"/>
              <a:pathLst>
                <a:path w="1152" h="996" extrusionOk="0">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16;p2">
              <a:extLst>
                <a:ext uri="{FF2B5EF4-FFF2-40B4-BE49-F238E27FC236}">
                  <a16:creationId xmlns:a16="http://schemas.microsoft.com/office/drawing/2014/main" id="{BA36CC7E-9700-6244-B98F-94F0A9FB486B}"/>
                </a:ext>
              </a:extLst>
            </p:cNvPr>
            <p:cNvSpPr/>
            <p:nvPr/>
          </p:nvSpPr>
          <p:spPr>
            <a:xfrm>
              <a:off x="2275350" y="4664200"/>
              <a:ext cx="13725" cy="13025"/>
            </a:xfrm>
            <a:custGeom>
              <a:avLst/>
              <a:gdLst/>
              <a:ahLst/>
              <a:cxnLst/>
              <a:rect l="l" t="t" r="r" b="b"/>
              <a:pathLst>
                <a:path w="549" h="521" extrusionOk="0">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17;p2">
              <a:extLst>
                <a:ext uri="{FF2B5EF4-FFF2-40B4-BE49-F238E27FC236}">
                  <a16:creationId xmlns:a16="http://schemas.microsoft.com/office/drawing/2014/main" id="{85489368-BE3A-6149-81BC-F1186BDE71C6}"/>
                </a:ext>
              </a:extLst>
            </p:cNvPr>
            <p:cNvSpPr/>
            <p:nvPr/>
          </p:nvSpPr>
          <p:spPr>
            <a:xfrm>
              <a:off x="2071125" y="4460750"/>
              <a:ext cx="27400" cy="25950"/>
            </a:xfrm>
            <a:custGeom>
              <a:avLst/>
              <a:gdLst/>
              <a:ahLst/>
              <a:cxnLst/>
              <a:rect l="l" t="t" r="r" b="b"/>
              <a:pathLst>
                <a:path w="1096" h="1038" extrusionOk="0">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18;p2">
              <a:extLst>
                <a:ext uri="{FF2B5EF4-FFF2-40B4-BE49-F238E27FC236}">
                  <a16:creationId xmlns:a16="http://schemas.microsoft.com/office/drawing/2014/main" id="{0B50847A-5580-8844-9B91-4ED326573A9F}"/>
                </a:ext>
              </a:extLst>
            </p:cNvPr>
            <p:cNvSpPr/>
            <p:nvPr/>
          </p:nvSpPr>
          <p:spPr>
            <a:xfrm>
              <a:off x="1994075" y="4159125"/>
              <a:ext cx="34275" cy="32400"/>
            </a:xfrm>
            <a:custGeom>
              <a:avLst/>
              <a:gdLst/>
              <a:ahLst/>
              <a:cxnLst/>
              <a:rect l="l" t="t" r="r" b="b"/>
              <a:pathLst>
                <a:path w="1371" h="1296" extrusionOk="0">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19;p2">
              <a:extLst>
                <a:ext uri="{FF2B5EF4-FFF2-40B4-BE49-F238E27FC236}">
                  <a16:creationId xmlns:a16="http://schemas.microsoft.com/office/drawing/2014/main" id="{77BF6A52-ED46-5440-9B34-30142FA712B9}"/>
                </a:ext>
              </a:extLst>
            </p:cNvPr>
            <p:cNvSpPr/>
            <p:nvPr/>
          </p:nvSpPr>
          <p:spPr>
            <a:xfrm>
              <a:off x="1457300" y="4801775"/>
              <a:ext cx="32200" cy="30475"/>
            </a:xfrm>
            <a:custGeom>
              <a:avLst/>
              <a:gdLst/>
              <a:ahLst/>
              <a:cxnLst/>
              <a:rect l="l" t="t" r="r" b="b"/>
              <a:pathLst>
                <a:path w="1288" h="1219" extrusionOk="0">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20;p2">
              <a:extLst>
                <a:ext uri="{FF2B5EF4-FFF2-40B4-BE49-F238E27FC236}">
                  <a16:creationId xmlns:a16="http://schemas.microsoft.com/office/drawing/2014/main" id="{278F7862-8A49-E041-A5FC-9B4D188FD6EA}"/>
                </a:ext>
              </a:extLst>
            </p:cNvPr>
            <p:cNvSpPr/>
            <p:nvPr/>
          </p:nvSpPr>
          <p:spPr>
            <a:xfrm>
              <a:off x="1340150" y="4337250"/>
              <a:ext cx="24175" cy="22900"/>
            </a:xfrm>
            <a:custGeom>
              <a:avLst/>
              <a:gdLst/>
              <a:ahLst/>
              <a:cxnLst/>
              <a:rect l="l" t="t" r="r" b="b"/>
              <a:pathLst>
                <a:path w="967" h="916" extrusionOk="0">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21;p2">
              <a:extLst>
                <a:ext uri="{FF2B5EF4-FFF2-40B4-BE49-F238E27FC236}">
                  <a16:creationId xmlns:a16="http://schemas.microsoft.com/office/drawing/2014/main" id="{666C8C58-45E0-064E-8490-6163A0CEB17B}"/>
                </a:ext>
              </a:extLst>
            </p:cNvPr>
            <p:cNvSpPr/>
            <p:nvPr/>
          </p:nvSpPr>
          <p:spPr>
            <a:xfrm>
              <a:off x="2148400" y="4766725"/>
              <a:ext cx="32225" cy="30475"/>
            </a:xfrm>
            <a:custGeom>
              <a:avLst/>
              <a:gdLst/>
              <a:ahLst/>
              <a:cxnLst/>
              <a:rect l="l" t="t" r="r" b="b"/>
              <a:pathLst>
                <a:path w="1289" h="1219" extrusionOk="0">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22;p2">
              <a:extLst>
                <a:ext uri="{FF2B5EF4-FFF2-40B4-BE49-F238E27FC236}">
                  <a16:creationId xmlns:a16="http://schemas.microsoft.com/office/drawing/2014/main" id="{F3D04828-7ECC-874D-AB92-42BF61DF6C95}"/>
                </a:ext>
              </a:extLst>
            </p:cNvPr>
            <p:cNvSpPr/>
            <p:nvPr/>
          </p:nvSpPr>
          <p:spPr>
            <a:xfrm>
              <a:off x="1154900" y="4412825"/>
              <a:ext cx="16125" cy="15275"/>
            </a:xfrm>
            <a:custGeom>
              <a:avLst/>
              <a:gdLst/>
              <a:ahLst/>
              <a:cxnLst/>
              <a:rect l="l" t="t" r="r" b="b"/>
              <a:pathLst>
                <a:path w="645" h="611" extrusionOk="0">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23;p2">
              <a:extLst>
                <a:ext uri="{FF2B5EF4-FFF2-40B4-BE49-F238E27FC236}">
                  <a16:creationId xmlns:a16="http://schemas.microsoft.com/office/drawing/2014/main" id="{9093A689-C00F-5943-9281-0797C78D21A7}"/>
                </a:ext>
              </a:extLst>
            </p:cNvPr>
            <p:cNvSpPr/>
            <p:nvPr/>
          </p:nvSpPr>
          <p:spPr>
            <a:xfrm>
              <a:off x="1075300" y="4701700"/>
              <a:ext cx="22625" cy="21400"/>
            </a:xfrm>
            <a:custGeom>
              <a:avLst/>
              <a:gdLst/>
              <a:ahLst/>
              <a:cxnLst/>
              <a:rect l="l" t="t" r="r" b="b"/>
              <a:pathLst>
                <a:path w="905" h="856" extrusionOk="0">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24;p2">
              <a:extLst>
                <a:ext uri="{FF2B5EF4-FFF2-40B4-BE49-F238E27FC236}">
                  <a16:creationId xmlns:a16="http://schemas.microsoft.com/office/drawing/2014/main" id="{1C3DD165-51B4-414D-9DC1-AED8D50E4F41}"/>
                </a:ext>
              </a:extLst>
            </p:cNvPr>
            <p:cNvSpPr/>
            <p:nvPr/>
          </p:nvSpPr>
          <p:spPr>
            <a:xfrm>
              <a:off x="1216000" y="4800475"/>
              <a:ext cx="5875" cy="5525"/>
            </a:xfrm>
            <a:custGeom>
              <a:avLst/>
              <a:gdLst/>
              <a:ahLst/>
              <a:cxnLst/>
              <a:rect l="l" t="t" r="r" b="b"/>
              <a:pathLst>
                <a:path w="235" h="221" extrusionOk="0">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25;p2">
              <a:extLst>
                <a:ext uri="{FF2B5EF4-FFF2-40B4-BE49-F238E27FC236}">
                  <a16:creationId xmlns:a16="http://schemas.microsoft.com/office/drawing/2014/main" id="{0FCCFA55-F05F-7D46-A5BA-DD2AA56F9225}"/>
                </a:ext>
              </a:extLst>
            </p:cNvPr>
            <p:cNvSpPr/>
            <p:nvPr/>
          </p:nvSpPr>
          <p:spPr>
            <a:xfrm>
              <a:off x="1236700" y="4684875"/>
              <a:ext cx="5875" cy="5550"/>
            </a:xfrm>
            <a:custGeom>
              <a:avLst/>
              <a:gdLst/>
              <a:ahLst/>
              <a:cxnLst/>
              <a:rect l="l" t="t" r="r" b="b"/>
              <a:pathLst>
                <a:path w="235" h="222" extrusionOk="0">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26;p2">
              <a:extLst>
                <a:ext uri="{FF2B5EF4-FFF2-40B4-BE49-F238E27FC236}">
                  <a16:creationId xmlns:a16="http://schemas.microsoft.com/office/drawing/2014/main" id="{E5F22300-3329-BC40-A619-4859B58A5EAA}"/>
                </a:ext>
              </a:extLst>
            </p:cNvPr>
            <p:cNvSpPr/>
            <p:nvPr/>
          </p:nvSpPr>
          <p:spPr>
            <a:xfrm>
              <a:off x="975100" y="4595400"/>
              <a:ext cx="5875" cy="5550"/>
            </a:xfrm>
            <a:custGeom>
              <a:avLst/>
              <a:gdLst/>
              <a:ahLst/>
              <a:cxnLst/>
              <a:rect l="l" t="t" r="r" b="b"/>
              <a:pathLst>
                <a:path w="235" h="222" extrusionOk="0">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27;p2">
              <a:extLst>
                <a:ext uri="{FF2B5EF4-FFF2-40B4-BE49-F238E27FC236}">
                  <a16:creationId xmlns:a16="http://schemas.microsoft.com/office/drawing/2014/main" id="{F7400914-9A6F-FF4F-8BF2-5E1C7838C98F}"/>
                </a:ext>
              </a:extLst>
            </p:cNvPr>
            <p:cNvSpPr/>
            <p:nvPr/>
          </p:nvSpPr>
          <p:spPr>
            <a:xfrm>
              <a:off x="1452525" y="5028100"/>
              <a:ext cx="5875" cy="5550"/>
            </a:xfrm>
            <a:custGeom>
              <a:avLst/>
              <a:gdLst/>
              <a:ahLst/>
              <a:cxnLst/>
              <a:rect l="l" t="t" r="r" b="b"/>
              <a:pathLst>
                <a:path w="235" h="222" extrusionOk="0">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28;p2">
              <a:extLst>
                <a:ext uri="{FF2B5EF4-FFF2-40B4-BE49-F238E27FC236}">
                  <a16:creationId xmlns:a16="http://schemas.microsoft.com/office/drawing/2014/main" id="{DB9C9442-7565-C948-8999-0661BE1E9DE9}"/>
                </a:ext>
              </a:extLst>
            </p:cNvPr>
            <p:cNvSpPr/>
            <p:nvPr/>
          </p:nvSpPr>
          <p:spPr>
            <a:xfrm>
              <a:off x="1681675" y="4926925"/>
              <a:ext cx="26300" cy="24875"/>
            </a:xfrm>
            <a:custGeom>
              <a:avLst/>
              <a:gdLst/>
              <a:ahLst/>
              <a:cxnLst/>
              <a:rect l="l" t="t" r="r" b="b"/>
              <a:pathLst>
                <a:path w="1052" h="995" extrusionOk="0">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29;p2">
              <a:extLst>
                <a:ext uri="{FF2B5EF4-FFF2-40B4-BE49-F238E27FC236}">
                  <a16:creationId xmlns:a16="http://schemas.microsoft.com/office/drawing/2014/main" id="{EF2A3C54-7900-C54A-B98C-AEF021306FA4}"/>
                </a:ext>
              </a:extLst>
            </p:cNvPr>
            <p:cNvSpPr/>
            <p:nvPr/>
          </p:nvSpPr>
          <p:spPr>
            <a:xfrm>
              <a:off x="2375600" y="4931600"/>
              <a:ext cx="46075" cy="41550"/>
            </a:xfrm>
            <a:custGeom>
              <a:avLst/>
              <a:gdLst/>
              <a:ahLst/>
              <a:cxnLst/>
              <a:rect l="l" t="t" r="r" b="b"/>
              <a:pathLst>
                <a:path w="1843" h="1662" extrusionOk="0">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30;p2">
              <a:extLst>
                <a:ext uri="{FF2B5EF4-FFF2-40B4-BE49-F238E27FC236}">
                  <a16:creationId xmlns:a16="http://schemas.microsoft.com/office/drawing/2014/main" id="{0E75102C-A80A-F141-B716-E595C024FEC4}"/>
                </a:ext>
              </a:extLst>
            </p:cNvPr>
            <p:cNvSpPr/>
            <p:nvPr/>
          </p:nvSpPr>
          <p:spPr>
            <a:xfrm>
              <a:off x="2231150" y="5026025"/>
              <a:ext cx="26525" cy="22900"/>
            </a:xfrm>
            <a:custGeom>
              <a:avLst/>
              <a:gdLst/>
              <a:ahLst/>
              <a:cxnLst/>
              <a:rect l="l" t="t" r="r" b="b"/>
              <a:pathLst>
                <a:path w="1061" h="916" extrusionOk="0">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31;p2">
              <a:extLst>
                <a:ext uri="{FF2B5EF4-FFF2-40B4-BE49-F238E27FC236}">
                  <a16:creationId xmlns:a16="http://schemas.microsoft.com/office/drawing/2014/main" id="{65EE7863-814F-3146-800A-F4BB2299F540}"/>
                </a:ext>
              </a:extLst>
            </p:cNvPr>
            <p:cNvSpPr/>
            <p:nvPr/>
          </p:nvSpPr>
          <p:spPr>
            <a:xfrm>
              <a:off x="1877625" y="5200775"/>
              <a:ext cx="35325" cy="30500"/>
            </a:xfrm>
            <a:custGeom>
              <a:avLst/>
              <a:gdLst/>
              <a:ahLst/>
              <a:cxnLst/>
              <a:rect l="l" t="t" r="r" b="b"/>
              <a:pathLst>
                <a:path w="1413" h="1220" extrusionOk="0">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32;p2">
              <a:extLst>
                <a:ext uri="{FF2B5EF4-FFF2-40B4-BE49-F238E27FC236}">
                  <a16:creationId xmlns:a16="http://schemas.microsoft.com/office/drawing/2014/main" id="{00F822B8-0FDB-664C-BCCF-1BC431DE31D4}"/>
                </a:ext>
              </a:extLst>
            </p:cNvPr>
            <p:cNvSpPr/>
            <p:nvPr/>
          </p:nvSpPr>
          <p:spPr>
            <a:xfrm>
              <a:off x="1696100" y="4840575"/>
              <a:ext cx="17700" cy="15300"/>
            </a:xfrm>
            <a:custGeom>
              <a:avLst/>
              <a:gdLst/>
              <a:ahLst/>
              <a:cxnLst/>
              <a:rect l="l" t="t" r="r" b="b"/>
              <a:pathLst>
                <a:path w="708" h="612" extrusionOk="0">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33;p2">
              <a:extLst>
                <a:ext uri="{FF2B5EF4-FFF2-40B4-BE49-F238E27FC236}">
                  <a16:creationId xmlns:a16="http://schemas.microsoft.com/office/drawing/2014/main" id="{408AA329-E10B-4049-86AF-4CBB25FA0342}"/>
                </a:ext>
              </a:extLst>
            </p:cNvPr>
            <p:cNvSpPr/>
            <p:nvPr/>
          </p:nvSpPr>
          <p:spPr>
            <a:xfrm>
              <a:off x="1983225" y="4739500"/>
              <a:ext cx="36350" cy="32775"/>
            </a:xfrm>
            <a:custGeom>
              <a:avLst/>
              <a:gdLst/>
              <a:ahLst/>
              <a:cxnLst/>
              <a:rect l="l" t="t" r="r" b="b"/>
              <a:pathLst>
                <a:path w="1454" h="1311" extrusionOk="0">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34;p2">
              <a:extLst>
                <a:ext uri="{FF2B5EF4-FFF2-40B4-BE49-F238E27FC236}">
                  <a16:creationId xmlns:a16="http://schemas.microsoft.com/office/drawing/2014/main" id="{886191F8-7EB0-4F4E-B82B-EB538D3DC275}"/>
                </a:ext>
              </a:extLst>
            </p:cNvPr>
            <p:cNvSpPr/>
            <p:nvPr/>
          </p:nvSpPr>
          <p:spPr>
            <a:xfrm>
              <a:off x="2154150" y="4780500"/>
              <a:ext cx="8250" cy="7150"/>
            </a:xfrm>
            <a:custGeom>
              <a:avLst/>
              <a:gdLst/>
              <a:ahLst/>
              <a:cxnLst/>
              <a:rect l="l" t="t" r="r" b="b"/>
              <a:pathLst>
                <a:path w="330" h="286" extrusionOk="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35;p2">
              <a:extLst>
                <a:ext uri="{FF2B5EF4-FFF2-40B4-BE49-F238E27FC236}">
                  <a16:creationId xmlns:a16="http://schemas.microsoft.com/office/drawing/2014/main" id="{6432B6DE-87A8-CB49-AE97-C4B547677F0E}"/>
                </a:ext>
              </a:extLst>
            </p:cNvPr>
            <p:cNvSpPr/>
            <p:nvPr/>
          </p:nvSpPr>
          <p:spPr>
            <a:xfrm>
              <a:off x="2140175" y="5151600"/>
              <a:ext cx="6425" cy="5550"/>
            </a:xfrm>
            <a:custGeom>
              <a:avLst/>
              <a:gdLst/>
              <a:ahLst/>
              <a:cxnLst/>
              <a:rect l="l" t="t" r="r" b="b"/>
              <a:pathLst>
                <a:path w="257" h="222" extrusionOk="0">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36;p2">
              <a:extLst>
                <a:ext uri="{FF2B5EF4-FFF2-40B4-BE49-F238E27FC236}">
                  <a16:creationId xmlns:a16="http://schemas.microsoft.com/office/drawing/2014/main" id="{8A17449B-719E-D943-B1AE-BE978991B732}"/>
                </a:ext>
              </a:extLst>
            </p:cNvPr>
            <p:cNvSpPr/>
            <p:nvPr/>
          </p:nvSpPr>
          <p:spPr>
            <a:xfrm>
              <a:off x="1847225" y="5003400"/>
              <a:ext cx="6425" cy="5550"/>
            </a:xfrm>
            <a:custGeom>
              <a:avLst/>
              <a:gdLst/>
              <a:ahLst/>
              <a:cxnLst/>
              <a:rect l="l" t="t" r="r" b="b"/>
              <a:pathLst>
                <a:path w="257" h="222" extrusionOk="0">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37;p2">
              <a:extLst>
                <a:ext uri="{FF2B5EF4-FFF2-40B4-BE49-F238E27FC236}">
                  <a16:creationId xmlns:a16="http://schemas.microsoft.com/office/drawing/2014/main" id="{62921CE1-2637-7B4F-BF8C-13E4652F821F}"/>
                </a:ext>
              </a:extLst>
            </p:cNvPr>
            <p:cNvSpPr/>
            <p:nvPr/>
          </p:nvSpPr>
          <p:spPr>
            <a:xfrm>
              <a:off x="1633475" y="5151525"/>
              <a:ext cx="28800" cy="24900"/>
            </a:xfrm>
            <a:custGeom>
              <a:avLst/>
              <a:gdLst/>
              <a:ahLst/>
              <a:cxnLst/>
              <a:rect l="l" t="t" r="r" b="b"/>
              <a:pathLst>
                <a:path w="1152" h="996" extrusionOk="0">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38;p2">
              <a:extLst>
                <a:ext uri="{FF2B5EF4-FFF2-40B4-BE49-F238E27FC236}">
                  <a16:creationId xmlns:a16="http://schemas.microsoft.com/office/drawing/2014/main" id="{53CA3ECD-EB12-8945-B67B-C84EAE1EA793}"/>
                </a:ext>
              </a:extLst>
            </p:cNvPr>
            <p:cNvSpPr/>
            <p:nvPr/>
          </p:nvSpPr>
          <p:spPr>
            <a:xfrm>
              <a:off x="2008775" y="5008100"/>
              <a:ext cx="13750" cy="13000"/>
            </a:xfrm>
            <a:custGeom>
              <a:avLst/>
              <a:gdLst/>
              <a:ahLst/>
              <a:cxnLst/>
              <a:rect l="l" t="t" r="r" b="b"/>
              <a:pathLst>
                <a:path w="550" h="520" extrusionOk="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39;p2">
              <a:extLst>
                <a:ext uri="{FF2B5EF4-FFF2-40B4-BE49-F238E27FC236}">
                  <a16:creationId xmlns:a16="http://schemas.microsoft.com/office/drawing/2014/main" id="{F688B748-6F51-A340-AF5D-F3343D87A93E}"/>
                </a:ext>
              </a:extLst>
            </p:cNvPr>
            <p:cNvSpPr/>
            <p:nvPr/>
          </p:nvSpPr>
          <p:spPr>
            <a:xfrm>
              <a:off x="1804550" y="4804650"/>
              <a:ext cx="27425" cy="25950"/>
            </a:xfrm>
            <a:custGeom>
              <a:avLst/>
              <a:gdLst/>
              <a:ahLst/>
              <a:cxnLst/>
              <a:rect l="l" t="t" r="r" b="b"/>
              <a:pathLst>
                <a:path w="1097" h="1038" extrusionOk="0">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40;p2">
              <a:extLst>
                <a:ext uri="{FF2B5EF4-FFF2-40B4-BE49-F238E27FC236}">
                  <a16:creationId xmlns:a16="http://schemas.microsoft.com/office/drawing/2014/main" id="{5C25EE8F-CF6D-294E-BFE3-0B818BD1427A}"/>
                </a:ext>
              </a:extLst>
            </p:cNvPr>
            <p:cNvSpPr/>
            <p:nvPr/>
          </p:nvSpPr>
          <p:spPr>
            <a:xfrm>
              <a:off x="1727525" y="4502975"/>
              <a:ext cx="34250" cy="32425"/>
            </a:xfrm>
            <a:custGeom>
              <a:avLst/>
              <a:gdLst/>
              <a:ahLst/>
              <a:cxnLst/>
              <a:rect l="l" t="t" r="r" b="b"/>
              <a:pathLst>
                <a:path w="1370" h="1297" extrusionOk="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41;p2">
              <a:extLst>
                <a:ext uri="{FF2B5EF4-FFF2-40B4-BE49-F238E27FC236}">
                  <a16:creationId xmlns:a16="http://schemas.microsoft.com/office/drawing/2014/main" id="{796395B5-CED1-7A4D-8361-2255FE7F73F2}"/>
                </a:ext>
              </a:extLst>
            </p:cNvPr>
            <p:cNvSpPr/>
            <p:nvPr/>
          </p:nvSpPr>
          <p:spPr>
            <a:xfrm>
              <a:off x="2907700" y="4426125"/>
              <a:ext cx="20650" cy="19500"/>
            </a:xfrm>
            <a:custGeom>
              <a:avLst/>
              <a:gdLst/>
              <a:ahLst/>
              <a:cxnLst/>
              <a:rect l="l" t="t" r="r" b="b"/>
              <a:pathLst>
                <a:path w="826" h="780" extrusionOk="0">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42;p2">
              <a:extLst>
                <a:ext uri="{FF2B5EF4-FFF2-40B4-BE49-F238E27FC236}">
                  <a16:creationId xmlns:a16="http://schemas.microsoft.com/office/drawing/2014/main" id="{793C6DEC-B5CB-3F4D-9459-A08C404DCFF9}"/>
                </a:ext>
              </a:extLst>
            </p:cNvPr>
            <p:cNvSpPr/>
            <p:nvPr/>
          </p:nvSpPr>
          <p:spPr>
            <a:xfrm>
              <a:off x="2777625" y="5193825"/>
              <a:ext cx="54800" cy="51850"/>
            </a:xfrm>
            <a:custGeom>
              <a:avLst/>
              <a:gdLst/>
              <a:ahLst/>
              <a:cxnLst/>
              <a:rect l="l" t="t" r="r" b="b"/>
              <a:pathLst>
                <a:path w="2192" h="2074" extrusionOk="0">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43;p2">
              <a:extLst>
                <a:ext uri="{FF2B5EF4-FFF2-40B4-BE49-F238E27FC236}">
                  <a16:creationId xmlns:a16="http://schemas.microsoft.com/office/drawing/2014/main" id="{5FA112B3-2229-F64B-A34C-69768F057AC4}"/>
                </a:ext>
              </a:extLst>
            </p:cNvPr>
            <p:cNvSpPr/>
            <p:nvPr/>
          </p:nvSpPr>
          <p:spPr>
            <a:xfrm>
              <a:off x="2906425" y="3822250"/>
              <a:ext cx="31775" cy="31800"/>
            </a:xfrm>
            <a:custGeom>
              <a:avLst/>
              <a:gdLst/>
              <a:ahLst/>
              <a:cxnLst/>
              <a:rect l="l" t="t" r="r" b="b"/>
              <a:pathLst>
                <a:path w="1271" h="1272" extrusionOk="0">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44;p2">
              <a:extLst>
                <a:ext uri="{FF2B5EF4-FFF2-40B4-BE49-F238E27FC236}">
                  <a16:creationId xmlns:a16="http://schemas.microsoft.com/office/drawing/2014/main" id="{C0D85619-EFE7-2E46-85F0-EB87813ACAC7}"/>
                </a:ext>
              </a:extLst>
            </p:cNvPr>
            <p:cNvSpPr/>
            <p:nvPr/>
          </p:nvSpPr>
          <p:spPr>
            <a:xfrm>
              <a:off x="2215025" y="3802925"/>
              <a:ext cx="27300" cy="23375"/>
            </a:xfrm>
            <a:custGeom>
              <a:avLst/>
              <a:gdLst/>
              <a:ahLst/>
              <a:cxnLst/>
              <a:rect l="l" t="t" r="r" b="b"/>
              <a:pathLst>
                <a:path w="1092" h="935" extrusionOk="0">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45;p2">
              <a:extLst>
                <a:ext uri="{FF2B5EF4-FFF2-40B4-BE49-F238E27FC236}">
                  <a16:creationId xmlns:a16="http://schemas.microsoft.com/office/drawing/2014/main" id="{4CBBA7C2-EC64-AB4F-B57F-15B521CAB5FB}"/>
                </a:ext>
              </a:extLst>
            </p:cNvPr>
            <p:cNvSpPr/>
            <p:nvPr/>
          </p:nvSpPr>
          <p:spPr>
            <a:xfrm>
              <a:off x="2491325" y="3339825"/>
              <a:ext cx="72850" cy="70100"/>
            </a:xfrm>
            <a:custGeom>
              <a:avLst/>
              <a:gdLst/>
              <a:ahLst/>
              <a:cxnLst/>
              <a:rect l="l" t="t" r="r" b="b"/>
              <a:pathLst>
                <a:path w="2914" h="2804" extrusionOk="0">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46;p2">
              <a:extLst>
                <a:ext uri="{FF2B5EF4-FFF2-40B4-BE49-F238E27FC236}">
                  <a16:creationId xmlns:a16="http://schemas.microsoft.com/office/drawing/2014/main" id="{CCA31891-A552-584E-9A0B-D4496F3989CD}"/>
                </a:ext>
              </a:extLst>
            </p:cNvPr>
            <p:cNvSpPr/>
            <p:nvPr/>
          </p:nvSpPr>
          <p:spPr>
            <a:xfrm>
              <a:off x="2339550" y="3382650"/>
              <a:ext cx="32375" cy="31150"/>
            </a:xfrm>
            <a:custGeom>
              <a:avLst/>
              <a:gdLst/>
              <a:ahLst/>
              <a:cxnLst/>
              <a:rect l="l" t="t" r="r" b="b"/>
              <a:pathLst>
                <a:path w="1295" h="1246" extrusionOk="0">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47;p2">
              <a:extLst>
                <a:ext uri="{FF2B5EF4-FFF2-40B4-BE49-F238E27FC236}">
                  <a16:creationId xmlns:a16="http://schemas.microsoft.com/office/drawing/2014/main" id="{46FBD4C8-B025-644A-8712-B5EBFDA2421E}"/>
                </a:ext>
              </a:extLst>
            </p:cNvPr>
            <p:cNvSpPr/>
            <p:nvPr/>
          </p:nvSpPr>
          <p:spPr>
            <a:xfrm>
              <a:off x="1408075" y="3583625"/>
              <a:ext cx="108075" cy="104000"/>
            </a:xfrm>
            <a:custGeom>
              <a:avLst/>
              <a:gdLst/>
              <a:ahLst/>
              <a:cxnLst/>
              <a:rect l="l" t="t" r="r" b="b"/>
              <a:pathLst>
                <a:path w="4323" h="4160" extrusionOk="0">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48;p2">
              <a:extLst>
                <a:ext uri="{FF2B5EF4-FFF2-40B4-BE49-F238E27FC236}">
                  <a16:creationId xmlns:a16="http://schemas.microsoft.com/office/drawing/2014/main" id="{5B89BC19-6BE9-014E-929E-B71AB0533BFA}"/>
                </a:ext>
              </a:extLst>
            </p:cNvPr>
            <p:cNvSpPr/>
            <p:nvPr/>
          </p:nvSpPr>
          <p:spPr>
            <a:xfrm>
              <a:off x="1456175" y="3479925"/>
              <a:ext cx="18225" cy="15600"/>
            </a:xfrm>
            <a:custGeom>
              <a:avLst/>
              <a:gdLst/>
              <a:ahLst/>
              <a:cxnLst/>
              <a:rect l="l" t="t" r="r" b="b"/>
              <a:pathLst>
                <a:path w="729" h="624" extrusionOk="0">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49;p2">
              <a:extLst>
                <a:ext uri="{FF2B5EF4-FFF2-40B4-BE49-F238E27FC236}">
                  <a16:creationId xmlns:a16="http://schemas.microsoft.com/office/drawing/2014/main" id="{057B23F7-C33C-E247-8AA7-A544F972CF0F}"/>
                </a:ext>
              </a:extLst>
            </p:cNvPr>
            <p:cNvSpPr/>
            <p:nvPr/>
          </p:nvSpPr>
          <p:spPr>
            <a:xfrm>
              <a:off x="1292725" y="3596675"/>
              <a:ext cx="27300" cy="23375"/>
            </a:xfrm>
            <a:custGeom>
              <a:avLst/>
              <a:gdLst/>
              <a:ahLst/>
              <a:cxnLst/>
              <a:rect l="l" t="t" r="r" b="b"/>
              <a:pathLst>
                <a:path w="1092" h="935" extrusionOk="0">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50;p2">
              <a:extLst>
                <a:ext uri="{FF2B5EF4-FFF2-40B4-BE49-F238E27FC236}">
                  <a16:creationId xmlns:a16="http://schemas.microsoft.com/office/drawing/2014/main" id="{C22D9E8B-4AB8-B24E-B573-D5E2E48EEB26}"/>
                </a:ext>
              </a:extLst>
            </p:cNvPr>
            <p:cNvSpPr/>
            <p:nvPr/>
          </p:nvSpPr>
          <p:spPr>
            <a:xfrm>
              <a:off x="708975" y="3514975"/>
              <a:ext cx="64775" cy="62325"/>
            </a:xfrm>
            <a:custGeom>
              <a:avLst/>
              <a:gdLst/>
              <a:ahLst/>
              <a:cxnLst/>
              <a:rect l="l" t="t" r="r" b="b"/>
              <a:pathLst>
                <a:path w="2591" h="2493" extrusionOk="0">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51;p2">
              <a:extLst>
                <a:ext uri="{FF2B5EF4-FFF2-40B4-BE49-F238E27FC236}">
                  <a16:creationId xmlns:a16="http://schemas.microsoft.com/office/drawing/2014/main" id="{B57EF5B6-1B7E-BD49-B0DE-12174ED09DC6}"/>
                </a:ext>
              </a:extLst>
            </p:cNvPr>
            <p:cNvSpPr/>
            <p:nvPr/>
          </p:nvSpPr>
          <p:spPr>
            <a:xfrm>
              <a:off x="767375" y="3939150"/>
              <a:ext cx="40450" cy="38925"/>
            </a:xfrm>
            <a:custGeom>
              <a:avLst/>
              <a:gdLst/>
              <a:ahLst/>
              <a:cxnLst/>
              <a:rect l="l" t="t" r="r" b="b"/>
              <a:pathLst>
                <a:path w="1618" h="1557" extrusionOk="0">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52;p2">
              <a:extLst>
                <a:ext uri="{FF2B5EF4-FFF2-40B4-BE49-F238E27FC236}">
                  <a16:creationId xmlns:a16="http://schemas.microsoft.com/office/drawing/2014/main" id="{D1A26667-15A2-D447-AE58-79A10B694EC3}"/>
                </a:ext>
              </a:extLst>
            </p:cNvPr>
            <p:cNvSpPr/>
            <p:nvPr/>
          </p:nvSpPr>
          <p:spPr>
            <a:xfrm>
              <a:off x="343175" y="3853525"/>
              <a:ext cx="62300" cy="62300"/>
            </a:xfrm>
            <a:custGeom>
              <a:avLst/>
              <a:gdLst/>
              <a:ahLst/>
              <a:cxnLst/>
              <a:rect l="l" t="t" r="r" b="b"/>
              <a:pathLst>
                <a:path w="2492" h="2492" extrusionOk="0">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53;p2">
              <a:extLst>
                <a:ext uri="{FF2B5EF4-FFF2-40B4-BE49-F238E27FC236}">
                  <a16:creationId xmlns:a16="http://schemas.microsoft.com/office/drawing/2014/main" id="{AF96C56C-D51D-1F4E-919E-90152CE671D1}"/>
                </a:ext>
              </a:extLst>
            </p:cNvPr>
            <p:cNvSpPr/>
            <p:nvPr/>
          </p:nvSpPr>
          <p:spPr>
            <a:xfrm>
              <a:off x="323700" y="3666725"/>
              <a:ext cx="40500" cy="38950"/>
            </a:xfrm>
            <a:custGeom>
              <a:avLst/>
              <a:gdLst/>
              <a:ahLst/>
              <a:cxnLst/>
              <a:rect l="l" t="t" r="r" b="b"/>
              <a:pathLst>
                <a:path w="1620" h="1558" extrusionOk="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54;p2">
              <a:extLst>
                <a:ext uri="{FF2B5EF4-FFF2-40B4-BE49-F238E27FC236}">
                  <a16:creationId xmlns:a16="http://schemas.microsoft.com/office/drawing/2014/main" id="{7F129C39-CF5F-B844-883F-3178FBDB6A28}"/>
                </a:ext>
              </a:extLst>
            </p:cNvPr>
            <p:cNvSpPr/>
            <p:nvPr/>
          </p:nvSpPr>
          <p:spPr>
            <a:xfrm>
              <a:off x="238075" y="3974125"/>
              <a:ext cx="27350" cy="23425"/>
            </a:xfrm>
            <a:custGeom>
              <a:avLst/>
              <a:gdLst/>
              <a:ahLst/>
              <a:cxnLst/>
              <a:rect l="l" t="t" r="r" b="b"/>
              <a:pathLst>
                <a:path w="1094" h="937" extrusionOk="0">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55;p2">
              <a:extLst>
                <a:ext uri="{FF2B5EF4-FFF2-40B4-BE49-F238E27FC236}">
                  <a16:creationId xmlns:a16="http://schemas.microsoft.com/office/drawing/2014/main" id="{E2109684-A9E7-6643-9500-851CB05C22B7}"/>
                </a:ext>
              </a:extLst>
            </p:cNvPr>
            <p:cNvSpPr/>
            <p:nvPr/>
          </p:nvSpPr>
          <p:spPr>
            <a:xfrm>
              <a:off x="1417250" y="3931350"/>
              <a:ext cx="18225" cy="15625"/>
            </a:xfrm>
            <a:custGeom>
              <a:avLst/>
              <a:gdLst/>
              <a:ahLst/>
              <a:cxnLst/>
              <a:rect l="l" t="t" r="r" b="b"/>
              <a:pathLst>
                <a:path w="729" h="625" extrusionOk="0">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56;p2">
              <a:extLst>
                <a:ext uri="{FF2B5EF4-FFF2-40B4-BE49-F238E27FC236}">
                  <a16:creationId xmlns:a16="http://schemas.microsoft.com/office/drawing/2014/main" id="{A1F059AD-2C21-4B4A-906B-18BC312415C6}"/>
                </a:ext>
              </a:extLst>
            </p:cNvPr>
            <p:cNvSpPr/>
            <p:nvPr/>
          </p:nvSpPr>
          <p:spPr>
            <a:xfrm>
              <a:off x="1724700" y="4188175"/>
              <a:ext cx="18200" cy="15625"/>
            </a:xfrm>
            <a:custGeom>
              <a:avLst/>
              <a:gdLst/>
              <a:ahLst/>
              <a:cxnLst/>
              <a:rect l="l" t="t" r="r" b="b"/>
              <a:pathLst>
                <a:path w="728" h="625" extrusionOk="0">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57;p2">
              <a:extLst>
                <a:ext uri="{FF2B5EF4-FFF2-40B4-BE49-F238E27FC236}">
                  <a16:creationId xmlns:a16="http://schemas.microsoft.com/office/drawing/2014/main" id="{01C62FCA-A270-DE4A-8044-C6A356F0FAE2}"/>
                </a:ext>
              </a:extLst>
            </p:cNvPr>
            <p:cNvSpPr/>
            <p:nvPr/>
          </p:nvSpPr>
          <p:spPr>
            <a:xfrm>
              <a:off x="1923150" y="3623925"/>
              <a:ext cx="40475" cy="38975"/>
            </a:xfrm>
            <a:custGeom>
              <a:avLst/>
              <a:gdLst/>
              <a:ahLst/>
              <a:cxnLst/>
              <a:rect l="l" t="t" r="r" b="b"/>
              <a:pathLst>
                <a:path w="1619" h="1559" extrusionOk="0">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58;p2">
              <a:extLst>
                <a:ext uri="{FF2B5EF4-FFF2-40B4-BE49-F238E27FC236}">
                  <a16:creationId xmlns:a16="http://schemas.microsoft.com/office/drawing/2014/main" id="{599082A7-1C9D-5B43-8A10-952AC3D5037B}"/>
                </a:ext>
              </a:extLst>
            </p:cNvPr>
            <p:cNvSpPr/>
            <p:nvPr/>
          </p:nvSpPr>
          <p:spPr>
            <a:xfrm>
              <a:off x="1612425" y="4592100"/>
              <a:ext cx="6600" cy="5675"/>
            </a:xfrm>
            <a:custGeom>
              <a:avLst/>
              <a:gdLst/>
              <a:ahLst/>
              <a:cxnLst/>
              <a:rect l="l" t="t" r="r" b="b"/>
              <a:pathLst>
                <a:path w="264" h="227" extrusionOk="0">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59;p2">
              <a:extLst>
                <a:ext uri="{FF2B5EF4-FFF2-40B4-BE49-F238E27FC236}">
                  <a16:creationId xmlns:a16="http://schemas.microsoft.com/office/drawing/2014/main" id="{177EA4DC-C019-FC43-A1E5-8BAB4368540D}"/>
                </a:ext>
              </a:extLst>
            </p:cNvPr>
            <p:cNvSpPr/>
            <p:nvPr/>
          </p:nvSpPr>
          <p:spPr>
            <a:xfrm>
              <a:off x="1324250" y="4674600"/>
              <a:ext cx="6650" cy="5650"/>
            </a:xfrm>
            <a:custGeom>
              <a:avLst/>
              <a:gdLst/>
              <a:ahLst/>
              <a:cxnLst/>
              <a:rect l="l" t="t" r="r" b="b"/>
              <a:pathLst>
                <a:path w="266" h="226" extrusionOk="0">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60;p2">
              <a:extLst>
                <a:ext uri="{FF2B5EF4-FFF2-40B4-BE49-F238E27FC236}">
                  <a16:creationId xmlns:a16="http://schemas.microsoft.com/office/drawing/2014/main" id="{20E45674-E407-1B4E-A874-F06F715A4067}"/>
                </a:ext>
              </a:extLst>
            </p:cNvPr>
            <p:cNvSpPr/>
            <p:nvPr/>
          </p:nvSpPr>
          <p:spPr>
            <a:xfrm>
              <a:off x="1962100" y="4316550"/>
              <a:ext cx="19650" cy="16850"/>
            </a:xfrm>
            <a:custGeom>
              <a:avLst/>
              <a:gdLst/>
              <a:ahLst/>
              <a:cxnLst/>
              <a:rect l="l" t="t" r="r" b="b"/>
              <a:pathLst>
                <a:path w="786" h="674" extrusionOk="0">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61;p2">
              <a:extLst>
                <a:ext uri="{FF2B5EF4-FFF2-40B4-BE49-F238E27FC236}">
                  <a16:creationId xmlns:a16="http://schemas.microsoft.com/office/drawing/2014/main" id="{43E01375-010A-734C-9B82-29B1BBF9632F}"/>
                </a:ext>
              </a:extLst>
            </p:cNvPr>
            <p:cNvSpPr/>
            <p:nvPr/>
          </p:nvSpPr>
          <p:spPr>
            <a:xfrm>
              <a:off x="1875375" y="4334725"/>
              <a:ext cx="6600" cy="5700"/>
            </a:xfrm>
            <a:custGeom>
              <a:avLst/>
              <a:gdLst/>
              <a:ahLst/>
              <a:cxnLst/>
              <a:rect l="l" t="t" r="r" b="b"/>
              <a:pathLst>
                <a:path w="264" h="228" extrusionOk="0">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62;p2">
              <a:extLst>
                <a:ext uri="{FF2B5EF4-FFF2-40B4-BE49-F238E27FC236}">
                  <a16:creationId xmlns:a16="http://schemas.microsoft.com/office/drawing/2014/main" id="{88306FA6-E99E-B548-BE6D-A43ACEB4C9F7}"/>
                </a:ext>
              </a:extLst>
            </p:cNvPr>
            <p:cNvSpPr/>
            <p:nvPr/>
          </p:nvSpPr>
          <p:spPr>
            <a:xfrm>
              <a:off x="2272600" y="4176675"/>
              <a:ext cx="6625" cy="5675"/>
            </a:xfrm>
            <a:custGeom>
              <a:avLst/>
              <a:gdLst/>
              <a:ahLst/>
              <a:cxnLst/>
              <a:rect l="l" t="t" r="r" b="b"/>
              <a:pathLst>
                <a:path w="265" h="227" extrusionOk="0">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63;p2">
              <a:extLst>
                <a:ext uri="{FF2B5EF4-FFF2-40B4-BE49-F238E27FC236}">
                  <a16:creationId xmlns:a16="http://schemas.microsoft.com/office/drawing/2014/main" id="{141B1B4E-A6DF-2D45-AD21-1CA4985C8BD4}"/>
                </a:ext>
              </a:extLst>
            </p:cNvPr>
            <p:cNvSpPr/>
            <p:nvPr/>
          </p:nvSpPr>
          <p:spPr>
            <a:xfrm>
              <a:off x="2405475" y="4158500"/>
              <a:ext cx="16350" cy="14025"/>
            </a:xfrm>
            <a:custGeom>
              <a:avLst/>
              <a:gdLst/>
              <a:ahLst/>
              <a:cxnLst/>
              <a:rect l="l" t="t" r="r" b="b"/>
              <a:pathLst>
                <a:path w="654" h="561" extrusionOk="0">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64;p2">
              <a:extLst>
                <a:ext uri="{FF2B5EF4-FFF2-40B4-BE49-F238E27FC236}">
                  <a16:creationId xmlns:a16="http://schemas.microsoft.com/office/drawing/2014/main" id="{719D4C39-E77B-BD48-BA1E-56602B555004}"/>
                </a:ext>
              </a:extLst>
            </p:cNvPr>
            <p:cNvSpPr/>
            <p:nvPr/>
          </p:nvSpPr>
          <p:spPr>
            <a:xfrm>
              <a:off x="2338350" y="4287175"/>
              <a:ext cx="13100" cy="11250"/>
            </a:xfrm>
            <a:custGeom>
              <a:avLst/>
              <a:gdLst/>
              <a:ahLst/>
              <a:cxnLst/>
              <a:rect l="l" t="t" r="r" b="b"/>
              <a:pathLst>
                <a:path w="524" h="450" extrusionOk="0">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65;p2">
              <a:extLst>
                <a:ext uri="{FF2B5EF4-FFF2-40B4-BE49-F238E27FC236}">
                  <a16:creationId xmlns:a16="http://schemas.microsoft.com/office/drawing/2014/main" id="{23186DDF-DB13-6A42-BC3F-26878F316D59}"/>
                </a:ext>
              </a:extLst>
            </p:cNvPr>
            <p:cNvSpPr/>
            <p:nvPr/>
          </p:nvSpPr>
          <p:spPr>
            <a:xfrm>
              <a:off x="2136900" y="4291400"/>
              <a:ext cx="22425" cy="22425"/>
            </a:xfrm>
            <a:custGeom>
              <a:avLst/>
              <a:gdLst/>
              <a:ahLst/>
              <a:cxnLst/>
              <a:rect l="l" t="t" r="r" b="b"/>
              <a:pathLst>
                <a:path w="897" h="897" extrusionOk="0">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66;p2">
              <a:extLst>
                <a:ext uri="{FF2B5EF4-FFF2-40B4-BE49-F238E27FC236}">
                  <a16:creationId xmlns:a16="http://schemas.microsoft.com/office/drawing/2014/main" id="{7303A246-695B-1D41-BCD5-730CF23E6D90}"/>
                </a:ext>
              </a:extLst>
            </p:cNvPr>
            <p:cNvSpPr/>
            <p:nvPr/>
          </p:nvSpPr>
          <p:spPr>
            <a:xfrm>
              <a:off x="2078175" y="4273200"/>
              <a:ext cx="13100" cy="11225"/>
            </a:xfrm>
            <a:custGeom>
              <a:avLst/>
              <a:gdLst/>
              <a:ahLst/>
              <a:cxnLst/>
              <a:rect l="l" t="t" r="r" b="b"/>
              <a:pathLst>
                <a:path w="524" h="449" extrusionOk="0">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67;p2">
              <a:extLst>
                <a:ext uri="{FF2B5EF4-FFF2-40B4-BE49-F238E27FC236}">
                  <a16:creationId xmlns:a16="http://schemas.microsoft.com/office/drawing/2014/main" id="{1D8ED9BA-E021-224B-9622-DBA764C8A9AC}"/>
                </a:ext>
              </a:extLst>
            </p:cNvPr>
            <p:cNvSpPr/>
            <p:nvPr/>
          </p:nvSpPr>
          <p:spPr>
            <a:xfrm>
              <a:off x="2118725" y="4124925"/>
              <a:ext cx="30800" cy="30800"/>
            </a:xfrm>
            <a:custGeom>
              <a:avLst/>
              <a:gdLst/>
              <a:ahLst/>
              <a:cxnLst/>
              <a:rect l="l" t="t" r="r" b="b"/>
              <a:pathLst>
                <a:path w="1232" h="1232" extrusionOk="0">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68;p2">
              <a:extLst>
                <a:ext uri="{FF2B5EF4-FFF2-40B4-BE49-F238E27FC236}">
                  <a16:creationId xmlns:a16="http://schemas.microsoft.com/office/drawing/2014/main" id="{BA6E1623-FB5D-8B40-A5E3-981C5572F2CC}"/>
                </a:ext>
              </a:extLst>
            </p:cNvPr>
            <p:cNvSpPr/>
            <p:nvPr/>
          </p:nvSpPr>
          <p:spPr>
            <a:xfrm>
              <a:off x="3079175" y="5008700"/>
              <a:ext cx="79825" cy="72000"/>
            </a:xfrm>
            <a:custGeom>
              <a:avLst/>
              <a:gdLst/>
              <a:ahLst/>
              <a:cxnLst/>
              <a:rect l="l" t="t" r="r" b="b"/>
              <a:pathLst>
                <a:path w="3193" h="2880" extrusionOk="0">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69;p2">
              <a:extLst>
                <a:ext uri="{FF2B5EF4-FFF2-40B4-BE49-F238E27FC236}">
                  <a16:creationId xmlns:a16="http://schemas.microsoft.com/office/drawing/2014/main" id="{088F521B-E3E6-2B4D-82FC-C2E83537FDEF}"/>
                </a:ext>
              </a:extLst>
            </p:cNvPr>
            <p:cNvSpPr/>
            <p:nvPr/>
          </p:nvSpPr>
          <p:spPr>
            <a:xfrm>
              <a:off x="2797125" y="5036075"/>
              <a:ext cx="46100" cy="41550"/>
            </a:xfrm>
            <a:custGeom>
              <a:avLst/>
              <a:gdLst/>
              <a:ahLst/>
              <a:cxnLst/>
              <a:rect l="l" t="t" r="r" b="b"/>
              <a:pathLst>
                <a:path w="1844" h="1662" extrusionOk="0">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0;p2">
              <a:extLst>
                <a:ext uri="{FF2B5EF4-FFF2-40B4-BE49-F238E27FC236}">
                  <a16:creationId xmlns:a16="http://schemas.microsoft.com/office/drawing/2014/main" id="{C4B52F1E-3A9C-1F42-949E-CB15844575FD}"/>
                </a:ext>
              </a:extLst>
            </p:cNvPr>
            <p:cNvSpPr/>
            <p:nvPr/>
          </p:nvSpPr>
          <p:spPr>
            <a:xfrm>
              <a:off x="2958550" y="4955800"/>
              <a:ext cx="26650" cy="22900"/>
            </a:xfrm>
            <a:custGeom>
              <a:avLst/>
              <a:gdLst/>
              <a:ahLst/>
              <a:cxnLst/>
              <a:rect l="l" t="t" r="r" b="b"/>
              <a:pathLst>
                <a:path w="1066" h="916" extrusionOk="0">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1;p2">
              <a:extLst>
                <a:ext uri="{FF2B5EF4-FFF2-40B4-BE49-F238E27FC236}">
                  <a16:creationId xmlns:a16="http://schemas.microsoft.com/office/drawing/2014/main" id="{2B4F0FE8-220B-3849-A766-A3E4A8AD9D40}"/>
                </a:ext>
              </a:extLst>
            </p:cNvPr>
            <p:cNvSpPr/>
            <p:nvPr/>
          </p:nvSpPr>
          <p:spPr>
            <a:xfrm>
              <a:off x="2821425" y="4925750"/>
              <a:ext cx="26650" cy="22875"/>
            </a:xfrm>
            <a:custGeom>
              <a:avLst/>
              <a:gdLst/>
              <a:ahLst/>
              <a:cxnLst/>
              <a:rect l="l" t="t" r="r" b="b"/>
              <a:pathLst>
                <a:path w="1066" h="915" extrusionOk="0">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2;p2">
              <a:extLst>
                <a:ext uri="{FF2B5EF4-FFF2-40B4-BE49-F238E27FC236}">
                  <a16:creationId xmlns:a16="http://schemas.microsoft.com/office/drawing/2014/main" id="{5954B219-C262-0F42-824B-D6C9C1B52FD6}"/>
                </a:ext>
              </a:extLst>
            </p:cNvPr>
            <p:cNvSpPr/>
            <p:nvPr/>
          </p:nvSpPr>
          <p:spPr>
            <a:xfrm>
              <a:off x="2871450" y="5204375"/>
              <a:ext cx="67550" cy="60925"/>
            </a:xfrm>
            <a:custGeom>
              <a:avLst/>
              <a:gdLst/>
              <a:ahLst/>
              <a:cxnLst/>
              <a:rect l="l" t="t" r="r" b="b"/>
              <a:pathLst>
                <a:path w="2702" h="2437" extrusionOk="0">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p2">
              <a:extLst>
                <a:ext uri="{FF2B5EF4-FFF2-40B4-BE49-F238E27FC236}">
                  <a16:creationId xmlns:a16="http://schemas.microsoft.com/office/drawing/2014/main" id="{31C00A99-1208-CA45-9A52-44F6C74A7B89}"/>
                </a:ext>
              </a:extLst>
            </p:cNvPr>
            <p:cNvSpPr/>
            <p:nvPr/>
          </p:nvSpPr>
          <p:spPr>
            <a:xfrm>
              <a:off x="3297875" y="4763125"/>
              <a:ext cx="35500" cy="30525"/>
            </a:xfrm>
            <a:custGeom>
              <a:avLst/>
              <a:gdLst/>
              <a:ahLst/>
              <a:cxnLst/>
              <a:rect l="l" t="t" r="r" b="b"/>
              <a:pathLst>
                <a:path w="1420" h="1221" extrusionOk="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4;p2">
              <a:extLst>
                <a:ext uri="{FF2B5EF4-FFF2-40B4-BE49-F238E27FC236}">
                  <a16:creationId xmlns:a16="http://schemas.microsoft.com/office/drawing/2014/main" id="{CAA2833F-0286-134D-88C2-AEE3799622AC}"/>
                </a:ext>
              </a:extLst>
            </p:cNvPr>
            <p:cNvSpPr/>
            <p:nvPr/>
          </p:nvSpPr>
          <p:spPr>
            <a:xfrm>
              <a:off x="2554900" y="4691150"/>
              <a:ext cx="35500" cy="30525"/>
            </a:xfrm>
            <a:custGeom>
              <a:avLst/>
              <a:gdLst/>
              <a:ahLst/>
              <a:cxnLst/>
              <a:rect l="l" t="t" r="r" b="b"/>
              <a:pathLst>
                <a:path w="1420" h="1221" extrusionOk="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5;p2">
              <a:extLst>
                <a:ext uri="{FF2B5EF4-FFF2-40B4-BE49-F238E27FC236}">
                  <a16:creationId xmlns:a16="http://schemas.microsoft.com/office/drawing/2014/main" id="{5D16F4E4-EB9F-234B-8504-CE45588D3989}"/>
                </a:ext>
              </a:extLst>
            </p:cNvPr>
            <p:cNvSpPr/>
            <p:nvPr/>
          </p:nvSpPr>
          <p:spPr>
            <a:xfrm>
              <a:off x="3507800" y="5132750"/>
              <a:ext cx="17800" cy="15275"/>
            </a:xfrm>
            <a:custGeom>
              <a:avLst/>
              <a:gdLst/>
              <a:ahLst/>
              <a:cxnLst/>
              <a:rect l="l" t="t" r="r" b="b"/>
              <a:pathLst>
                <a:path w="712" h="611" extrusionOk="0">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6;p2">
              <a:extLst>
                <a:ext uri="{FF2B5EF4-FFF2-40B4-BE49-F238E27FC236}">
                  <a16:creationId xmlns:a16="http://schemas.microsoft.com/office/drawing/2014/main" id="{80718BDE-06F3-5541-83FD-500A249EB8DC}"/>
                </a:ext>
              </a:extLst>
            </p:cNvPr>
            <p:cNvSpPr/>
            <p:nvPr/>
          </p:nvSpPr>
          <p:spPr>
            <a:xfrm>
              <a:off x="3940975" y="4507625"/>
              <a:ext cx="35500" cy="30550"/>
            </a:xfrm>
            <a:custGeom>
              <a:avLst/>
              <a:gdLst/>
              <a:ahLst/>
              <a:cxnLst/>
              <a:rect l="l" t="t" r="r" b="b"/>
              <a:pathLst>
                <a:path w="1420" h="1222" extrusionOk="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7;p2">
              <a:extLst>
                <a:ext uri="{FF2B5EF4-FFF2-40B4-BE49-F238E27FC236}">
                  <a16:creationId xmlns:a16="http://schemas.microsoft.com/office/drawing/2014/main" id="{8222DC47-5D44-7349-966D-FD5590E9DA20}"/>
                </a:ext>
              </a:extLst>
            </p:cNvPr>
            <p:cNvSpPr/>
            <p:nvPr/>
          </p:nvSpPr>
          <p:spPr>
            <a:xfrm>
              <a:off x="3204900" y="5225075"/>
              <a:ext cx="36325" cy="32775"/>
            </a:xfrm>
            <a:custGeom>
              <a:avLst/>
              <a:gdLst/>
              <a:ahLst/>
              <a:cxnLst/>
              <a:rect l="l" t="t" r="r" b="b"/>
              <a:pathLst>
                <a:path w="1453" h="1311" extrusionOk="0">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8;p2">
              <a:extLst>
                <a:ext uri="{FF2B5EF4-FFF2-40B4-BE49-F238E27FC236}">
                  <a16:creationId xmlns:a16="http://schemas.microsoft.com/office/drawing/2014/main" id="{7D16A519-5583-9A46-9A26-FFA70971AB1A}"/>
                </a:ext>
              </a:extLst>
            </p:cNvPr>
            <p:cNvSpPr/>
            <p:nvPr/>
          </p:nvSpPr>
          <p:spPr>
            <a:xfrm>
              <a:off x="3061275" y="5214425"/>
              <a:ext cx="8300" cy="7125"/>
            </a:xfrm>
            <a:custGeom>
              <a:avLst/>
              <a:gdLst/>
              <a:ahLst/>
              <a:cxnLst/>
              <a:rect l="l" t="t" r="r" b="b"/>
              <a:pathLst>
                <a:path w="332" h="285" extrusionOk="0">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9;p2">
              <a:extLst>
                <a:ext uri="{FF2B5EF4-FFF2-40B4-BE49-F238E27FC236}">
                  <a16:creationId xmlns:a16="http://schemas.microsoft.com/office/drawing/2014/main" id="{A9638D5B-EC26-2147-982C-8B379BC7C500}"/>
                </a:ext>
              </a:extLst>
            </p:cNvPr>
            <p:cNvSpPr/>
            <p:nvPr/>
          </p:nvSpPr>
          <p:spPr>
            <a:xfrm>
              <a:off x="2966750" y="5367725"/>
              <a:ext cx="8250" cy="7100"/>
            </a:xfrm>
            <a:custGeom>
              <a:avLst/>
              <a:gdLst/>
              <a:ahLst/>
              <a:cxnLst/>
              <a:rect l="l" t="t" r="r" b="b"/>
              <a:pathLst>
                <a:path w="330" h="284" extrusionOk="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80;p2">
              <a:extLst>
                <a:ext uri="{FF2B5EF4-FFF2-40B4-BE49-F238E27FC236}">
                  <a16:creationId xmlns:a16="http://schemas.microsoft.com/office/drawing/2014/main" id="{FAB69A31-559C-104C-818F-7AC9495088A2}"/>
                </a:ext>
              </a:extLst>
            </p:cNvPr>
            <p:cNvSpPr/>
            <p:nvPr/>
          </p:nvSpPr>
          <p:spPr>
            <a:xfrm>
              <a:off x="2646375" y="5181125"/>
              <a:ext cx="12400" cy="10650"/>
            </a:xfrm>
            <a:custGeom>
              <a:avLst/>
              <a:gdLst/>
              <a:ahLst/>
              <a:cxnLst/>
              <a:rect l="l" t="t" r="r" b="b"/>
              <a:pathLst>
                <a:path w="496" h="426" extrusionOk="0">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81;p2">
              <a:extLst>
                <a:ext uri="{FF2B5EF4-FFF2-40B4-BE49-F238E27FC236}">
                  <a16:creationId xmlns:a16="http://schemas.microsoft.com/office/drawing/2014/main" id="{798FB6DF-5899-E545-BEEB-47B8124A5B08}"/>
                </a:ext>
              </a:extLst>
            </p:cNvPr>
            <p:cNvSpPr/>
            <p:nvPr/>
          </p:nvSpPr>
          <p:spPr>
            <a:xfrm>
              <a:off x="2483575" y="4962500"/>
              <a:ext cx="24800" cy="21300"/>
            </a:xfrm>
            <a:custGeom>
              <a:avLst/>
              <a:gdLst/>
              <a:ahLst/>
              <a:cxnLst/>
              <a:rect l="l" t="t" r="r" b="b"/>
              <a:pathLst>
                <a:path w="992" h="852" extrusionOk="0">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82;p2">
              <a:extLst>
                <a:ext uri="{FF2B5EF4-FFF2-40B4-BE49-F238E27FC236}">
                  <a16:creationId xmlns:a16="http://schemas.microsoft.com/office/drawing/2014/main" id="{AA19AF2D-5BFF-0845-9F02-136B7A5E2DBF}"/>
                </a:ext>
              </a:extLst>
            </p:cNvPr>
            <p:cNvSpPr/>
            <p:nvPr/>
          </p:nvSpPr>
          <p:spPr>
            <a:xfrm>
              <a:off x="2596325" y="5270275"/>
              <a:ext cx="16500" cy="14225"/>
            </a:xfrm>
            <a:custGeom>
              <a:avLst/>
              <a:gdLst/>
              <a:ahLst/>
              <a:cxnLst/>
              <a:rect l="l" t="t" r="r" b="b"/>
              <a:pathLst>
                <a:path w="660" h="569" extrusionOk="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83;p2">
              <a:extLst>
                <a:ext uri="{FF2B5EF4-FFF2-40B4-BE49-F238E27FC236}">
                  <a16:creationId xmlns:a16="http://schemas.microsoft.com/office/drawing/2014/main" id="{A11EE288-EC5D-BF44-A888-CF7C0FA79C97}"/>
                </a:ext>
              </a:extLst>
            </p:cNvPr>
            <p:cNvSpPr/>
            <p:nvPr/>
          </p:nvSpPr>
          <p:spPr>
            <a:xfrm>
              <a:off x="2902925" y="4793150"/>
              <a:ext cx="24875" cy="21375"/>
            </a:xfrm>
            <a:custGeom>
              <a:avLst/>
              <a:gdLst/>
              <a:ahLst/>
              <a:cxnLst/>
              <a:rect l="l" t="t" r="r" b="b"/>
              <a:pathLst>
                <a:path w="995" h="855" extrusionOk="0">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84;p2">
              <a:extLst>
                <a:ext uri="{FF2B5EF4-FFF2-40B4-BE49-F238E27FC236}">
                  <a16:creationId xmlns:a16="http://schemas.microsoft.com/office/drawing/2014/main" id="{EB63CE9C-097B-8B4B-9448-D3DE8518A8C7}"/>
                </a:ext>
              </a:extLst>
            </p:cNvPr>
            <p:cNvSpPr/>
            <p:nvPr/>
          </p:nvSpPr>
          <p:spPr>
            <a:xfrm>
              <a:off x="2680325" y="4820775"/>
              <a:ext cx="16600" cy="14275"/>
            </a:xfrm>
            <a:custGeom>
              <a:avLst/>
              <a:gdLst/>
              <a:ahLst/>
              <a:cxnLst/>
              <a:rect l="l" t="t" r="r" b="b"/>
              <a:pathLst>
                <a:path w="664" h="571" extrusionOk="0">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85;p2">
              <a:extLst>
                <a:ext uri="{FF2B5EF4-FFF2-40B4-BE49-F238E27FC236}">
                  <a16:creationId xmlns:a16="http://schemas.microsoft.com/office/drawing/2014/main" id="{F7428B3C-4096-1A4C-BA86-A4A023F02025}"/>
                </a:ext>
              </a:extLst>
            </p:cNvPr>
            <p:cNvSpPr/>
            <p:nvPr/>
          </p:nvSpPr>
          <p:spPr>
            <a:xfrm>
              <a:off x="3066100" y="4844625"/>
              <a:ext cx="6475" cy="5525"/>
            </a:xfrm>
            <a:custGeom>
              <a:avLst/>
              <a:gdLst/>
              <a:ahLst/>
              <a:cxnLst/>
              <a:rect l="l" t="t" r="r" b="b"/>
              <a:pathLst>
                <a:path w="259" h="221" extrusionOk="0">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86;p2">
              <a:extLst>
                <a:ext uri="{FF2B5EF4-FFF2-40B4-BE49-F238E27FC236}">
                  <a16:creationId xmlns:a16="http://schemas.microsoft.com/office/drawing/2014/main" id="{90725458-C308-5C4D-9FD5-1ABCC92E83F1}"/>
                </a:ext>
              </a:extLst>
            </p:cNvPr>
            <p:cNvSpPr/>
            <p:nvPr/>
          </p:nvSpPr>
          <p:spPr>
            <a:xfrm>
              <a:off x="3048500" y="4728475"/>
              <a:ext cx="6500" cy="5575"/>
            </a:xfrm>
            <a:custGeom>
              <a:avLst/>
              <a:gdLst/>
              <a:ahLst/>
              <a:cxnLst/>
              <a:rect l="l" t="t" r="r" b="b"/>
              <a:pathLst>
                <a:path w="260" h="223" extrusionOk="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87;p2">
              <a:extLst>
                <a:ext uri="{FF2B5EF4-FFF2-40B4-BE49-F238E27FC236}">
                  <a16:creationId xmlns:a16="http://schemas.microsoft.com/office/drawing/2014/main" id="{B6990735-F3AE-B047-BD8A-9C03E1B005B9}"/>
                </a:ext>
              </a:extLst>
            </p:cNvPr>
            <p:cNvSpPr/>
            <p:nvPr/>
          </p:nvSpPr>
          <p:spPr>
            <a:xfrm>
              <a:off x="2772050" y="4727925"/>
              <a:ext cx="6425" cy="5525"/>
            </a:xfrm>
            <a:custGeom>
              <a:avLst/>
              <a:gdLst/>
              <a:ahLst/>
              <a:cxnLst/>
              <a:rect l="l" t="t" r="r" b="b"/>
              <a:pathLst>
                <a:path w="257" h="221" extrusionOk="0">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88;p2">
              <a:extLst>
                <a:ext uri="{FF2B5EF4-FFF2-40B4-BE49-F238E27FC236}">
                  <a16:creationId xmlns:a16="http://schemas.microsoft.com/office/drawing/2014/main" id="{3FCEB126-7F2E-C248-ACFB-1ABB8457EB65}"/>
                </a:ext>
              </a:extLst>
            </p:cNvPr>
            <p:cNvSpPr/>
            <p:nvPr/>
          </p:nvSpPr>
          <p:spPr>
            <a:xfrm>
              <a:off x="3363275" y="4984050"/>
              <a:ext cx="6450" cy="5550"/>
            </a:xfrm>
            <a:custGeom>
              <a:avLst/>
              <a:gdLst/>
              <a:ahLst/>
              <a:cxnLst/>
              <a:rect l="l" t="t" r="r" b="b"/>
              <a:pathLst>
                <a:path w="258" h="222" extrusionOk="0">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89;p2">
              <a:extLst>
                <a:ext uri="{FF2B5EF4-FFF2-40B4-BE49-F238E27FC236}">
                  <a16:creationId xmlns:a16="http://schemas.microsoft.com/office/drawing/2014/main" id="{6FFE3C6B-1700-074F-A1B1-6A8AA2B0BD31}"/>
                </a:ext>
              </a:extLst>
            </p:cNvPr>
            <p:cNvSpPr/>
            <p:nvPr/>
          </p:nvSpPr>
          <p:spPr>
            <a:xfrm>
              <a:off x="3549925" y="4810650"/>
              <a:ext cx="28950" cy="24900"/>
            </a:xfrm>
            <a:custGeom>
              <a:avLst/>
              <a:gdLst/>
              <a:ahLst/>
              <a:cxnLst/>
              <a:rect l="l" t="t" r="r" b="b"/>
              <a:pathLst>
                <a:path w="1158" h="996" extrusionOk="0">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0;p2">
              <a:extLst>
                <a:ext uri="{FF2B5EF4-FFF2-40B4-BE49-F238E27FC236}">
                  <a16:creationId xmlns:a16="http://schemas.microsoft.com/office/drawing/2014/main" id="{02771D7B-B5E1-A049-8879-575AD5BF8614}"/>
                </a:ext>
              </a:extLst>
            </p:cNvPr>
            <p:cNvSpPr/>
            <p:nvPr/>
          </p:nvSpPr>
          <p:spPr>
            <a:xfrm>
              <a:off x="3986850" y="5267850"/>
              <a:ext cx="46850" cy="43925"/>
            </a:xfrm>
            <a:custGeom>
              <a:avLst/>
              <a:gdLst/>
              <a:ahLst/>
              <a:cxnLst/>
              <a:rect l="l" t="t" r="r" b="b"/>
              <a:pathLst>
                <a:path w="1874" h="1757" extrusionOk="0">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1;p2">
              <a:extLst>
                <a:ext uri="{FF2B5EF4-FFF2-40B4-BE49-F238E27FC236}">
                  <a16:creationId xmlns:a16="http://schemas.microsoft.com/office/drawing/2014/main" id="{E93B44C5-08D5-BC41-94C8-2DC6EE63E3E8}"/>
                </a:ext>
              </a:extLst>
            </p:cNvPr>
            <p:cNvSpPr/>
            <p:nvPr/>
          </p:nvSpPr>
          <p:spPr>
            <a:xfrm>
              <a:off x="4211300" y="4588625"/>
              <a:ext cx="44375" cy="41550"/>
            </a:xfrm>
            <a:custGeom>
              <a:avLst/>
              <a:gdLst/>
              <a:ahLst/>
              <a:cxnLst/>
              <a:rect l="l" t="t" r="r" b="b"/>
              <a:pathLst>
                <a:path w="1775" h="1662" extrusionOk="0">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2;p2">
              <a:extLst>
                <a:ext uri="{FF2B5EF4-FFF2-40B4-BE49-F238E27FC236}">
                  <a16:creationId xmlns:a16="http://schemas.microsoft.com/office/drawing/2014/main" id="{4A7F2A6D-1464-AA42-AFA7-DA942ECBF446}"/>
                </a:ext>
              </a:extLst>
            </p:cNvPr>
            <p:cNvSpPr/>
            <p:nvPr/>
          </p:nvSpPr>
          <p:spPr>
            <a:xfrm>
              <a:off x="4100750" y="4727875"/>
              <a:ext cx="27075" cy="22875"/>
            </a:xfrm>
            <a:custGeom>
              <a:avLst/>
              <a:gdLst/>
              <a:ahLst/>
              <a:cxnLst/>
              <a:rect l="l" t="t" r="r" b="b"/>
              <a:pathLst>
                <a:path w="1083" h="915" extrusionOk="0">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3;p2">
              <a:extLst>
                <a:ext uri="{FF2B5EF4-FFF2-40B4-BE49-F238E27FC236}">
                  <a16:creationId xmlns:a16="http://schemas.microsoft.com/office/drawing/2014/main" id="{17185B72-8660-FA44-897B-946FA15F53D2}"/>
                </a:ext>
              </a:extLst>
            </p:cNvPr>
            <p:cNvSpPr/>
            <p:nvPr/>
          </p:nvSpPr>
          <p:spPr>
            <a:xfrm>
              <a:off x="4240650" y="4716375"/>
              <a:ext cx="27125" cy="22875"/>
            </a:xfrm>
            <a:custGeom>
              <a:avLst/>
              <a:gdLst/>
              <a:ahLst/>
              <a:cxnLst/>
              <a:rect l="l" t="t" r="r" b="b"/>
              <a:pathLst>
                <a:path w="1085" h="915" extrusionOk="0">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4;p2">
              <a:extLst>
                <a:ext uri="{FF2B5EF4-FFF2-40B4-BE49-F238E27FC236}">
                  <a16:creationId xmlns:a16="http://schemas.microsoft.com/office/drawing/2014/main" id="{9252FA41-8313-2D40-B123-910829F0AA2C}"/>
                </a:ext>
              </a:extLst>
            </p:cNvPr>
            <p:cNvSpPr/>
            <p:nvPr/>
          </p:nvSpPr>
          <p:spPr>
            <a:xfrm>
              <a:off x="3778900" y="5094300"/>
              <a:ext cx="32550" cy="30475"/>
            </a:xfrm>
            <a:custGeom>
              <a:avLst/>
              <a:gdLst/>
              <a:ahLst/>
              <a:cxnLst/>
              <a:rect l="l" t="t" r="r" b="b"/>
              <a:pathLst>
                <a:path w="1302" h="1219" extrusionOk="0">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5;p2">
              <a:extLst>
                <a:ext uri="{FF2B5EF4-FFF2-40B4-BE49-F238E27FC236}">
                  <a16:creationId xmlns:a16="http://schemas.microsoft.com/office/drawing/2014/main" id="{FA48622F-B2C2-1142-A926-99C05D2746BA}"/>
                </a:ext>
              </a:extLst>
            </p:cNvPr>
            <p:cNvSpPr/>
            <p:nvPr/>
          </p:nvSpPr>
          <p:spPr>
            <a:xfrm>
              <a:off x="4557675" y="4856275"/>
              <a:ext cx="32500" cy="30475"/>
            </a:xfrm>
            <a:custGeom>
              <a:avLst/>
              <a:gdLst/>
              <a:ahLst/>
              <a:cxnLst/>
              <a:rect l="l" t="t" r="r" b="b"/>
              <a:pathLst>
                <a:path w="1300" h="1219" extrusionOk="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6;p2">
              <a:extLst>
                <a:ext uri="{FF2B5EF4-FFF2-40B4-BE49-F238E27FC236}">
                  <a16:creationId xmlns:a16="http://schemas.microsoft.com/office/drawing/2014/main" id="{11340BBA-FE78-114A-8956-003A5C873635}"/>
                </a:ext>
              </a:extLst>
            </p:cNvPr>
            <p:cNvSpPr/>
            <p:nvPr/>
          </p:nvSpPr>
          <p:spPr>
            <a:xfrm>
              <a:off x="3533950" y="4726050"/>
              <a:ext cx="18100" cy="15250"/>
            </a:xfrm>
            <a:custGeom>
              <a:avLst/>
              <a:gdLst/>
              <a:ahLst/>
              <a:cxnLst/>
              <a:rect l="l" t="t" r="r" b="b"/>
              <a:pathLst>
                <a:path w="724" h="610" extrusionOk="0">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7;p2">
              <a:extLst>
                <a:ext uri="{FF2B5EF4-FFF2-40B4-BE49-F238E27FC236}">
                  <a16:creationId xmlns:a16="http://schemas.microsoft.com/office/drawing/2014/main" id="{4238E9CB-2609-724A-B189-DA383FE16276}"/>
                </a:ext>
              </a:extLst>
            </p:cNvPr>
            <p:cNvSpPr/>
            <p:nvPr/>
          </p:nvSpPr>
          <p:spPr>
            <a:xfrm>
              <a:off x="4200150" y="5317900"/>
              <a:ext cx="27100" cy="22900"/>
            </a:xfrm>
            <a:custGeom>
              <a:avLst/>
              <a:gdLst/>
              <a:ahLst/>
              <a:cxnLst/>
              <a:rect l="l" t="t" r="r" b="b"/>
              <a:pathLst>
                <a:path w="1084" h="916" extrusionOk="0">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8;p2">
              <a:extLst>
                <a:ext uri="{FF2B5EF4-FFF2-40B4-BE49-F238E27FC236}">
                  <a16:creationId xmlns:a16="http://schemas.microsoft.com/office/drawing/2014/main" id="{A081C7FE-224D-B54E-BFD6-3DD798FA4003}"/>
                </a:ext>
              </a:extLst>
            </p:cNvPr>
            <p:cNvSpPr/>
            <p:nvPr/>
          </p:nvSpPr>
          <p:spPr>
            <a:xfrm>
              <a:off x="4392875" y="5255675"/>
              <a:ext cx="18100" cy="15275"/>
            </a:xfrm>
            <a:custGeom>
              <a:avLst/>
              <a:gdLst/>
              <a:ahLst/>
              <a:cxnLst/>
              <a:rect l="l" t="t" r="r" b="b"/>
              <a:pathLst>
                <a:path w="724" h="611" extrusionOk="0">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p2">
              <a:extLst>
                <a:ext uri="{FF2B5EF4-FFF2-40B4-BE49-F238E27FC236}">
                  <a16:creationId xmlns:a16="http://schemas.microsoft.com/office/drawing/2014/main" id="{816AB031-B1DC-7347-9F16-560E76676D4E}"/>
                </a:ext>
              </a:extLst>
            </p:cNvPr>
            <p:cNvSpPr/>
            <p:nvPr/>
          </p:nvSpPr>
          <p:spPr>
            <a:xfrm>
              <a:off x="3776800" y="4534700"/>
              <a:ext cx="34975" cy="32775"/>
            </a:xfrm>
            <a:custGeom>
              <a:avLst/>
              <a:gdLst/>
              <a:ahLst/>
              <a:cxnLst/>
              <a:rect l="l" t="t" r="r" b="b"/>
              <a:pathLst>
                <a:path w="1399" h="1311" extrusionOk="0">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0;p2">
              <a:extLst>
                <a:ext uri="{FF2B5EF4-FFF2-40B4-BE49-F238E27FC236}">
                  <a16:creationId xmlns:a16="http://schemas.microsoft.com/office/drawing/2014/main" id="{A5BB2888-BA98-B84E-8BCF-EB871503682C}"/>
                </a:ext>
              </a:extLst>
            </p:cNvPr>
            <p:cNvSpPr/>
            <p:nvPr/>
          </p:nvSpPr>
          <p:spPr>
            <a:xfrm>
              <a:off x="3947800" y="4523550"/>
              <a:ext cx="8450" cy="7100"/>
            </a:xfrm>
            <a:custGeom>
              <a:avLst/>
              <a:gdLst/>
              <a:ahLst/>
              <a:cxnLst/>
              <a:rect l="l" t="t" r="r" b="b"/>
              <a:pathLst>
                <a:path w="338" h="284" extrusionOk="0">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1;p2">
              <a:extLst>
                <a:ext uri="{FF2B5EF4-FFF2-40B4-BE49-F238E27FC236}">
                  <a16:creationId xmlns:a16="http://schemas.microsoft.com/office/drawing/2014/main" id="{1EB28CBE-FBA5-8F43-89BA-B5C064841CD3}"/>
                </a:ext>
              </a:extLst>
            </p:cNvPr>
            <p:cNvSpPr/>
            <p:nvPr/>
          </p:nvSpPr>
          <p:spPr>
            <a:xfrm>
              <a:off x="4555000" y="4583375"/>
              <a:ext cx="25200" cy="21300"/>
            </a:xfrm>
            <a:custGeom>
              <a:avLst/>
              <a:gdLst/>
              <a:ahLst/>
              <a:cxnLst/>
              <a:rect l="l" t="t" r="r" b="b"/>
              <a:pathLst>
                <a:path w="1008" h="852" extrusionOk="0">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2;p2">
              <a:extLst>
                <a:ext uri="{FF2B5EF4-FFF2-40B4-BE49-F238E27FC236}">
                  <a16:creationId xmlns:a16="http://schemas.microsoft.com/office/drawing/2014/main" id="{7891A3C1-7AF6-5A46-AD95-C5B2D6B72EAF}"/>
                </a:ext>
              </a:extLst>
            </p:cNvPr>
            <p:cNvSpPr/>
            <p:nvPr/>
          </p:nvSpPr>
          <p:spPr>
            <a:xfrm>
              <a:off x="4324100" y="4801225"/>
              <a:ext cx="25275" cy="21350"/>
            </a:xfrm>
            <a:custGeom>
              <a:avLst/>
              <a:gdLst/>
              <a:ahLst/>
              <a:cxnLst/>
              <a:rect l="l" t="t" r="r" b="b"/>
              <a:pathLst>
                <a:path w="1011" h="854" extrusionOk="0">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p2">
              <a:extLst>
                <a:ext uri="{FF2B5EF4-FFF2-40B4-BE49-F238E27FC236}">
                  <a16:creationId xmlns:a16="http://schemas.microsoft.com/office/drawing/2014/main" id="{9EFB994C-0728-264F-8F8C-8778F4D7FE6D}"/>
                </a:ext>
              </a:extLst>
            </p:cNvPr>
            <p:cNvSpPr/>
            <p:nvPr/>
          </p:nvSpPr>
          <p:spPr>
            <a:xfrm>
              <a:off x="4417875" y="4782325"/>
              <a:ext cx="16875" cy="14275"/>
            </a:xfrm>
            <a:custGeom>
              <a:avLst/>
              <a:gdLst/>
              <a:ahLst/>
              <a:cxnLst/>
              <a:rect l="l" t="t" r="r" b="b"/>
              <a:pathLst>
                <a:path w="675" h="571" extrusionOk="0">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4;p2">
              <a:extLst>
                <a:ext uri="{FF2B5EF4-FFF2-40B4-BE49-F238E27FC236}">
                  <a16:creationId xmlns:a16="http://schemas.microsoft.com/office/drawing/2014/main" id="{85C543FF-4ECE-DD42-85AC-FC0432A34F15}"/>
                </a:ext>
              </a:extLst>
            </p:cNvPr>
            <p:cNvSpPr/>
            <p:nvPr/>
          </p:nvSpPr>
          <p:spPr>
            <a:xfrm>
              <a:off x="4053825" y="4879750"/>
              <a:ext cx="6550" cy="5525"/>
            </a:xfrm>
            <a:custGeom>
              <a:avLst/>
              <a:gdLst/>
              <a:ahLst/>
              <a:cxnLst/>
              <a:rect l="l" t="t" r="r" b="b"/>
              <a:pathLst>
                <a:path w="262" h="221" extrusionOk="0">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5;p2">
              <a:extLst>
                <a:ext uri="{FF2B5EF4-FFF2-40B4-BE49-F238E27FC236}">
                  <a16:creationId xmlns:a16="http://schemas.microsoft.com/office/drawing/2014/main" id="{F51728E7-8249-5F46-91FE-52361118A121}"/>
                </a:ext>
              </a:extLst>
            </p:cNvPr>
            <p:cNvSpPr/>
            <p:nvPr/>
          </p:nvSpPr>
          <p:spPr>
            <a:xfrm>
              <a:off x="4101650" y="4858775"/>
              <a:ext cx="6575" cy="5525"/>
            </a:xfrm>
            <a:custGeom>
              <a:avLst/>
              <a:gdLst/>
              <a:ahLst/>
              <a:cxnLst/>
              <a:rect l="l" t="t" r="r" b="b"/>
              <a:pathLst>
                <a:path w="263" h="221" extrusionOk="0">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6;p2">
              <a:extLst>
                <a:ext uri="{FF2B5EF4-FFF2-40B4-BE49-F238E27FC236}">
                  <a16:creationId xmlns:a16="http://schemas.microsoft.com/office/drawing/2014/main" id="{80D5273D-33A0-4542-9D33-D68D4D3AFEB2}"/>
                </a:ext>
              </a:extLst>
            </p:cNvPr>
            <p:cNvSpPr/>
            <p:nvPr/>
          </p:nvSpPr>
          <p:spPr>
            <a:xfrm>
              <a:off x="4640400" y="4929600"/>
              <a:ext cx="6550" cy="5550"/>
            </a:xfrm>
            <a:custGeom>
              <a:avLst/>
              <a:gdLst/>
              <a:ahLst/>
              <a:cxnLst/>
              <a:rect l="l" t="t" r="r" b="b"/>
              <a:pathLst>
                <a:path w="262" h="222" extrusionOk="0">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7;p2">
              <a:extLst>
                <a:ext uri="{FF2B5EF4-FFF2-40B4-BE49-F238E27FC236}">
                  <a16:creationId xmlns:a16="http://schemas.microsoft.com/office/drawing/2014/main" id="{EB180DA9-F54A-2148-8B3F-DD8FC9164AAB}"/>
                </a:ext>
              </a:extLst>
            </p:cNvPr>
            <p:cNvSpPr/>
            <p:nvPr/>
          </p:nvSpPr>
          <p:spPr>
            <a:xfrm>
              <a:off x="3728800" y="4833675"/>
              <a:ext cx="6575" cy="5525"/>
            </a:xfrm>
            <a:custGeom>
              <a:avLst/>
              <a:gdLst/>
              <a:ahLst/>
              <a:cxnLst/>
              <a:rect l="l" t="t" r="r" b="b"/>
              <a:pathLst>
                <a:path w="263" h="221" extrusionOk="0">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8;p2">
              <a:extLst>
                <a:ext uri="{FF2B5EF4-FFF2-40B4-BE49-F238E27FC236}">
                  <a16:creationId xmlns:a16="http://schemas.microsoft.com/office/drawing/2014/main" id="{BA71649E-0610-664B-A5E7-33A83AF5C792}"/>
                </a:ext>
              </a:extLst>
            </p:cNvPr>
            <p:cNvSpPr/>
            <p:nvPr/>
          </p:nvSpPr>
          <p:spPr>
            <a:xfrm>
              <a:off x="3575325" y="5038525"/>
              <a:ext cx="29450" cy="24850"/>
            </a:xfrm>
            <a:custGeom>
              <a:avLst/>
              <a:gdLst/>
              <a:ahLst/>
              <a:cxnLst/>
              <a:rect l="l" t="t" r="r" b="b"/>
              <a:pathLst>
                <a:path w="1178" h="994" extrusionOk="0">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9;p2">
              <a:extLst>
                <a:ext uri="{FF2B5EF4-FFF2-40B4-BE49-F238E27FC236}">
                  <a16:creationId xmlns:a16="http://schemas.microsoft.com/office/drawing/2014/main" id="{B1560485-9CFB-EF41-8871-BB881D8DFA9A}"/>
                </a:ext>
              </a:extLst>
            </p:cNvPr>
            <p:cNvSpPr/>
            <p:nvPr/>
          </p:nvSpPr>
          <p:spPr>
            <a:xfrm>
              <a:off x="3884400" y="4784725"/>
              <a:ext cx="15100" cy="13000"/>
            </a:xfrm>
            <a:custGeom>
              <a:avLst/>
              <a:gdLst/>
              <a:ahLst/>
              <a:cxnLst/>
              <a:rect l="l" t="t" r="r" b="b"/>
              <a:pathLst>
                <a:path w="604" h="520" extrusionOk="0">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10;p2">
              <a:extLst>
                <a:ext uri="{FF2B5EF4-FFF2-40B4-BE49-F238E27FC236}">
                  <a16:creationId xmlns:a16="http://schemas.microsoft.com/office/drawing/2014/main" id="{48D779D2-FDFB-AE4D-B57E-438E8C523537}"/>
                </a:ext>
              </a:extLst>
            </p:cNvPr>
            <p:cNvSpPr/>
            <p:nvPr/>
          </p:nvSpPr>
          <p:spPr>
            <a:xfrm>
              <a:off x="3627025" y="4655100"/>
              <a:ext cx="30225" cy="25975"/>
            </a:xfrm>
            <a:custGeom>
              <a:avLst/>
              <a:gdLst/>
              <a:ahLst/>
              <a:cxnLst/>
              <a:rect l="l" t="t" r="r" b="b"/>
              <a:pathLst>
                <a:path w="1209" h="1039" extrusionOk="0">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11;p2">
              <a:extLst>
                <a:ext uri="{FF2B5EF4-FFF2-40B4-BE49-F238E27FC236}">
                  <a16:creationId xmlns:a16="http://schemas.microsoft.com/office/drawing/2014/main" id="{AC0CCAFE-3F2F-164F-9910-94CE457825F5}"/>
                </a:ext>
              </a:extLst>
            </p:cNvPr>
            <p:cNvSpPr/>
            <p:nvPr/>
          </p:nvSpPr>
          <p:spPr>
            <a:xfrm>
              <a:off x="3457825" y="4392925"/>
              <a:ext cx="35950" cy="32425"/>
            </a:xfrm>
            <a:custGeom>
              <a:avLst/>
              <a:gdLst/>
              <a:ahLst/>
              <a:cxnLst/>
              <a:rect l="l" t="t" r="r" b="b"/>
              <a:pathLst>
                <a:path w="1438" h="1297" extrusionOk="0">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12;p2">
              <a:extLst>
                <a:ext uri="{FF2B5EF4-FFF2-40B4-BE49-F238E27FC236}">
                  <a16:creationId xmlns:a16="http://schemas.microsoft.com/office/drawing/2014/main" id="{663407AB-1540-3D46-BC7A-F63FF31E08B8}"/>
                </a:ext>
              </a:extLst>
            </p:cNvPr>
            <p:cNvSpPr/>
            <p:nvPr/>
          </p:nvSpPr>
          <p:spPr>
            <a:xfrm>
              <a:off x="3156100" y="5174450"/>
              <a:ext cx="35500" cy="30525"/>
            </a:xfrm>
            <a:custGeom>
              <a:avLst/>
              <a:gdLst/>
              <a:ahLst/>
              <a:cxnLst/>
              <a:rect l="l" t="t" r="r" b="b"/>
              <a:pathLst>
                <a:path w="1420" h="1221" extrusionOk="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13;p2">
              <a:extLst>
                <a:ext uri="{FF2B5EF4-FFF2-40B4-BE49-F238E27FC236}">
                  <a16:creationId xmlns:a16="http://schemas.microsoft.com/office/drawing/2014/main" id="{1EBA29B1-8BC2-B146-A4C2-40B182C0DF2F}"/>
                </a:ext>
              </a:extLst>
            </p:cNvPr>
            <p:cNvSpPr/>
            <p:nvPr/>
          </p:nvSpPr>
          <p:spPr>
            <a:xfrm>
              <a:off x="2894850" y="4773875"/>
              <a:ext cx="26625" cy="22900"/>
            </a:xfrm>
            <a:custGeom>
              <a:avLst/>
              <a:gdLst/>
              <a:ahLst/>
              <a:cxnLst/>
              <a:rect l="l" t="t" r="r" b="b"/>
              <a:pathLst>
                <a:path w="1065" h="916" extrusionOk="0">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14;p2">
              <a:extLst>
                <a:ext uri="{FF2B5EF4-FFF2-40B4-BE49-F238E27FC236}">
                  <a16:creationId xmlns:a16="http://schemas.microsoft.com/office/drawing/2014/main" id="{481BA555-6BAB-784C-80C2-074FEE55F639}"/>
                </a:ext>
              </a:extLst>
            </p:cNvPr>
            <p:cNvSpPr/>
            <p:nvPr/>
          </p:nvSpPr>
          <p:spPr>
            <a:xfrm>
              <a:off x="3721050" y="4680975"/>
              <a:ext cx="35500" cy="30525"/>
            </a:xfrm>
            <a:custGeom>
              <a:avLst/>
              <a:gdLst/>
              <a:ahLst/>
              <a:cxnLst/>
              <a:rect l="l" t="t" r="r" b="b"/>
              <a:pathLst>
                <a:path w="1420" h="1221" extrusionOk="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15;p2">
              <a:extLst>
                <a:ext uri="{FF2B5EF4-FFF2-40B4-BE49-F238E27FC236}">
                  <a16:creationId xmlns:a16="http://schemas.microsoft.com/office/drawing/2014/main" id="{EF4A96E5-2D3E-5542-92E8-86C5EAE8E722}"/>
                </a:ext>
              </a:extLst>
            </p:cNvPr>
            <p:cNvSpPr/>
            <p:nvPr/>
          </p:nvSpPr>
          <p:spPr>
            <a:xfrm>
              <a:off x="2742875" y="4906575"/>
              <a:ext cx="17750" cy="15275"/>
            </a:xfrm>
            <a:custGeom>
              <a:avLst/>
              <a:gdLst/>
              <a:ahLst/>
              <a:cxnLst/>
              <a:rect l="l" t="t" r="r" b="b"/>
              <a:pathLst>
                <a:path w="710" h="611" extrusionOk="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16;p2">
              <a:extLst>
                <a:ext uri="{FF2B5EF4-FFF2-40B4-BE49-F238E27FC236}">
                  <a16:creationId xmlns:a16="http://schemas.microsoft.com/office/drawing/2014/main" id="{C1850DC8-4947-FB44-BCAF-1434B2A9E4DB}"/>
                </a:ext>
              </a:extLst>
            </p:cNvPr>
            <p:cNvSpPr/>
            <p:nvPr/>
          </p:nvSpPr>
          <p:spPr>
            <a:xfrm>
              <a:off x="2761150" y="5204475"/>
              <a:ext cx="24850" cy="21375"/>
            </a:xfrm>
            <a:custGeom>
              <a:avLst/>
              <a:gdLst/>
              <a:ahLst/>
              <a:cxnLst/>
              <a:rect l="l" t="t" r="r" b="b"/>
              <a:pathLst>
                <a:path w="994" h="855" extrusionOk="0">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17;p2">
              <a:extLst>
                <a:ext uri="{FF2B5EF4-FFF2-40B4-BE49-F238E27FC236}">
                  <a16:creationId xmlns:a16="http://schemas.microsoft.com/office/drawing/2014/main" id="{2856BD1E-9479-4E44-8276-71F205522689}"/>
                </a:ext>
              </a:extLst>
            </p:cNvPr>
            <p:cNvSpPr/>
            <p:nvPr/>
          </p:nvSpPr>
          <p:spPr>
            <a:xfrm>
              <a:off x="2924325" y="5255950"/>
              <a:ext cx="6450" cy="5550"/>
            </a:xfrm>
            <a:custGeom>
              <a:avLst/>
              <a:gdLst/>
              <a:ahLst/>
              <a:cxnLst/>
              <a:rect l="l" t="t" r="r" b="b"/>
              <a:pathLst>
                <a:path w="258" h="222" extrusionOk="0">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18;p2">
              <a:extLst>
                <a:ext uri="{FF2B5EF4-FFF2-40B4-BE49-F238E27FC236}">
                  <a16:creationId xmlns:a16="http://schemas.microsoft.com/office/drawing/2014/main" id="{5283D678-ED5E-D346-9FA0-EE9D62C5D726}"/>
                </a:ext>
              </a:extLst>
            </p:cNvPr>
            <p:cNvSpPr/>
            <p:nvPr/>
          </p:nvSpPr>
          <p:spPr>
            <a:xfrm>
              <a:off x="2906725" y="5139825"/>
              <a:ext cx="6450" cy="5575"/>
            </a:xfrm>
            <a:custGeom>
              <a:avLst/>
              <a:gdLst/>
              <a:ahLst/>
              <a:cxnLst/>
              <a:rect l="l" t="t" r="r" b="b"/>
              <a:pathLst>
                <a:path w="258" h="223" extrusionOk="0">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19;p2">
              <a:extLst>
                <a:ext uri="{FF2B5EF4-FFF2-40B4-BE49-F238E27FC236}">
                  <a16:creationId xmlns:a16="http://schemas.microsoft.com/office/drawing/2014/main" id="{074B28E3-F129-904A-8E99-3374C175F4BD}"/>
                </a:ext>
              </a:extLst>
            </p:cNvPr>
            <p:cNvSpPr/>
            <p:nvPr/>
          </p:nvSpPr>
          <p:spPr>
            <a:xfrm>
              <a:off x="2630250" y="5139275"/>
              <a:ext cx="6450" cy="5525"/>
            </a:xfrm>
            <a:custGeom>
              <a:avLst/>
              <a:gdLst/>
              <a:ahLst/>
              <a:cxnLst/>
              <a:rect l="l" t="t" r="r" b="b"/>
              <a:pathLst>
                <a:path w="258" h="221" extrusionOk="0">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20;p2">
              <a:extLst>
                <a:ext uri="{FF2B5EF4-FFF2-40B4-BE49-F238E27FC236}">
                  <a16:creationId xmlns:a16="http://schemas.microsoft.com/office/drawing/2014/main" id="{A9137564-793E-B24E-9763-0DD03B916424}"/>
                </a:ext>
              </a:extLst>
            </p:cNvPr>
            <p:cNvSpPr/>
            <p:nvPr/>
          </p:nvSpPr>
          <p:spPr>
            <a:xfrm>
              <a:off x="3221500" y="5395400"/>
              <a:ext cx="6450" cy="5550"/>
            </a:xfrm>
            <a:custGeom>
              <a:avLst/>
              <a:gdLst/>
              <a:ahLst/>
              <a:cxnLst/>
              <a:rect l="l" t="t" r="r" b="b"/>
              <a:pathLst>
                <a:path w="258" h="222" extrusionOk="0">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21;p2">
              <a:extLst>
                <a:ext uri="{FF2B5EF4-FFF2-40B4-BE49-F238E27FC236}">
                  <a16:creationId xmlns:a16="http://schemas.microsoft.com/office/drawing/2014/main" id="{069E1EF4-0E79-6242-993B-FAA80474E82C}"/>
                </a:ext>
              </a:extLst>
            </p:cNvPr>
            <p:cNvSpPr/>
            <p:nvPr/>
          </p:nvSpPr>
          <p:spPr>
            <a:xfrm>
              <a:off x="3408150" y="5222000"/>
              <a:ext cx="28975" cy="24875"/>
            </a:xfrm>
            <a:custGeom>
              <a:avLst/>
              <a:gdLst/>
              <a:ahLst/>
              <a:cxnLst/>
              <a:rect l="l" t="t" r="r" b="b"/>
              <a:pathLst>
                <a:path w="1159" h="995" extrusionOk="0">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22;p2">
              <a:extLst>
                <a:ext uri="{FF2B5EF4-FFF2-40B4-BE49-F238E27FC236}">
                  <a16:creationId xmlns:a16="http://schemas.microsoft.com/office/drawing/2014/main" id="{EED8E1FE-48B3-0D4E-843D-7B2A232344AD}"/>
                </a:ext>
              </a:extLst>
            </p:cNvPr>
            <p:cNvSpPr/>
            <p:nvPr/>
          </p:nvSpPr>
          <p:spPr>
            <a:xfrm>
              <a:off x="4145775" y="5160725"/>
              <a:ext cx="44325" cy="41575"/>
            </a:xfrm>
            <a:custGeom>
              <a:avLst/>
              <a:gdLst/>
              <a:ahLst/>
              <a:cxnLst/>
              <a:rect l="l" t="t" r="r" b="b"/>
              <a:pathLst>
                <a:path w="1773" h="1663" extrusionOk="0">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23;p2">
              <a:extLst>
                <a:ext uri="{FF2B5EF4-FFF2-40B4-BE49-F238E27FC236}">
                  <a16:creationId xmlns:a16="http://schemas.microsoft.com/office/drawing/2014/main" id="{204DD876-C52E-FD43-870E-987F6172BFA0}"/>
                </a:ext>
              </a:extLst>
            </p:cNvPr>
            <p:cNvSpPr/>
            <p:nvPr/>
          </p:nvSpPr>
          <p:spPr>
            <a:xfrm>
              <a:off x="3958975" y="5139200"/>
              <a:ext cx="27075" cy="22900"/>
            </a:xfrm>
            <a:custGeom>
              <a:avLst/>
              <a:gdLst/>
              <a:ahLst/>
              <a:cxnLst/>
              <a:rect l="l" t="t" r="r" b="b"/>
              <a:pathLst>
                <a:path w="1083" h="916" extrusionOk="0">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24;p2">
              <a:extLst>
                <a:ext uri="{FF2B5EF4-FFF2-40B4-BE49-F238E27FC236}">
                  <a16:creationId xmlns:a16="http://schemas.microsoft.com/office/drawing/2014/main" id="{95B1A58B-6E45-6644-9EF3-3D9CF293457C}"/>
                </a:ext>
              </a:extLst>
            </p:cNvPr>
            <p:cNvSpPr/>
            <p:nvPr/>
          </p:nvSpPr>
          <p:spPr>
            <a:xfrm>
              <a:off x="3392175" y="5137350"/>
              <a:ext cx="18100" cy="15275"/>
            </a:xfrm>
            <a:custGeom>
              <a:avLst/>
              <a:gdLst/>
              <a:ahLst/>
              <a:cxnLst/>
              <a:rect l="l" t="t" r="r" b="b"/>
              <a:pathLst>
                <a:path w="724" h="611" extrusionOk="0">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25;p2">
              <a:extLst>
                <a:ext uri="{FF2B5EF4-FFF2-40B4-BE49-F238E27FC236}">
                  <a16:creationId xmlns:a16="http://schemas.microsoft.com/office/drawing/2014/main" id="{8334D6FD-90A5-FC41-9E66-054AC5E78EFA}"/>
                </a:ext>
              </a:extLst>
            </p:cNvPr>
            <p:cNvSpPr/>
            <p:nvPr/>
          </p:nvSpPr>
          <p:spPr>
            <a:xfrm>
              <a:off x="3635025" y="4946000"/>
              <a:ext cx="34975" cy="32775"/>
            </a:xfrm>
            <a:custGeom>
              <a:avLst/>
              <a:gdLst/>
              <a:ahLst/>
              <a:cxnLst/>
              <a:rect l="l" t="t" r="r" b="b"/>
              <a:pathLst>
                <a:path w="1399" h="1311" extrusionOk="0">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26;p2">
              <a:extLst>
                <a:ext uri="{FF2B5EF4-FFF2-40B4-BE49-F238E27FC236}">
                  <a16:creationId xmlns:a16="http://schemas.microsoft.com/office/drawing/2014/main" id="{C4E341DC-C8CF-8C45-8CF4-458F36386CDC}"/>
                </a:ext>
              </a:extLst>
            </p:cNvPr>
            <p:cNvSpPr/>
            <p:nvPr/>
          </p:nvSpPr>
          <p:spPr>
            <a:xfrm>
              <a:off x="3806050" y="4934900"/>
              <a:ext cx="8400" cy="7100"/>
            </a:xfrm>
            <a:custGeom>
              <a:avLst/>
              <a:gdLst/>
              <a:ahLst/>
              <a:cxnLst/>
              <a:rect l="l" t="t" r="r" b="b"/>
              <a:pathLst>
                <a:path w="336" h="284" extrusionOk="0">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27;p2">
              <a:extLst>
                <a:ext uri="{FF2B5EF4-FFF2-40B4-BE49-F238E27FC236}">
                  <a16:creationId xmlns:a16="http://schemas.microsoft.com/office/drawing/2014/main" id="{7FD293ED-772B-144E-9174-FB4C182CA477}"/>
                </a:ext>
              </a:extLst>
            </p:cNvPr>
            <p:cNvSpPr/>
            <p:nvPr/>
          </p:nvSpPr>
          <p:spPr>
            <a:xfrm>
              <a:off x="3912050" y="5291125"/>
              <a:ext cx="6550" cy="5525"/>
            </a:xfrm>
            <a:custGeom>
              <a:avLst/>
              <a:gdLst/>
              <a:ahLst/>
              <a:cxnLst/>
              <a:rect l="l" t="t" r="r" b="b"/>
              <a:pathLst>
                <a:path w="262" h="221" extrusionOk="0">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28;p2">
              <a:extLst>
                <a:ext uri="{FF2B5EF4-FFF2-40B4-BE49-F238E27FC236}">
                  <a16:creationId xmlns:a16="http://schemas.microsoft.com/office/drawing/2014/main" id="{B82BEB29-CE39-7B49-8027-4B140C21E20C}"/>
                </a:ext>
              </a:extLst>
            </p:cNvPr>
            <p:cNvSpPr/>
            <p:nvPr/>
          </p:nvSpPr>
          <p:spPr>
            <a:xfrm>
              <a:off x="3587025" y="5245000"/>
              <a:ext cx="6575" cy="5550"/>
            </a:xfrm>
            <a:custGeom>
              <a:avLst/>
              <a:gdLst/>
              <a:ahLst/>
              <a:cxnLst/>
              <a:rect l="l" t="t" r="r" b="b"/>
              <a:pathLst>
                <a:path w="263" h="222" extrusionOk="0">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29;p2">
              <a:extLst>
                <a:ext uri="{FF2B5EF4-FFF2-40B4-BE49-F238E27FC236}">
                  <a16:creationId xmlns:a16="http://schemas.microsoft.com/office/drawing/2014/main" id="{3225F386-7A12-C348-B8FF-26ABBC2B2B49}"/>
                </a:ext>
              </a:extLst>
            </p:cNvPr>
            <p:cNvSpPr/>
            <p:nvPr/>
          </p:nvSpPr>
          <p:spPr>
            <a:xfrm>
              <a:off x="3742625" y="5196025"/>
              <a:ext cx="15100" cy="13025"/>
            </a:xfrm>
            <a:custGeom>
              <a:avLst/>
              <a:gdLst/>
              <a:ahLst/>
              <a:cxnLst/>
              <a:rect l="l" t="t" r="r" b="b"/>
              <a:pathLst>
                <a:path w="604" h="521" extrusionOk="0">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30;p2">
              <a:extLst>
                <a:ext uri="{FF2B5EF4-FFF2-40B4-BE49-F238E27FC236}">
                  <a16:creationId xmlns:a16="http://schemas.microsoft.com/office/drawing/2014/main" id="{96DBBC45-0436-9E49-9918-23F24C6CB094}"/>
                </a:ext>
              </a:extLst>
            </p:cNvPr>
            <p:cNvSpPr/>
            <p:nvPr/>
          </p:nvSpPr>
          <p:spPr>
            <a:xfrm>
              <a:off x="3485250" y="5066425"/>
              <a:ext cx="30225" cy="25975"/>
            </a:xfrm>
            <a:custGeom>
              <a:avLst/>
              <a:gdLst/>
              <a:ahLst/>
              <a:cxnLst/>
              <a:rect l="l" t="t" r="r" b="b"/>
              <a:pathLst>
                <a:path w="1209" h="1039" extrusionOk="0">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31;p2">
              <a:extLst>
                <a:ext uri="{FF2B5EF4-FFF2-40B4-BE49-F238E27FC236}">
                  <a16:creationId xmlns:a16="http://schemas.microsoft.com/office/drawing/2014/main" id="{576156B3-7361-E344-8843-BA8B2F70A3A9}"/>
                </a:ext>
              </a:extLst>
            </p:cNvPr>
            <p:cNvSpPr/>
            <p:nvPr/>
          </p:nvSpPr>
          <p:spPr>
            <a:xfrm>
              <a:off x="3316050" y="4804275"/>
              <a:ext cx="35950" cy="32400"/>
            </a:xfrm>
            <a:custGeom>
              <a:avLst/>
              <a:gdLst/>
              <a:ahLst/>
              <a:cxnLst/>
              <a:rect l="l" t="t" r="r" b="b"/>
              <a:pathLst>
                <a:path w="1438" h="1296" extrusionOk="0">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32;p2">
              <a:extLst>
                <a:ext uri="{FF2B5EF4-FFF2-40B4-BE49-F238E27FC236}">
                  <a16:creationId xmlns:a16="http://schemas.microsoft.com/office/drawing/2014/main" id="{8944CDA4-9BEA-8346-9096-6B922F91F7FC}"/>
                </a:ext>
              </a:extLst>
            </p:cNvPr>
            <p:cNvSpPr/>
            <p:nvPr/>
          </p:nvSpPr>
          <p:spPr>
            <a:xfrm>
              <a:off x="4407325" y="4354525"/>
              <a:ext cx="22700" cy="19475"/>
            </a:xfrm>
            <a:custGeom>
              <a:avLst/>
              <a:gdLst/>
              <a:ahLst/>
              <a:cxnLst/>
              <a:rect l="l" t="t" r="r" b="b"/>
              <a:pathLst>
                <a:path w="908" h="779" extrusionOk="0">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33;p2">
              <a:extLst>
                <a:ext uri="{FF2B5EF4-FFF2-40B4-BE49-F238E27FC236}">
                  <a16:creationId xmlns:a16="http://schemas.microsoft.com/office/drawing/2014/main" id="{C34C809B-04D9-8349-8876-CAEABC3EE825}"/>
                </a:ext>
              </a:extLst>
            </p:cNvPr>
            <p:cNvSpPr/>
            <p:nvPr/>
          </p:nvSpPr>
          <p:spPr>
            <a:xfrm>
              <a:off x="4534750" y="5116650"/>
              <a:ext cx="57475" cy="51850"/>
            </a:xfrm>
            <a:custGeom>
              <a:avLst/>
              <a:gdLst/>
              <a:ahLst/>
              <a:cxnLst/>
              <a:rect l="l" t="t" r="r" b="b"/>
              <a:pathLst>
                <a:path w="2299" h="2074" extrusionOk="0">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34;p2">
              <a:extLst>
                <a:ext uri="{FF2B5EF4-FFF2-40B4-BE49-F238E27FC236}">
                  <a16:creationId xmlns:a16="http://schemas.microsoft.com/office/drawing/2014/main" id="{15E49B2C-6F2A-6649-88DB-38D6DE414731}"/>
                </a:ext>
              </a:extLst>
            </p:cNvPr>
            <p:cNvSpPr/>
            <p:nvPr/>
          </p:nvSpPr>
          <p:spPr>
            <a:xfrm>
              <a:off x="3209100" y="4510775"/>
              <a:ext cx="18850" cy="15625"/>
            </a:xfrm>
            <a:custGeom>
              <a:avLst/>
              <a:gdLst/>
              <a:ahLst/>
              <a:cxnLst/>
              <a:rect l="l" t="t" r="r" b="b"/>
              <a:pathLst>
                <a:path w="754" h="625" extrusionOk="0">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35;p2">
              <a:extLst>
                <a:ext uri="{FF2B5EF4-FFF2-40B4-BE49-F238E27FC236}">
                  <a16:creationId xmlns:a16="http://schemas.microsoft.com/office/drawing/2014/main" id="{3BC60CE2-EACA-DB47-B7F2-FE029B56CA19}"/>
                </a:ext>
              </a:extLst>
            </p:cNvPr>
            <p:cNvSpPr/>
            <p:nvPr/>
          </p:nvSpPr>
          <p:spPr>
            <a:xfrm>
              <a:off x="3232250" y="4931200"/>
              <a:ext cx="6875" cy="5675"/>
            </a:xfrm>
            <a:custGeom>
              <a:avLst/>
              <a:gdLst/>
              <a:ahLst/>
              <a:cxnLst/>
              <a:rect l="l" t="t" r="r" b="b"/>
              <a:pathLst>
                <a:path w="275" h="227" extrusionOk="0">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36;p2">
              <a:extLst>
                <a:ext uri="{FF2B5EF4-FFF2-40B4-BE49-F238E27FC236}">
                  <a16:creationId xmlns:a16="http://schemas.microsoft.com/office/drawing/2014/main" id="{316A9767-B577-7247-B227-6438B6D53F1D}"/>
                </a:ext>
              </a:extLst>
            </p:cNvPr>
            <p:cNvSpPr/>
            <p:nvPr/>
          </p:nvSpPr>
          <p:spPr>
            <a:xfrm>
              <a:off x="2985950" y="5102025"/>
              <a:ext cx="6900" cy="5650"/>
            </a:xfrm>
            <a:custGeom>
              <a:avLst/>
              <a:gdLst/>
              <a:ahLst/>
              <a:cxnLst/>
              <a:rect l="l" t="t" r="r" b="b"/>
              <a:pathLst>
                <a:path w="276" h="226" extrusionOk="0">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37;p2">
              <a:extLst>
                <a:ext uri="{FF2B5EF4-FFF2-40B4-BE49-F238E27FC236}">
                  <a16:creationId xmlns:a16="http://schemas.microsoft.com/office/drawing/2014/main" id="{4E4B5B60-06BE-624A-843B-C4E76D5470CC}"/>
                </a:ext>
              </a:extLst>
            </p:cNvPr>
            <p:cNvSpPr/>
            <p:nvPr/>
          </p:nvSpPr>
          <p:spPr>
            <a:xfrm>
              <a:off x="3475225" y="4555750"/>
              <a:ext cx="20350" cy="16850"/>
            </a:xfrm>
            <a:custGeom>
              <a:avLst/>
              <a:gdLst/>
              <a:ahLst/>
              <a:cxnLst/>
              <a:rect l="l" t="t" r="r" b="b"/>
              <a:pathLst>
                <a:path w="814" h="674" extrusionOk="0">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38;p2">
              <a:extLst>
                <a:ext uri="{FF2B5EF4-FFF2-40B4-BE49-F238E27FC236}">
                  <a16:creationId xmlns:a16="http://schemas.microsoft.com/office/drawing/2014/main" id="{B20063F6-6E5B-2746-91D8-31A46CF57BF5}"/>
                </a:ext>
              </a:extLst>
            </p:cNvPr>
            <p:cNvSpPr/>
            <p:nvPr/>
          </p:nvSpPr>
          <p:spPr>
            <a:xfrm>
              <a:off x="3398450" y="4602950"/>
              <a:ext cx="6875" cy="5675"/>
            </a:xfrm>
            <a:custGeom>
              <a:avLst/>
              <a:gdLst/>
              <a:ahLst/>
              <a:cxnLst/>
              <a:rect l="l" t="t" r="r" b="b"/>
              <a:pathLst>
                <a:path w="275" h="227" extrusionOk="0">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39;p2">
              <a:extLst>
                <a:ext uri="{FF2B5EF4-FFF2-40B4-BE49-F238E27FC236}">
                  <a16:creationId xmlns:a16="http://schemas.microsoft.com/office/drawing/2014/main" id="{F39C5C59-3E10-D241-A318-D684AFC63D8D}"/>
                </a:ext>
              </a:extLst>
            </p:cNvPr>
            <p:cNvSpPr/>
            <p:nvPr/>
          </p:nvSpPr>
          <p:spPr>
            <a:xfrm>
              <a:off x="3723750" y="4325500"/>
              <a:ext cx="6875" cy="5675"/>
            </a:xfrm>
            <a:custGeom>
              <a:avLst/>
              <a:gdLst/>
              <a:ahLst/>
              <a:cxnLst/>
              <a:rect l="l" t="t" r="r" b="b"/>
              <a:pathLst>
                <a:path w="275" h="227" extrusionOk="0">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40;p2">
              <a:extLst>
                <a:ext uri="{FF2B5EF4-FFF2-40B4-BE49-F238E27FC236}">
                  <a16:creationId xmlns:a16="http://schemas.microsoft.com/office/drawing/2014/main" id="{2DAEA075-F0FF-B840-9608-B00C585B33C2}"/>
                </a:ext>
              </a:extLst>
            </p:cNvPr>
            <p:cNvSpPr/>
            <p:nvPr/>
          </p:nvSpPr>
          <p:spPr>
            <a:xfrm>
              <a:off x="3844100" y="4264000"/>
              <a:ext cx="16950" cy="14050"/>
            </a:xfrm>
            <a:custGeom>
              <a:avLst/>
              <a:gdLst/>
              <a:ahLst/>
              <a:cxnLst/>
              <a:rect l="l" t="t" r="r" b="b"/>
              <a:pathLst>
                <a:path w="678" h="562" extrusionOk="0">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41;p2">
              <a:extLst>
                <a:ext uri="{FF2B5EF4-FFF2-40B4-BE49-F238E27FC236}">
                  <a16:creationId xmlns:a16="http://schemas.microsoft.com/office/drawing/2014/main" id="{8EDFD636-97DE-D54A-B609-3AAA50D913F0}"/>
                </a:ext>
              </a:extLst>
            </p:cNvPr>
            <p:cNvSpPr/>
            <p:nvPr/>
          </p:nvSpPr>
          <p:spPr>
            <a:xfrm>
              <a:off x="3821775" y="4407975"/>
              <a:ext cx="13600" cy="11225"/>
            </a:xfrm>
            <a:custGeom>
              <a:avLst/>
              <a:gdLst/>
              <a:ahLst/>
              <a:cxnLst/>
              <a:rect l="l" t="t" r="r" b="b"/>
              <a:pathLst>
                <a:path w="544" h="449" extrusionOk="0">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42;p2">
              <a:extLst>
                <a:ext uri="{FF2B5EF4-FFF2-40B4-BE49-F238E27FC236}">
                  <a16:creationId xmlns:a16="http://schemas.microsoft.com/office/drawing/2014/main" id="{EE542CAF-7D13-674E-B3BF-7C0DDC7BFA0D}"/>
                </a:ext>
              </a:extLst>
            </p:cNvPr>
            <p:cNvSpPr/>
            <p:nvPr/>
          </p:nvSpPr>
          <p:spPr>
            <a:xfrm>
              <a:off x="3632925" y="4474625"/>
              <a:ext cx="27125" cy="22425"/>
            </a:xfrm>
            <a:custGeom>
              <a:avLst/>
              <a:gdLst/>
              <a:ahLst/>
              <a:cxnLst/>
              <a:rect l="l" t="t" r="r" b="b"/>
              <a:pathLst>
                <a:path w="1085" h="897" extrusionOk="0">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43;p2">
              <a:extLst>
                <a:ext uri="{FF2B5EF4-FFF2-40B4-BE49-F238E27FC236}">
                  <a16:creationId xmlns:a16="http://schemas.microsoft.com/office/drawing/2014/main" id="{FAECD084-9225-4E4E-8523-E0151F257750}"/>
                </a:ext>
              </a:extLst>
            </p:cNvPr>
            <p:cNvSpPr/>
            <p:nvPr/>
          </p:nvSpPr>
          <p:spPr>
            <a:xfrm>
              <a:off x="3570975" y="4478425"/>
              <a:ext cx="13550" cy="11225"/>
            </a:xfrm>
            <a:custGeom>
              <a:avLst/>
              <a:gdLst/>
              <a:ahLst/>
              <a:cxnLst/>
              <a:rect l="l" t="t" r="r" b="b"/>
              <a:pathLst>
                <a:path w="542" h="449" extrusionOk="0">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44;p2">
              <a:extLst>
                <a:ext uri="{FF2B5EF4-FFF2-40B4-BE49-F238E27FC236}">
                  <a16:creationId xmlns:a16="http://schemas.microsoft.com/office/drawing/2014/main" id="{7AC267A7-9BB6-594A-BA75-C34578E57160}"/>
                </a:ext>
              </a:extLst>
            </p:cNvPr>
            <p:cNvSpPr/>
            <p:nvPr/>
          </p:nvSpPr>
          <p:spPr>
            <a:xfrm>
              <a:off x="3562525" y="4321250"/>
              <a:ext cx="33975" cy="30850"/>
            </a:xfrm>
            <a:custGeom>
              <a:avLst/>
              <a:gdLst/>
              <a:ahLst/>
              <a:cxnLst/>
              <a:rect l="l" t="t" r="r" b="b"/>
              <a:pathLst>
                <a:path w="1359" h="1234" extrusionOk="0">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45;p2">
              <a:extLst>
                <a:ext uri="{FF2B5EF4-FFF2-40B4-BE49-F238E27FC236}">
                  <a16:creationId xmlns:a16="http://schemas.microsoft.com/office/drawing/2014/main" id="{61AE42C8-428E-E749-920F-B7E781F89CF9}"/>
                </a:ext>
              </a:extLst>
            </p:cNvPr>
            <p:cNvSpPr/>
            <p:nvPr/>
          </p:nvSpPr>
          <p:spPr>
            <a:xfrm>
              <a:off x="2173275" y="4024225"/>
              <a:ext cx="16375" cy="14000"/>
            </a:xfrm>
            <a:custGeom>
              <a:avLst/>
              <a:gdLst/>
              <a:ahLst/>
              <a:cxnLst/>
              <a:rect l="l" t="t" r="r" b="b"/>
              <a:pathLst>
                <a:path w="655" h="560" extrusionOk="0">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46;p2">
              <a:extLst>
                <a:ext uri="{FF2B5EF4-FFF2-40B4-BE49-F238E27FC236}">
                  <a16:creationId xmlns:a16="http://schemas.microsoft.com/office/drawing/2014/main" id="{6ABC3EB6-7E10-9447-B78F-58DDB39B42FC}"/>
                </a:ext>
              </a:extLst>
            </p:cNvPr>
            <p:cNvSpPr/>
            <p:nvPr/>
          </p:nvSpPr>
          <p:spPr>
            <a:xfrm>
              <a:off x="4690975" y="4411125"/>
              <a:ext cx="25075" cy="21650"/>
            </a:xfrm>
            <a:custGeom>
              <a:avLst/>
              <a:gdLst/>
              <a:ahLst/>
              <a:cxnLst/>
              <a:rect l="l" t="t" r="r" b="b"/>
              <a:pathLst>
                <a:path w="1003" h="866" extrusionOk="0">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47;p2">
              <a:extLst>
                <a:ext uri="{FF2B5EF4-FFF2-40B4-BE49-F238E27FC236}">
                  <a16:creationId xmlns:a16="http://schemas.microsoft.com/office/drawing/2014/main" id="{C8C96D29-6F3A-8B4B-8456-39B4BD3E2028}"/>
                </a:ext>
              </a:extLst>
            </p:cNvPr>
            <p:cNvSpPr/>
            <p:nvPr/>
          </p:nvSpPr>
          <p:spPr>
            <a:xfrm>
              <a:off x="5098500" y="4267625"/>
              <a:ext cx="51600" cy="46550"/>
            </a:xfrm>
            <a:custGeom>
              <a:avLst/>
              <a:gdLst/>
              <a:ahLst/>
              <a:cxnLst/>
              <a:rect l="l" t="t" r="r" b="b"/>
              <a:pathLst>
                <a:path w="2064" h="1862" extrusionOk="0">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48;p2">
              <a:extLst>
                <a:ext uri="{FF2B5EF4-FFF2-40B4-BE49-F238E27FC236}">
                  <a16:creationId xmlns:a16="http://schemas.microsoft.com/office/drawing/2014/main" id="{BC7F12D7-34A9-7240-B0B6-80864FA8D7A6}"/>
                </a:ext>
              </a:extLst>
            </p:cNvPr>
            <p:cNvSpPr/>
            <p:nvPr/>
          </p:nvSpPr>
          <p:spPr>
            <a:xfrm>
              <a:off x="4844900" y="4360100"/>
              <a:ext cx="38900" cy="36800"/>
            </a:xfrm>
            <a:custGeom>
              <a:avLst/>
              <a:gdLst/>
              <a:ahLst/>
              <a:cxnLst/>
              <a:rect l="l" t="t" r="r" b="b"/>
              <a:pathLst>
                <a:path w="1556" h="1472" extrusionOk="0">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49;p2">
              <a:extLst>
                <a:ext uri="{FF2B5EF4-FFF2-40B4-BE49-F238E27FC236}">
                  <a16:creationId xmlns:a16="http://schemas.microsoft.com/office/drawing/2014/main" id="{7C24272A-B0E3-A740-8E20-06F7D4681F3F}"/>
                </a:ext>
              </a:extLst>
            </p:cNvPr>
            <p:cNvSpPr/>
            <p:nvPr/>
          </p:nvSpPr>
          <p:spPr>
            <a:xfrm>
              <a:off x="4735600" y="3931975"/>
              <a:ext cx="48600" cy="46000"/>
            </a:xfrm>
            <a:custGeom>
              <a:avLst/>
              <a:gdLst/>
              <a:ahLst/>
              <a:cxnLst/>
              <a:rect l="l" t="t" r="r" b="b"/>
              <a:pathLst>
                <a:path w="1944" h="1840" extrusionOk="0">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50;p2">
              <a:extLst>
                <a:ext uri="{FF2B5EF4-FFF2-40B4-BE49-F238E27FC236}">
                  <a16:creationId xmlns:a16="http://schemas.microsoft.com/office/drawing/2014/main" id="{8ECE6BD3-70E0-D243-BF73-EFF841C3DFB9}"/>
                </a:ext>
              </a:extLst>
            </p:cNvPr>
            <p:cNvSpPr/>
            <p:nvPr/>
          </p:nvSpPr>
          <p:spPr>
            <a:xfrm>
              <a:off x="4690175" y="4155425"/>
              <a:ext cx="27875" cy="23875"/>
            </a:xfrm>
            <a:custGeom>
              <a:avLst/>
              <a:gdLst/>
              <a:ahLst/>
              <a:cxnLst/>
              <a:rect l="l" t="t" r="r" b="b"/>
              <a:pathLst>
                <a:path w="1115" h="955" extrusionOk="0">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51;p2">
              <a:extLst>
                <a:ext uri="{FF2B5EF4-FFF2-40B4-BE49-F238E27FC236}">
                  <a16:creationId xmlns:a16="http://schemas.microsoft.com/office/drawing/2014/main" id="{3214E3DC-528A-7B4F-B689-38586C4ADD38}"/>
                </a:ext>
              </a:extLst>
            </p:cNvPr>
            <p:cNvSpPr/>
            <p:nvPr/>
          </p:nvSpPr>
          <p:spPr>
            <a:xfrm>
              <a:off x="4567100" y="4181250"/>
              <a:ext cx="9325" cy="7975"/>
            </a:xfrm>
            <a:custGeom>
              <a:avLst/>
              <a:gdLst/>
              <a:ahLst/>
              <a:cxnLst/>
              <a:rect l="l" t="t" r="r" b="b"/>
              <a:pathLst>
                <a:path w="373" h="319" extrusionOk="0">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52;p2">
              <a:extLst>
                <a:ext uri="{FF2B5EF4-FFF2-40B4-BE49-F238E27FC236}">
                  <a16:creationId xmlns:a16="http://schemas.microsoft.com/office/drawing/2014/main" id="{B9E18314-21A9-A148-9958-967369CDC63B}"/>
                </a:ext>
              </a:extLst>
            </p:cNvPr>
            <p:cNvSpPr/>
            <p:nvPr/>
          </p:nvSpPr>
          <p:spPr>
            <a:xfrm>
              <a:off x="5130900" y="3956950"/>
              <a:ext cx="9275" cy="7975"/>
            </a:xfrm>
            <a:custGeom>
              <a:avLst/>
              <a:gdLst/>
              <a:ahLst/>
              <a:cxnLst/>
              <a:rect l="l" t="t" r="r" b="b"/>
              <a:pathLst>
                <a:path w="371" h="319" extrusionOk="0">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53;p2">
              <a:extLst>
                <a:ext uri="{FF2B5EF4-FFF2-40B4-BE49-F238E27FC236}">
                  <a16:creationId xmlns:a16="http://schemas.microsoft.com/office/drawing/2014/main" id="{194D6F34-5D51-B248-869F-350AD6A15ECB}"/>
                </a:ext>
              </a:extLst>
            </p:cNvPr>
            <p:cNvSpPr/>
            <p:nvPr/>
          </p:nvSpPr>
          <p:spPr>
            <a:xfrm>
              <a:off x="5224175" y="4113750"/>
              <a:ext cx="18625" cy="15900"/>
            </a:xfrm>
            <a:custGeom>
              <a:avLst/>
              <a:gdLst/>
              <a:ahLst/>
              <a:cxnLst/>
              <a:rect l="l" t="t" r="r" b="b"/>
              <a:pathLst>
                <a:path w="745" h="636" extrusionOk="0">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54;p2">
              <a:extLst>
                <a:ext uri="{FF2B5EF4-FFF2-40B4-BE49-F238E27FC236}">
                  <a16:creationId xmlns:a16="http://schemas.microsoft.com/office/drawing/2014/main" id="{59CCC9F7-5F96-BC47-8A4A-5135C341C53B}"/>
                </a:ext>
              </a:extLst>
            </p:cNvPr>
            <p:cNvSpPr/>
            <p:nvPr/>
          </p:nvSpPr>
          <p:spPr>
            <a:xfrm>
              <a:off x="4938325" y="4119725"/>
              <a:ext cx="33025" cy="31775"/>
            </a:xfrm>
            <a:custGeom>
              <a:avLst/>
              <a:gdLst/>
              <a:ahLst/>
              <a:cxnLst/>
              <a:rect l="l" t="t" r="r" b="b"/>
              <a:pathLst>
                <a:path w="1321" h="1271" extrusionOk="0">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55;p2">
              <a:extLst>
                <a:ext uri="{FF2B5EF4-FFF2-40B4-BE49-F238E27FC236}">
                  <a16:creationId xmlns:a16="http://schemas.microsoft.com/office/drawing/2014/main" id="{70E2BCCE-0ACA-D147-93C0-51D422A74211}"/>
                </a:ext>
              </a:extLst>
            </p:cNvPr>
            <p:cNvSpPr/>
            <p:nvPr/>
          </p:nvSpPr>
          <p:spPr>
            <a:xfrm>
              <a:off x="4854950" y="4093900"/>
              <a:ext cx="18575" cy="15925"/>
            </a:xfrm>
            <a:custGeom>
              <a:avLst/>
              <a:gdLst/>
              <a:ahLst/>
              <a:cxnLst/>
              <a:rect l="l" t="t" r="r" b="b"/>
              <a:pathLst>
                <a:path w="743" h="637" extrusionOk="0">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56;p2">
              <a:extLst>
                <a:ext uri="{FF2B5EF4-FFF2-40B4-BE49-F238E27FC236}">
                  <a16:creationId xmlns:a16="http://schemas.microsoft.com/office/drawing/2014/main" id="{C2AF018E-FA7A-B24A-9A32-D8B6CEE44401}"/>
                </a:ext>
              </a:extLst>
            </p:cNvPr>
            <p:cNvSpPr/>
            <p:nvPr/>
          </p:nvSpPr>
          <p:spPr>
            <a:xfrm>
              <a:off x="4912500" y="3883500"/>
              <a:ext cx="45425" cy="43700"/>
            </a:xfrm>
            <a:custGeom>
              <a:avLst/>
              <a:gdLst/>
              <a:ahLst/>
              <a:cxnLst/>
              <a:rect l="l" t="t" r="r" b="b"/>
              <a:pathLst>
                <a:path w="1817" h="1748" extrusionOk="0">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57;p2">
              <a:extLst>
                <a:ext uri="{FF2B5EF4-FFF2-40B4-BE49-F238E27FC236}">
                  <a16:creationId xmlns:a16="http://schemas.microsoft.com/office/drawing/2014/main" id="{9E6D999F-3B8D-674B-815B-6F347091D46A}"/>
                </a:ext>
              </a:extLst>
            </p:cNvPr>
            <p:cNvSpPr/>
            <p:nvPr/>
          </p:nvSpPr>
          <p:spPr>
            <a:xfrm>
              <a:off x="4989950" y="3740550"/>
              <a:ext cx="23225" cy="19875"/>
            </a:xfrm>
            <a:custGeom>
              <a:avLst/>
              <a:gdLst/>
              <a:ahLst/>
              <a:cxnLst/>
              <a:rect l="l" t="t" r="r" b="b"/>
              <a:pathLst>
                <a:path w="929" h="795" extrusionOk="0">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58;p2">
              <a:extLst>
                <a:ext uri="{FF2B5EF4-FFF2-40B4-BE49-F238E27FC236}">
                  <a16:creationId xmlns:a16="http://schemas.microsoft.com/office/drawing/2014/main" id="{B9030B93-F351-D544-AE35-37FA22BFD3B6}"/>
                </a:ext>
              </a:extLst>
            </p:cNvPr>
            <p:cNvSpPr/>
            <p:nvPr/>
          </p:nvSpPr>
          <p:spPr>
            <a:xfrm>
              <a:off x="4155475" y="4271450"/>
              <a:ext cx="22850" cy="22875"/>
            </a:xfrm>
            <a:custGeom>
              <a:avLst/>
              <a:gdLst/>
              <a:ahLst/>
              <a:cxnLst/>
              <a:rect l="l" t="t" r="r" b="b"/>
              <a:pathLst>
                <a:path w="914" h="915" extrusionOk="0">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59;p2">
              <a:extLst>
                <a:ext uri="{FF2B5EF4-FFF2-40B4-BE49-F238E27FC236}">
                  <a16:creationId xmlns:a16="http://schemas.microsoft.com/office/drawing/2014/main" id="{1781F611-D4A1-494B-8FEA-38EF9383B567}"/>
                </a:ext>
              </a:extLst>
            </p:cNvPr>
            <p:cNvSpPr/>
            <p:nvPr/>
          </p:nvSpPr>
          <p:spPr>
            <a:xfrm>
              <a:off x="4313500" y="4063875"/>
              <a:ext cx="22275" cy="19075"/>
            </a:xfrm>
            <a:custGeom>
              <a:avLst/>
              <a:gdLst/>
              <a:ahLst/>
              <a:cxnLst/>
              <a:rect l="l" t="t" r="r" b="b"/>
              <a:pathLst>
                <a:path w="891" h="763" extrusionOk="0">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60;p2">
              <a:extLst>
                <a:ext uri="{FF2B5EF4-FFF2-40B4-BE49-F238E27FC236}">
                  <a16:creationId xmlns:a16="http://schemas.microsoft.com/office/drawing/2014/main" id="{1DFD75C1-E23F-0A49-8C61-AA5AE85FD81F}"/>
                </a:ext>
              </a:extLst>
            </p:cNvPr>
            <p:cNvSpPr/>
            <p:nvPr/>
          </p:nvSpPr>
          <p:spPr>
            <a:xfrm>
              <a:off x="3839400" y="4054375"/>
              <a:ext cx="8950" cy="7650"/>
            </a:xfrm>
            <a:custGeom>
              <a:avLst/>
              <a:gdLst/>
              <a:ahLst/>
              <a:cxnLst/>
              <a:rect l="l" t="t" r="r" b="b"/>
              <a:pathLst>
                <a:path w="358" h="306" extrusionOk="0">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61;p2">
              <a:extLst>
                <a:ext uri="{FF2B5EF4-FFF2-40B4-BE49-F238E27FC236}">
                  <a16:creationId xmlns:a16="http://schemas.microsoft.com/office/drawing/2014/main" id="{BCDEF83B-125D-3E49-807B-04137DB3888B}"/>
                </a:ext>
              </a:extLst>
            </p:cNvPr>
            <p:cNvSpPr/>
            <p:nvPr/>
          </p:nvSpPr>
          <p:spPr>
            <a:xfrm>
              <a:off x="3900325" y="3837250"/>
              <a:ext cx="8925" cy="7650"/>
            </a:xfrm>
            <a:custGeom>
              <a:avLst/>
              <a:gdLst/>
              <a:ahLst/>
              <a:cxnLst/>
              <a:rect l="l" t="t" r="r" b="b"/>
              <a:pathLst>
                <a:path w="357" h="306" extrusionOk="0">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62;p2">
              <a:extLst>
                <a:ext uri="{FF2B5EF4-FFF2-40B4-BE49-F238E27FC236}">
                  <a16:creationId xmlns:a16="http://schemas.microsoft.com/office/drawing/2014/main" id="{7C14DF07-D596-E949-B309-3D8710CF5778}"/>
                </a:ext>
              </a:extLst>
            </p:cNvPr>
            <p:cNvSpPr/>
            <p:nvPr/>
          </p:nvSpPr>
          <p:spPr>
            <a:xfrm>
              <a:off x="3287200" y="4111475"/>
              <a:ext cx="22300" cy="19075"/>
            </a:xfrm>
            <a:custGeom>
              <a:avLst/>
              <a:gdLst/>
              <a:ahLst/>
              <a:cxnLst/>
              <a:rect l="l" t="t" r="r" b="b"/>
              <a:pathLst>
                <a:path w="892" h="763" extrusionOk="0">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63;p2">
              <a:extLst>
                <a:ext uri="{FF2B5EF4-FFF2-40B4-BE49-F238E27FC236}">
                  <a16:creationId xmlns:a16="http://schemas.microsoft.com/office/drawing/2014/main" id="{3433B648-29F5-5841-B5E5-061FBE840C2F}"/>
                </a:ext>
              </a:extLst>
            </p:cNvPr>
            <p:cNvSpPr/>
            <p:nvPr/>
          </p:nvSpPr>
          <p:spPr>
            <a:xfrm>
              <a:off x="3447150" y="3961075"/>
              <a:ext cx="19075" cy="19075"/>
            </a:xfrm>
            <a:custGeom>
              <a:avLst/>
              <a:gdLst/>
              <a:ahLst/>
              <a:cxnLst/>
              <a:rect l="l" t="t" r="r" b="b"/>
              <a:pathLst>
                <a:path w="763" h="763" extrusionOk="0">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64;p2">
              <a:extLst>
                <a:ext uri="{FF2B5EF4-FFF2-40B4-BE49-F238E27FC236}">
                  <a16:creationId xmlns:a16="http://schemas.microsoft.com/office/drawing/2014/main" id="{7C0B8172-A488-9A4B-8533-823025438411}"/>
                </a:ext>
              </a:extLst>
            </p:cNvPr>
            <p:cNvSpPr/>
            <p:nvPr/>
          </p:nvSpPr>
          <p:spPr>
            <a:xfrm>
              <a:off x="4109775" y="3945850"/>
              <a:ext cx="30500" cy="30450"/>
            </a:xfrm>
            <a:custGeom>
              <a:avLst/>
              <a:gdLst/>
              <a:ahLst/>
              <a:cxnLst/>
              <a:rect l="l" t="t" r="r" b="b"/>
              <a:pathLst>
                <a:path w="1220" h="1218" extrusionOk="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65;p2">
              <a:extLst>
                <a:ext uri="{FF2B5EF4-FFF2-40B4-BE49-F238E27FC236}">
                  <a16:creationId xmlns:a16="http://schemas.microsoft.com/office/drawing/2014/main" id="{350ED96D-F3D4-0B42-9090-2C887911B776}"/>
                </a:ext>
              </a:extLst>
            </p:cNvPr>
            <p:cNvSpPr/>
            <p:nvPr/>
          </p:nvSpPr>
          <p:spPr>
            <a:xfrm>
              <a:off x="4414425" y="3801100"/>
              <a:ext cx="27725" cy="26700"/>
            </a:xfrm>
            <a:custGeom>
              <a:avLst/>
              <a:gdLst/>
              <a:ahLst/>
              <a:cxnLst/>
              <a:rect l="l" t="t" r="r" b="b"/>
              <a:pathLst>
                <a:path w="1109" h="1068" extrusionOk="0">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66;p2">
              <a:extLst>
                <a:ext uri="{FF2B5EF4-FFF2-40B4-BE49-F238E27FC236}">
                  <a16:creationId xmlns:a16="http://schemas.microsoft.com/office/drawing/2014/main" id="{0A95472D-35A5-894D-927E-AA252C9C0957}"/>
                </a:ext>
              </a:extLst>
            </p:cNvPr>
            <p:cNvSpPr/>
            <p:nvPr/>
          </p:nvSpPr>
          <p:spPr>
            <a:xfrm>
              <a:off x="5545475" y="3934400"/>
              <a:ext cx="31700" cy="30475"/>
            </a:xfrm>
            <a:custGeom>
              <a:avLst/>
              <a:gdLst/>
              <a:ahLst/>
              <a:cxnLst/>
              <a:rect l="l" t="t" r="r" b="b"/>
              <a:pathLst>
                <a:path w="1268" h="1219" extrusionOk="0">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67;p2">
              <a:extLst>
                <a:ext uri="{FF2B5EF4-FFF2-40B4-BE49-F238E27FC236}">
                  <a16:creationId xmlns:a16="http://schemas.microsoft.com/office/drawing/2014/main" id="{59BE4592-4310-994E-A9C9-27418C5DF5C7}"/>
                </a:ext>
              </a:extLst>
            </p:cNvPr>
            <p:cNvSpPr/>
            <p:nvPr/>
          </p:nvSpPr>
          <p:spPr>
            <a:xfrm>
              <a:off x="5741600" y="4275200"/>
              <a:ext cx="26725" cy="22925"/>
            </a:xfrm>
            <a:custGeom>
              <a:avLst/>
              <a:gdLst/>
              <a:ahLst/>
              <a:cxnLst/>
              <a:rect l="l" t="t" r="r" b="b"/>
              <a:pathLst>
                <a:path w="1069" h="917" extrusionOk="0">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68;p2">
              <a:extLst>
                <a:ext uri="{FF2B5EF4-FFF2-40B4-BE49-F238E27FC236}">
                  <a16:creationId xmlns:a16="http://schemas.microsoft.com/office/drawing/2014/main" id="{68065EEB-57FA-BE47-ADD9-6975B1E3E29F}"/>
                </a:ext>
              </a:extLst>
            </p:cNvPr>
            <p:cNvSpPr/>
            <p:nvPr/>
          </p:nvSpPr>
          <p:spPr>
            <a:xfrm>
              <a:off x="6069100" y="3749700"/>
              <a:ext cx="15250" cy="15275"/>
            </a:xfrm>
            <a:custGeom>
              <a:avLst/>
              <a:gdLst/>
              <a:ahLst/>
              <a:cxnLst/>
              <a:rect l="l" t="t" r="r" b="b"/>
              <a:pathLst>
                <a:path w="610" h="611" extrusionOk="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69;p2">
              <a:extLst>
                <a:ext uri="{FF2B5EF4-FFF2-40B4-BE49-F238E27FC236}">
                  <a16:creationId xmlns:a16="http://schemas.microsoft.com/office/drawing/2014/main" id="{907FCB3C-CDE0-DF4D-B7D2-0E57462410FB}"/>
                </a:ext>
              </a:extLst>
            </p:cNvPr>
            <p:cNvSpPr/>
            <p:nvPr/>
          </p:nvSpPr>
          <p:spPr>
            <a:xfrm>
              <a:off x="1136025" y="3876925"/>
              <a:ext cx="28175" cy="27125"/>
            </a:xfrm>
            <a:custGeom>
              <a:avLst/>
              <a:gdLst/>
              <a:ahLst/>
              <a:cxnLst/>
              <a:rect l="l" t="t" r="r" b="b"/>
              <a:pathLst>
                <a:path w="1127" h="1085" extrusionOk="0">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70;p2">
              <a:extLst>
                <a:ext uri="{FF2B5EF4-FFF2-40B4-BE49-F238E27FC236}">
                  <a16:creationId xmlns:a16="http://schemas.microsoft.com/office/drawing/2014/main" id="{A1B53E5C-9209-5146-B52B-6D99E369BA0D}"/>
                </a:ext>
              </a:extLst>
            </p:cNvPr>
            <p:cNvSpPr/>
            <p:nvPr/>
          </p:nvSpPr>
          <p:spPr>
            <a:xfrm>
              <a:off x="1840100" y="3890475"/>
              <a:ext cx="42225" cy="40675"/>
            </a:xfrm>
            <a:custGeom>
              <a:avLst/>
              <a:gdLst/>
              <a:ahLst/>
              <a:cxnLst/>
              <a:rect l="l" t="t" r="r" b="b"/>
              <a:pathLst>
                <a:path w="1689" h="1627" extrusionOk="0">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71;p2">
              <a:extLst>
                <a:ext uri="{FF2B5EF4-FFF2-40B4-BE49-F238E27FC236}">
                  <a16:creationId xmlns:a16="http://schemas.microsoft.com/office/drawing/2014/main" id="{1196644A-EC5B-0C49-9F8B-5CCEEC45F625}"/>
                </a:ext>
              </a:extLst>
            </p:cNvPr>
            <p:cNvSpPr/>
            <p:nvPr/>
          </p:nvSpPr>
          <p:spPr>
            <a:xfrm>
              <a:off x="2679550" y="4281750"/>
              <a:ext cx="9050" cy="7700"/>
            </a:xfrm>
            <a:custGeom>
              <a:avLst/>
              <a:gdLst/>
              <a:ahLst/>
              <a:cxnLst/>
              <a:rect l="l" t="t" r="r" b="b"/>
              <a:pathLst>
                <a:path w="362" h="308" extrusionOk="0">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72;p2">
              <a:extLst>
                <a:ext uri="{FF2B5EF4-FFF2-40B4-BE49-F238E27FC236}">
                  <a16:creationId xmlns:a16="http://schemas.microsoft.com/office/drawing/2014/main" id="{C9EAE0A9-3E03-7343-B87F-EEB9713547CA}"/>
                </a:ext>
              </a:extLst>
            </p:cNvPr>
            <p:cNvSpPr/>
            <p:nvPr/>
          </p:nvSpPr>
          <p:spPr>
            <a:xfrm>
              <a:off x="2605600" y="4006650"/>
              <a:ext cx="32000" cy="30800"/>
            </a:xfrm>
            <a:custGeom>
              <a:avLst/>
              <a:gdLst/>
              <a:ahLst/>
              <a:cxnLst/>
              <a:rect l="l" t="t" r="r" b="b"/>
              <a:pathLst>
                <a:path w="1280" h="1232" extrusionOk="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73;p2">
              <a:extLst>
                <a:ext uri="{FF2B5EF4-FFF2-40B4-BE49-F238E27FC236}">
                  <a16:creationId xmlns:a16="http://schemas.microsoft.com/office/drawing/2014/main" id="{F5FCFBBB-0807-AD48-9669-E1E4239D3ABB}"/>
                </a:ext>
              </a:extLst>
            </p:cNvPr>
            <p:cNvSpPr/>
            <p:nvPr/>
          </p:nvSpPr>
          <p:spPr>
            <a:xfrm>
              <a:off x="2979975" y="4187475"/>
              <a:ext cx="13500" cy="11575"/>
            </a:xfrm>
            <a:custGeom>
              <a:avLst/>
              <a:gdLst/>
              <a:ahLst/>
              <a:cxnLst/>
              <a:rect l="l" t="t" r="r" b="b"/>
              <a:pathLst>
                <a:path w="540" h="463" extrusionOk="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74;p2">
              <a:extLst>
                <a:ext uri="{FF2B5EF4-FFF2-40B4-BE49-F238E27FC236}">
                  <a16:creationId xmlns:a16="http://schemas.microsoft.com/office/drawing/2014/main" id="{137E4100-26FF-3645-9AF4-152F22AB5ED3}"/>
                </a:ext>
              </a:extLst>
            </p:cNvPr>
            <p:cNvSpPr/>
            <p:nvPr/>
          </p:nvSpPr>
          <p:spPr>
            <a:xfrm>
              <a:off x="3079350" y="3975875"/>
              <a:ext cx="11300" cy="9650"/>
            </a:xfrm>
            <a:custGeom>
              <a:avLst/>
              <a:gdLst/>
              <a:ahLst/>
              <a:cxnLst/>
              <a:rect l="l" t="t" r="r" b="b"/>
              <a:pathLst>
                <a:path w="452" h="386" extrusionOk="0">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75;p2">
              <a:extLst>
                <a:ext uri="{FF2B5EF4-FFF2-40B4-BE49-F238E27FC236}">
                  <a16:creationId xmlns:a16="http://schemas.microsoft.com/office/drawing/2014/main" id="{63915E38-C441-2E45-BCC7-817C31CBC2F1}"/>
                </a:ext>
              </a:extLst>
            </p:cNvPr>
            <p:cNvSpPr/>
            <p:nvPr/>
          </p:nvSpPr>
          <p:spPr>
            <a:xfrm>
              <a:off x="2526275" y="3866225"/>
              <a:ext cx="18025" cy="15450"/>
            </a:xfrm>
            <a:custGeom>
              <a:avLst/>
              <a:gdLst/>
              <a:ahLst/>
              <a:cxnLst/>
              <a:rect l="l" t="t" r="r" b="b"/>
              <a:pathLst>
                <a:path w="721" h="618" extrusionOk="0">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76;p2">
              <a:extLst>
                <a:ext uri="{FF2B5EF4-FFF2-40B4-BE49-F238E27FC236}">
                  <a16:creationId xmlns:a16="http://schemas.microsoft.com/office/drawing/2014/main" id="{7F02A350-6596-5F48-9CBA-C0A137339BA6}"/>
                </a:ext>
              </a:extLst>
            </p:cNvPr>
            <p:cNvSpPr/>
            <p:nvPr/>
          </p:nvSpPr>
          <p:spPr>
            <a:xfrm>
              <a:off x="3144450" y="3755600"/>
              <a:ext cx="25" cy="25"/>
            </a:xfrm>
            <a:custGeom>
              <a:avLst/>
              <a:gdLst/>
              <a:ahLst/>
              <a:cxnLst/>
              <a:rect l="l" t="t" r="r" b="b"/>
              <a:pathLst>
                <a:path w="1" h="1" extrusionOk="0">
                  <a:moveTo>
                    <a:pt x="0" y="1"/>
                  </a:move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77;p2">
              <a:extLst>
                <a:ext uri="{FF2B5EF4-FFF2-40B4-BE49-F238E27FC236}">
                  <a16:creationId xmlns:a16="http://schemas.microsoft.com/office/drawing/2014/main" id="{C617F43D-30F6-BD49-8852-5751FA375734}"/>
                </a:ext>
              </a:extLst>
            </p:cNvPr>
            <p:cNvSpPr/>
            <p:nvPr/>
          </p:nvSpPr>
          <p:spPr>
            <a:xfrm>
              <a:off x="3158825" y="4274975"/>
              <a:ext cx="13550" cy="11625"/>
            </a:xfrm>
            <a:custGeom>
              <a:avLst/>
              <a:gdLst/>
              <a:ahLst/>
              <a:cxnLst/>
              <a:rect l="l" t="t" r="r" b="b"/>
              <a:pathLst>
                <a:path w="542" h="465" extrusionOk="0">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78;p2">
              <a:extLst>
                <a:ext uri="{FF2B5EF4-FFF2-40B4-BE49-F238E27FC236}">
                  <a16:creationId xmlns:a16="http://schemas.microsoft.com/office/drawing/2014/main" id="{5DAA0F8B-67EC-6D47-BDDA-9FAD7310FE8A}"/>
                </a:ext>
              </a:extLst>
            </p:cNvPr>
            <p:cNvSpPr/>
            <p:nvPr/>
          </p:nvSpPr>
          <p:spPr>
            <a:xfrm>
              <a:off x="2737575" y="4140350"/>
              <a:ext cx="13500" cy="11575"/>
            </a:xfrm>
            <a:custGeom>
              <a:avLst/>
              <a:gdLst/>
              <a:ahLst/>
              <a:cxnLst/>
              <a:rect l="l" t="t" r="r" b="b"/>
              <a:pathLst>
                <a:path w="540" h="463" extrusionOk="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79;p2">
              <a:extLst>
                <a:ext uri="{FF2B5EF4-FFF2-40B4-BE49-F238E27FC236}">
                  <a16:creationId xmlns:a16="http://schemas.microsoft.com/office/drawing/2014/main" id="{C58EACE7-7B72-8B4C-A181-4A712783EAFE}"/>
                </a:ext>
              </a:extLst>
            </p:cNvPr>
            <p:cNvSpPr/>
            <p:nvPr/>
          </p:nvSpPr>
          <p:spPr>
            <a:xfrm>
              <a:off x="2669700" y="4472550"/>
              <a:ext cx="13925" cy="11950"/>
            </a:xfrm>
            <a:custGeom>
              <a:avLst/>
              <a:gdLst/>
              <a:ahLst/>
              <a:cxnLst/>
              <a:rect l="l" t="t" r="r" b="b"/>
              <a:pathLst>
                <a:path w="557" h="478" extrusionOk="0">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0;p2">
              <a:extLst>
                <a:ext uri="{FF2B5EF4-FFF2-40B4-BE49-F238E27FC236}">
                  <a16:creationId xmlns:a16="http://schemas.microsoft.com/office/drawing/2014/main" id="{5800B828-66A2-AF40-8F28-A2FB5018FDEF}"/>
                </a:ext>
              </a:extLst>
            </p:cNvPr>
            <p:cNvSpPr/>
            <p:nvPr/>
          </p:nvSpPr>
          <p:spPr>
            <a:xfrm>
              <a:off x="3038850" y="4551425"/>
              <a:ext cx="9275" cy="7900"/>
            </a:xfrm>
            <a:custGeom>
              <a:avLst/>
              <a:gdLst/>
              <a:ahLst/>
              <a:cxnLst/>
              <a:rect l="l" t="t" r="r" b="b"/>
              <a:pathLst>
                <a:path w="371" h="316" extrusionOk="0">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1;p2">
              <a:extLst>
                <a:ext uri="{FF2B5EF4-FFF2-40B4-BE49-F238E27FC236}">
                  <a16:creationId xmlns:a16="http://schemas.microsoft.com/office/drawing/2014/main" id="{7F8794AC-6398-7346-9B60-976BCFFD581C}"/>
                </a:ext>
              </a:extLst>
            </p:cNvPr>
            <p:cNvSpPr/>
            <p:nvPr/>
          </p:nvSpPr>
          <p:spPr>
            <a:xfrm>
              <a:off x="3392325" y="4244950"/>
              <a:ext cx="11525" cy="9900"/>
            </a:xfrm>
            <a:custGeom>
              <a:avLst/>
              <a:gdLst/>
              <a:ahLst/>
              <a:cxnLst/>
              <a:rect l="l" t="t" r="r" b="b"/>
              <a:pathLst>
                <a:path w="461" h="396" extrusionOk="0">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2;p2">
              <a:extLst>
                <a:ext uri="{FF2B5EF4-FFF2-40B4-BE49-F238E27FC236}">
                  <a16:creationId xmlns:a16="http://schemas.microsoft.com/office/drawing/2014/main" id="{462D0114-4CD3-1940-8D69-BF01EA54E3CE}"/>
                </a:ext>
              </a:extLst>
            </p:cNvPr>
            <p:cNvSpPr/>
            <p:nvPr/>
          </p:nvSpPr>
          <p:spPr>
            <a:xfrm>
              <a:off x="3641950" y="4021275"/>
              <a:ext cx="9275" cy="7900"/>
            </a:xfrm>
            <a:custGeom>
              <a:avLst/>
              <a:gdLst/>
              <a:ahLst/>
              <a:cxnLst/>
              <a:rect l="l" t="t" r="r" b="b"/>
              <a:pathLst>
                <a:path w="371" h="316" extrusionOk="0">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3;p2">
              <a:extLst>
                <a:ext uri="{FF2B5EF4-FFF2-40B4-BE49-F238E27FC236}">
                  <a16:creationId xmlns:a16="http://schemas.microsoft.com/office/drawing/2014/main" id="{F3539B0B-7BE5-CA4A-94F4-30643E451314}"/>
                </a:ext>
              </a:extLst>
            </p:cNvPr>
            <p:cNvSpPr/>
            <p:nvPr/>
          </p:nvSpPr>
          <p:spPr>
            <a:xfrm>
              <a:off x="4192475" y="4411500"/>
              <a:ext cx="11550" cy="9875"/>
            </a:xfrm>
            <a:custGeom>
              <a:avLst/>
              <a:gdLst/>
              <a:ahLst/>
              <a:cxnLst/>
              <a:rect l="l" t="t" r="r" b="b"/>
              <a:pathLst>
                <a:path w="462" h="395" extrusionOk="0">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p2">
              <a:extLst>
                <a:ext uri="{FF2B5EF4-FFF2-40B4-BE49-F238E27FC236}">
                  <a16:creationId xmlns:a16="http://schemas.microsoft.com/office/drawing/2014/main" id="{31A6F2E4-6997-2D4A-98DF-5E68CC4B952C}"/>
                </a:ext>
              </a:extLst>
            </p:cNvPr>
            <p:cNvSpPr/>
            <p:nvPr/>
          </p:nvSpPr>
          <p:spPr>
            <a:xfrm>
              <a:off x="4365300" y="4206525"/>
              <a:ext cx="9225" cy="7900"/>
            </a:xfrm>
            <a:custGeom>
              <a:avLst/>
              <a:gdLst/>
              <a:ahLst/>
              <a:cxnLst/>
              <a:rect l="l" t="t" r="r" b="b"/>
              <a:pathLst>
                <a:path w="369" h="316" extrusionOk="0">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5;p2">
              <a:extLst>
                <a:ext uri="{FF2B5EF4-FFF2-40B4-BE49-F238E27FC236}">
                  <a16:creationId xmlns:a16="http://schemas.microsoft.com/office/drawing/2014/main" id="{C17EDB60-3AC9-7041-B74F-839766693A3F}"/>
                </a:ext>
              </a:extLst>
            </p:cNvPr>
            <p:cNvSpPr/>
            <p:nvPr/>
          </p:nvSpPr>
          <p:spPr>
            <a:xfrm>
              <a:off x="4526225" y="3984825"/>
              <a:ext cx="27650" cy="27600"/>
            </a:xfrm>
            <a:custGeom>
              <a:avLst/>
              <a:gdLst/>
              <a:ahLst/>
              <a:cxnLst/>
              <a:rect l="l" t="t" r="r" b="b"/>
              <a:pathLst>
                <a:path w="1106" h="1104" extrusionOk="0">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6;p2">
              <a:extLst>
                <a:ext uri="{FF2B5EF4-FFF2-40B4-BE49-F238E27FC236}">
                  <a16:creationId xmlns:a16="http://schemas.microsoft.com/office/drawing/2014/main" id="{23B8E291-0809-1749-8CCF-7DD35385CC6F}"/>
                </a:ext>
              </a:extLst>
            </p:cNvPr>
            <p:cNvSpPr/>
            <p:nvPr/>
          </p:nvSpPr>
          <p:spPr>
            <a:xfrm>
              <a:off x="3987200" y="4120800"/>
              <a:ext cx="6925" cy="5950"/>
            </a:xfrm>
            <a:custGeom>
              <a:avLst/>
              <a:gdLst/>
              <a:ahLst/>
              <a:cxnLst/>
              <a:rect l="l" t="t" r="r" b="b"/>
              <a:pathLst>
                <a:path w="277" h="238" extrusionOk="0">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7;p2">
              <a:extLst>
                <a:ext uri="{FF2B5EF4-FFF2-40B4-BE49-F238E27FC236}">
                  <a16:creationId xmlns:a16="http://schemas.microsoft.com/office/drawing/2014/main" id="{E350C9CE-448E-D34F-86D2-CA4BF294E124}"/>
                </a:ext>
              </a:extLst>
            </p:cNvPr>
            <p:cNvSpPr/>
            <p:nvPr/>
          </p:nvSpPr>
          <p:spPr>
            <a:xfrm>
              <a:off x="4903275" y="4700950"/>
              <a:ext cx="13550" cy="11575"/>
            </a:xfrm>
            <a:custGeom>
              <a:avLst/>
              <a:gdLst/>
              <a:ahLst/>
              <a:cxnLst/>
              <a:rect l="l" t="t" r="r" b="b"/>
              <a:pathLst>
                <a:path w="542" h="463" extrusionOk="0">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8;p2">
              <a:extLst>
                <a:ext uri="{FF2B5EF4-FFF2-40B4-BE49-F238E27FC236}">
                  <a16:creationId xmlns:a16="http://schemas.microsoft.com/office/drawing/2014/main" id="{58E1CD53-68B8-2F4C-BCD3-5305041CFABE}"/>
                </a:ext>
              </a:extLst>
            </p:cNvPr>
            <p:cNvSpPr/>
            <p:nvPr/>
          </p:nvSpPr>
          <p:spPr>
            <a:xfrm>
              <a:off x="5112075" y="4527575"/>
              <a:ext cx="16225" cy="13925"/>
            </a:xfrm>
            <a:custGeom>
              <a:avLst/>
              <a:gdLst/>
              <a:ahLst/>
              <a:cxnLst/>
              <a:rect l="l" t="t" r="r" b="b"/>
              <a:pathLst>
                <a:path w="649" h="557" extrusionOk="0">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9;p2">
              <a:extLst>
                <a:ext uri="{FF2B5EF4-FFF2-40B4-BE49-F238E27FC236}">
                  <a16:creationId xmlns:a16="http://schemas.microsoft.com/office/drawing/2014/main" id="{73E3BBCC-8E98-444F-8067-61C2F606D46A}"/>
                </a:ext>
              </a:extLst>
            </p:cNvPr>
            <p:cNvSpPr/>
            <p:nvPr/>
          </p:nvSpPr>
          <p:spPr>
            <a:xfrm>
              <a:off x="5325925" y="3880350"/>
              <a:ext cx="16175" cy="16225"/>
            </a:xfrm>
            <a:custGeom>
              <a:avLst/>
              <a:gdLst/>
              <a:ahLst/>
              <a:cxnLst/>
              <a:rect l="l" t="t" r="r" b="b"/>
              <a:pathLst>
                <a:path w="647" h="649" extrusionOk="0">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90;p2">
              <a:extLst>
                <a:ext uri="{FF2B5EF4-FFF2-40B4-BE49-F238E27FC236}">
                  <a16:creationId xmlns:a16="http://schemas.microsoft.com/office/drawing/2014/main" id="{90BFBFA5-CFD6-0D4A-9DF2-48684A793F00}"/>
                </a:ext>
              </a:extLst>
            </p:cNvPr>
            <p:cNvSpPr/>
            <p:nvPr/>
          </p:nvSpPr>
          <p:spPr>
            <a:xfrm>
              <a:off x="3048275" y="2974200"/>
              <a:ext cx="12350" cy="12350"/>
            </a:xfrm>
            <a:custGeom>
              <a:avLst/>
              <a:gdLst/>
              <a:ahLst/>
              <a:cxnLst/>
              <a:rect l="l" t="t" r="r" b="b"/>
              <a:pathLst>
                <a:path w="494" h="494" extrusionOk="0">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91;p2">
              <a:extLst>
                <a:ext uri="{FF2B5EF4-FFF2-40B4-BE49-F238E27FC236}">
                  <a16:creationId xmlns:a16="http://schemas.microsoft.com/office/drawing/2014/main" id="{4F431B42-F576-A34D-99EC-E007B6FEE1E9}"/>
                </a:ext>
              </a:extLst>
            </p:cNvPr>
            <p:cNvSpPr/>
            <p:nvPr/>
          </p:nvSpPr>
          <p:spPr>
            <a:xfrm>
              <a:off x="2222925" y="2651550"/>
              <a:ext cx="17800" cy="17775"/>
            </a:xfrm>
            <a:custGeom>
              <a:avLst/>
              <a:gdLst/>
              <a:ahLst/>
              <a:cxnLst/>
              <a:rect l="l" t="t" r="r" b="b"/>
              <a:pathLst>
                <a:path w="712" h="711" extrusionOk="0">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92;p2">
              <a:extLst>
                <a:ext uri="{FF2B5EF4-FFF2-40B4-BE49-F238E27FC236}">
                  <a16:creationId xmlns:a16="http://schemas.microsoft.com/office/drawing/2014/main" id="{1123C76B-4F6A-6449-8856-3D2E2CF3C53E}"/>
                </a:ext>
              </a:extLst>
            </p:cNvPr>
            <p:cNvSpPr/>
            <p:nvPr/>
          </p:nvSpPr>
          <p:spPr>
            <a:xfrm>
              <a:off x="2134100" y="2230525"/>
              <a:ext cx="21350" cy="21375"/>
            </a:xfrm>
            <a:custGeom>
              <a:avLst/>
              <a:gdLst/>
              <a:ahLst/>
              <a:cxnLst/>
              <a:rect l="l" t="t" r="r" b="b"/>
              <a:pathLst>
                <a:path w="854" h="855" extrusionOk="0">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93;p2">
              <a:extLst>
                <a:ext uri="{FF2B5EF4-FFF2-40B4-BE49-F238E27FC236}">
                  <a16:creationId xmlns:a16="http://schemas.microsoft.com/office/drawing/2014/main" id="{CE1510CB-728D-7249-A3B3-55B5D24DE888}"/>
                </a:ext>
              </a:extLst>
            </p:cNvPr>
            <p:cNvSpPr/>
            <p:nvPr/>
          </p:nvSpPr>
          <p:spPr>
            <a:xfrm>
              <a:off x="1537350" y="3038750"/>
              <a:ext cx="44350" cy="42675"/>
            </a:xfrm>
            <a:custGeom>
              <a:avLst/>
              <a:gdLst/>
              <a:ahLst/>
              <a:cxnLst/>
              <a:rect l="l" t="t" r="r" b="b"/>
              <a:pathLst>
                <a:path w="1774" h="1707" extrusionOk="0">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94;p2">
              <a:extLst>
                <a:ext uri="{FF2B5EF4-FFF2-40B4-BE49-F238E27FC236}">
                  <a16:creationId xmlns:a16="http://schemas.microsoft.com/office/drawing/2014/main" id="{175FADC1-0E5A-CA42-A1C9-C75CF2A5E1BD}"/>
                </a:ext>
              </a:extLst>
            </p:cNvPr>
            <p:cNvSpPr/>
            <p:nvPr/>
          </p:nvSpPr>
          <p:spPr>
            <a:xfrm>
              <a:off x="1115075" y="2704825"/>
              <a:ext cx="8325" cy="7125"/>
            </a:xfrm>
            <a:custGeom>
              <a:avLst/>
              <a:gdLst/>
              <a:ahLst/>
              <a:cxnLst/>
              <a:rect l="l" t="t" r="r" b="b"/>
              <a:pathLst>
                <a:path w="333" h="285" extrusionOk="0">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95;p2">
              <a:extLst>
                <a:ext uri="{FF2B5EF4-FFF2-40B4-BE49-F238E27FC236}">
                  <a16:creationId xmlns:a16="http://schemas.microsoft.com/office/drawing/2014/main" id="{C5892F29-EAE2-4C45-B60C-087B736B3EC5}"/>
                </a:ext>
              </a:extLst>
            </p:cNvPr>
            <p:cNvSpPr/>
            <p:nvPr/>
          </p:nvSpPr>
          <p:spPr>
            <a:xfrm>
              <a:off x="3462775" y="2326475"/>
              <a:ext cx="17800" cy="17800"/>
            </a:xfrm>
            <a:custGeom>
              <a:avLst/>
              <a:gdLst/>
              <a:ahLst/>
              <a:cxnLst/>
              <a:rect l="l" t="t" r="r" b="b"/>
              <a:pathLst>
                <a:path w="712" h="712" extrusionOk="0">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96;p2">
              <a:extLst>
                <a:ext uri="{FF2B5EF4-FFF2-40B4-BE49-F238E27FC236}">
                  <a16:creationId xmlns:a16="http://schemas.microsoft.com/office/drawing/2014/main" id="{F9D62CA2-778B-764F-8A43-02A4B219138E}"/>
                </a:ext>
              </a:extLst>
            </p:cNvPr>
            <p:cNvSpPr/>
            <p:nvPr/>
          </p:nvSpPr>
          <p:spPr>
            <a:xfrm>
              <a:off x="4942450" y="2898450"/>
              <a:ext cx="12500" cy="10675"/>
            </a:xfrm>
            <a:custGeom>
              <a:avLst/>
              <a:gdLst/>
              <a:ahLst/>
              <a:cxnLst/>
              <a:rect l="l" t="t" r="r" b="b"/>
              <a:pathLst>
                <a:path w="500" h="427" extrusionOk="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97;p2">
              <a:extLst>
                <a:ext uri="{FF2B5EF4-FFF2-40B4-BE49-F238E27FC236}">
                  <a16:creationId xmlns:a16="http://schemas.microsoft.com/office/drawing/2014/main" id="{2C5D1A2A-0C17-E24B-A419-0D9F7199B154}"/>
                </a:ext>
              </a:extLst>
            </p:cNvPr>
            <p:cNvSpPr/>
            <p:nvPr/>
          </p:nvSpPr>
          <p:spPr>
            <a:xfrm>
              <a:off x="4086250" y="3019250"/>
              <a:ext cx="24925" cy="21375"/>
            </a:xfrm>
            <a:custGeom>
              <a:avLst/>
              <a:gdLst/>
              <a:ahLst/>
              <a:cxnLst/>
              <a:rect l="l" t="t" r="r" b="b"/>
              <a:pathLst>
                <a:path w="997" h="855" extrusionOk="0">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598;p2">
            <a:extLst>
              <a:ext uri="{FF2B5EF4-FFF2-40B4-BE49-F238E27FC236}">
                <a16:creationId xmlns:a16="http://schemas.microsoft.com/office/drawing/2014/main" id="{5271CC2C-0A6C-0640-9CA7-4AEB971F80AF}"/>
              </a:ext>
            </a:extLst>
          </p:cNvPr>
          <p:cNvGrpSpPr/>
          <p:nvPr/>
        </p:nvGrpSpPr>
        <p:grpSpPr>
          <a:xfrm>
            <a:off x="-128548" y="-596017"/>
            <a:ext cx="9357872" cy="6281452"/>
            <a:chOff x="235375" y="458950"/>
            <a:chExt cx="7145050" cy="4796100"/>
          </a:xfrm>
        </p:grpSpPr>
        <p:sp>
          <p:nvSpPr>
            <p:cNvPr id="1452" name="Google Shape;599;p2">
              <a:extLst>
                <a:ext uri="{FF2B5EF4-FFF2-40B4-BE49-F238E27FC236}">
                  <a16:creationId xmlns:a16="http://schemas.microsoft.com/office/drawing/2014/main" id="{1E7545D2-0071-984D-A2C1-66200CDFC8C0}"/>
                </a:ext>
              </a:extLst>
            </p:cNvPr>
            <p:cNvSpPr/>
            <p:nvPr/>
          </p:nvSpPr>
          <p:spPr>
            <a:xfrm>
              <a:off x="5384200" y="3239925"/>
              <a:ext cx="62500" cy="60125"/>
            </a:xfrm>
            <a:custGeom>
              <a:avLst/>
              <a:gdLst/>
              <a:ahLst/>
              <a:cxnLst/>
              <a:rect l="l" t="t" r="r" b="b"/>
              <a:pathLst>
                <a:path w="2500" h="2405" extrusionOk="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00;p2">
              <a:extLst>
                <a:ext uri="{FF2B5EF4-FFF2-40B4-BE49-F238E27FC236}">
                  <a16:creationId xmlns:a16="http://schemas.microsoft.com/office/drawing/2014/main" id="{6F8B7B7C-A71E-494C-8D18-7EEA6FBAD9B3}"/>
                </a:ext>
              </a:extLst>
            </p:cNvPr>
            <p:cNvSpPr/>
            <p:nvPr/>
          </p:nvSpPr>
          <p:spPr>
            <a:xfrm>
              <a:off x="5904750" y="3502875"/>
              <a:ext cx="15150" cy="12975"/>
            </a:xfrm>
            <a:custGeom>
              <a:avLst/>
              <a:gdLst/>
              <a:ahLst/>
              <a:cxnLst/>
              <a:rect l="l" t="t" r="r" b="b"/>
              <a:pathLst>
                <a:path w="606" h="519" extrusionOk="0">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01;p2">
              <a:extLst>
                <a:ext uri="{FF2B5EF4-FFF2-40B4-BE49-F238E27FC236}">
                  <a16:creationId xmlns:a16="http://schemas.microsoft.com/office/drawing/2014/main" id="{511C5566-A940-DC41-89B5-E17BB617972D}"/>
                </a:ext>
              </a:extLst>
            </p:cNvPr>
            <p:cNvSpPr/>
            <p:nvPr/>
          </p:nvSpPr>
          <p:spPr>
            <a:xfrm>
              <a:off x="6050000" y="2816825"/>
              <a:ext cx="25250" cy="21600"/>
            </a:xfrm>
            <a:custGeom>
              <a:avLst/>
              <a:gdLst/>
              <a:ahLst/>
              <a:cxnLst/>
              <a:rect l="l" t="t" r="r" b="b"/>
              <a:pathLst>
                <a:path w="1010" h="864" extrusionOk="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02;p2">
              <a:extLst>
                <a:ext uri="{FF2B5EF4-FFF2-40B4-BE49-F238E27FC236}">
                  <a16:creationId xmlns:a16="http://schemas.microsoft.com/office/drawing/2014/main" id="{BBF078D9-FAD2-2441-AA47-DEA55D6B75D0}"/>
                </a:ext>
              </a:extLst>
            </p:cNvPr>
            <p:cNvSpPr/>
            <p:nvPr/>
          </p:nvSpPr>
          <p:spPr>
            <a:xfrm>
              <a:off x="6132000" y="2538500"/>
              <a:ext cx="25225" cy="21625"/>
            </a:xfrm>
            <a:custGeom>
              <a:avLst/>
              <a:gdLst/>
              <a:ahLst/>
              <a:cxnLst/>
              <a:rect l="l" t="t" r="r" b="b"/>
              <a:pathLst>
                <a:path w="1009" h="865" extrusionOk="0">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03;p2">
              <a:extLst>
                <a:ext uri="{FF2B5EF4-FFF2-40B4-BE49-F238E27FC236}">
                  <a16:creationId xmlns:a16="http://schemas.microsoft.com/office/drawing/2014/main" id="{263A2340-AA61-9741-B930-AA8BC2FE94E3}"/>
                </a:ext>
              </a:extLst>
            </p:cNvPr>
            <p:cNvSpPr/>
            <p:nvPr/>
          </p:nvSpPr>
          <p:spPr>
            <a:xfrm>
              <a:off x="5738675" y="2286100"/>
              <a:ext cx="21575" cy="21600"/>
            </a:xfrm>
            <a:custGeom>
              <a:avLst/>
              <a:gdLst/>
              <a:ahLst/>
              <a:cxnLst/>
              <a:rect l="l" t="t" r="r" b="b"/>
              <a:pathLst>
                <a:path w="863" h="864" extrusionOk="0">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04;p2">
              <a:extLst>
                <a:ext uri="{FF2B5EF4-FFF2-40B4-BE49-F238E27FC236}">
                  <a16:creationId xmlns:a16="http://schemas.microsoft.com/office/drawing/2014/main" id="{71F00B3C-381A-F04C-8326-4F836B161893}"/>
                </a:ext>
              </a:extLst>
            </p:cNvPr>
            <p:cNvSpPr/>
            <p:nvPr/>
          </p:nvSpPr>
          <p:spPr>
            <a:xfrm>
              <a:off x="6554150" y="2214875"/>
              <a:ext cx="15175" cy="13000"/>
            </a:xfrm>
            <a:custGeom>
              <a:avLst/>
              <a:gdLst/>
              <a:ahLst/>
              <a:cxnLst/>
              <a:rect l="l" t="t" r="r" b="b"/>
              <a:pathLst>
                <a:path w="607" h="520" extrusionOk="0">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05;p2">
              <a:extLst>
                <a:ext uri="{FF2B5EF4-FFF2-40B4-BE49-F238E27FC236}">
                  <a16:creationId xmlns:a16="http://schemas.microsoft.com/office/drawing/2014/main" id="{4861E068-F4E9-C14B-8DB4-672FFB3D79B8}"/>
                </a:ext>
              </a:extLst>
            </p:cNvPr>
            <p:cNvSpPr/>
            <p:nvPr/>
          </p:nvSpPr>
          <p:spPr>
            <a:xfrm>
              <a:off x="6904675" y="2633425"/>
              <a:ext cx="31400" cy="30225"/>
            </a:xfrm>
            <a:custGeom>
              <a:avLst/>
              <a:gdLst/>
              <a:ahLst/>
              <a:cxnLst/>
              <a:rect l="l" t="t" r="r" b="b"/>
              <a:pathLst>
                <a:path w="1256" h="1209" extrusionOk="0">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06;p2">
              <a:extLst>
                <a:ext uri="{FF2B5EF4-FFF2-40B4-BE49-F238E27FC236}">
                  <a16:creationId xmlns:a16="http://schemas.microsoft.com/office/drawing/2014/main" id="{CC80BFFC-78F1-7544-BB6F-6672D271A6E6}"/>
                </a:ext>
              </a:extLst>
            </p:cNvPr>
            <p:cNvSpPr/>
            <p:nvPr/>
          </p:nvSpPr>
          <p:spPr>
            <a:xfrm>
              <a:off x="7056950" y="3198675"/>
              <a:ext cx="53850" cy="51800"/>
            </a:xfrm>
            <a:custGeom>
              <a:avLst/>
              <a:gdLst/>
              <a:ahLst/>
              <a:cxnLst/>
              <a:rect l="l" t="t" r="r" b="b"/>
              <a:pathLst>
                <a:path w="2154" h="2072" extrusionOk="0">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07;p2">
              <a:extLst>
                <a:ext uri="{FF2B5EF4-FFF2-40B4-BE49-F238E27FC236}">
                  <a16:creationId xmlns:a16="http://schemas.microsoft.com/office/drawing/2014/main" id="{819867DD-D474-174B-B460-398CC303EAB1}"/>
                </a:ext>
              </a:extLst>
            </p:cNvPr>
            <p:cNvSpPr/>
            <p:nvPr/>
          </p:nvSpPr>
          <p:spPr>
            <a:xfrm>
              <a:off x="6537700" y="3064925"/>
              <a:ext cx="35900" cy="34525"/>
            </a:xfrm>
            <a:custGeom>
              <a:avLst/>
              <a:gdLst/>
              <a:ahLst/>
              <a:cxnLst/>
              <a:rect l="l" t="t" r="r" b="b"/>
              <a:pathLst>
                <a:path w="1436" h="1381" extrusionOk="0">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08;p2">
              <a:extLst>
                <a:ext uri="{FF2B5EF4-FFF2-40B4-BE49-F238E27FC236}">
                  <a16:creationId xmlns:a16="http://schemas.microsoft.com/office/drawing/2014/main" id="{5803636B-4778-454F-8226-9340206B39AB}"/>
                </a:ext>
              </a:extLst>
            </p:cNvPr>
            <p:cNvSpPr/>
            <p:nvPr/>
          </p:nvSpPr>
          <p:spPr>
            <a:xfrm>
              <a:off x="7198475" y="2260200"/>
              <a:ext cx="20200" cy="17275"/>
            </a:xfrm>
            <a:custGeom>
              <a:avLst/>
              <a:gdLst/>
              <a:ahLst/>
              <a:cxnLst/>
              <a:rect l="l" t="t" r="r" b="b"/>
              <a:pathLst>
                <a:path w="808" h="691" extrusionOk="0">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09;p2">
              <a:extLst>
                <a:ext uri="{FF2B5EF4-FFF2-40B4-BE49-F238E27FC236}">
                  <a16:creationId xmlns:a16="http://schemas.microsoft.com/office/drawing/2014/main" id="{84B7D18A-14F3-4047-B91F-99DC4C0114E1}"/>
                </a:ext>
              </a:extLst>
            </p:cNvPr>
            <p:cNvSpPr/>
            <p:nvPr/>
          </p:nvSpPr>
          <p:spPr>
            <a:xfrm>
              <a:off x="6321625" y="1971100"/>
              <a:ext cx="44875" cy="43175"/>
            </a:xfrm>
            <a:custGeom>
              <a:avLst/>
              <a:gdLst/>
              <a:ahLst/>
              <a:cxnLst/>
              <a:rect l="l" t="t" r="r" b="b"/>
              <a:pathLst>
                <a:path w="1795" h="1727" extrusionOk="0">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0;p2">
              <a:extLst>
                <a:ext uri="{FF2B5EF4-FFF2-40B4-BE49-F238E27FC236}">
                  <a16:creationId xmlns:a16="http://schemas.microsoft.com/office/drawing/2014/main" id="{14A2D29C-7503-5240-B912-C954690C3CC6}"/>
                </a:ext>
              </a:extLst>
            </p:cNvPr>
            <p:cNvSpPr/>
            <p:nvPr/>
          </p:nvSpPr>
          <p:spPr>
            <a:xfrm>
              <a:off x="6606925" y="1576300"/>
              <a:ext cx="31425" cy="30225"/>
            </a:xfrm>
            <a:custGeom>
              <a:avLst/>
              <a:gdLst/>
              <a:ahLst/>
              <a:cxnLst/>
              <a:rect l="l" t="t" r="r" b="b"/>
              <a:pathLst>
                <a:path w="1257" h="1209" extrusionOk="0">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1;p2">
              <a:extLst>
                <a:ext uri="{FF2B5EF4-FFF2-40B4-BE49-F238E27FC236}">
                  <a16:creationId xmlns:a16="http://schemas.microsoft.com/office/drawing/2014/main" id="{613AE91F-9416-0A48-8D44-E99579874A1A}"/>
                </a:ext>
              </a:extLst>
            </p:cNvPr>
            <p:cNvSpPr/>
            <p:nvPr/>
          </p:nvSpPr>
          <p:spPr>
            <a:xfrm>
              <a:off x="5795425" y="1742425"/>
              <a:ext cx="25250" cy="21625"/>
            </a:xfrm>
            <a:custGeom>
              <a:avLst/>
              <a:gdLst/>
              <a:ahLst/>
              <a:cxnLst/>
              <a:rect l="l" t="t" r="r" b="b"/>
              <a:pathLst>
                <a:path w="1010" h="865" extrusionOk="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2;p2">
              <a:extLst>
                <a:ext uri="{FF2B5EF4-FFF2-40B4-BE49-F238E27FC236}">
                  <a16:creationId xmlns:a16="http://schemas.microsoft.com/office/drawing/2014/main" id="{3411FFE1-F8DF-9C48-A83B-2F71E0FBA4C2}"/>
                </a:ext>
              </a:extLst>
            </p:cNvPr>
            <p:cNvSpPr/>
            <p:nvPr/>
          </p:nvSpPr>
          <p:spPr>
            <a:xfrm>
              <a:off x="5348125" y="1789875"/>
              <a:ext cx="15175" cy="13000"/>
            </a:xfrm>
            <a:custGeom>
              <a:avLst/>
              <a:gdLst/>
              <a:ahLst/>
              <a:cxnLst/>
              <a:rect l="l" t="t" r="r" b="b"/>
              <a:pathLst>
                <a:path w="607" h="520" extrusionOk="0">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3;p2">
              <a:extLst>
                <a:ext uri="{FF2B5EF4-FFF2-40B4-BE49-F238E27FC236}">
                  <a16:creationId xmlns:a16="http://schemas.microsoft.com/office/drawing/2014/main" id="{A350309E-43C1-784C-BD12-7D755E64009B}"/>
                </a:ext>
              </a:extLst>
            </p:cNvPr>
            <p:cNvSpPr/>
            <p:nvPr/>
          </p:nvSpPr>
          <p:spPr>
            <a:xfrm>
              <a:off x="6226225" y="1205225"/>
              <a:ext cx="15150" cy="12975"/>
            </a:xfrm>
            <a:custGeom>
              <a:avLst/>
              <a:gdLst/>
              <a:ahLst/>
              <a:cxnLst/>
              <a:rect l="l" t="t" r="r" b="b"/>
              <a:pathLst>
                <a:path w="606" h="519" extrusionOk="0">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4;p2">
              <a:extLst>
                <a:ext uri="{FF2B5EF4-FFF2-40B4-BE49-F238E27FC236}">
                  <a16:creationId xmlns:a16="http://schemas.microsoft.com/office/drawing/2014/main" id="{1B4BA5CC-FFBB-AA42-878D-396B824B360C}"/>
                </a:ext>
              </a:extLst>
            </p:cNvPr>
            <p:cNvSpPr/>
            <p:nvPr/>
          </p:nvSpPr>
          <p:spPr>
            <a:xfrm>
              <a:off x="6473175" y="883775"/>
              <a:ext cx="31400" cy="30200"/>
            </a:xfrm>
            <a:custGeom>
              <a:avLst/>
              <a:gdLst/>
              <a:ahLst/>
              <a:cxnLst/>
              <a:rect l="l" t="t" r="r" b="b"/>
              <a:pathLst>
                <a:path w="1256" h="1208" extrusionOk="0">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5;p2">
              <a:extLst>
                <a:ext uri="{FF2B5EF4-FFF2-40B4-BE49-F238E27FC236}">
                  <a16:creationId xmlns:a16="http://schemas.microsoft.com/office/drawing/2014/main" id="{B700A63C-440C-9F42-B3A2-5DE0EFE1671F}"/>
                </a:ext>
              </a:extLst>
            </p:cNvPr>
            <p:cNvSpPr/>
            <p:nvPr/>
          </p:nvSpPr>
          <p:spPr>
            <a:xfrm>
              <a:off x="5013025" y="648625"/>
              <a:ext cx="20200" cy="17275"/>
            </a:xfrm>
            <a:custGeom>
              <a:avLst/>
              <a:gdLst/>
              <a:ahLst/>
              <a:cxnLst/>
              <a:rect l="l" t="t" r="r" b="b"/>
              <a:pathLst>
                <a:path w="808" h="691" extrusionOk="0">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6;p2">
              <a:extLst>
                <a:ext uri="{FF2B5EF4-FFF2-40B4-BE49-F238E27FC236}">
                  <a16:creationId xmlns:a16="http://schemas.microsoft.com/office/drawing/2014/main" id="{ADEDE10E-045F-BB44-AB38-95116C516AC2}"/>
                </a:ext>
              </a:extLst>
            </p:cNvPr>
            <p:cNvSpPr/>
            <p:nvPr/>
          </p:nvSpPr>
          <p:spPr>
            <a:xfrm>
              <a:off x="4640500" y="952800"/>
              <a:ext cx="30250" cy="25925"/>
            </a:xfrm>
            <a:custGeom>
              <a:avLst/>
              <a:gdLst/>
              <a:ahLst/>
              <a:cxnLst/>
              <a:rect l="l" t="t" r="r" b="b"/>
              <a:pathLst>
                <a:path w="1210" h="1037" extrusionOk="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7;p2">
              <a:extLst>
                <a:ext uri="{FF2B5EF4-FFF2-40B4-BE49-F238E27FC236}">
                  <a16:creationId xmlns:a16="http://schemas.microsoft.com/office/drawing/2014/main" id="{AE9B8272-4D8C-5B45-A4D9-42BF82EA41FF}"/>
                </a:ext>
              </a:extLst>
            </p:cNvPr>
            <p:cNvSpPr/>
            <p:nvPr/>
          </p:nvSpPr>
          <p:spPr>
            <a:xfrm>
              <a:off x="4626850" y="493275"/>
              <a:ext cx="20175" cy="17300"/>
            </a:xfrm>
            <a:custGeom>
              <a:avLst/>
              <a:gdLst/>
              <a:ahLst/>
              <a:cxnLst/>
              <a:rect l="l" t="t" r="r" b="b"/>
              <a:pathLst>
                <a:path w="807" h="692" extrusionOk="0">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p2">
              <a:extLst>
                <a:ext uri="{FF2B5EF4-FFF2-40B4-BE49-F238E27FC236}">
                  <a16:creationId xmlns:a16="http://schemas.microsoft.com/office/drawing/2014/main" id="{2EC81B58-3875-094D-B301-F149604C5AD2}"/>
                </a:ext>
              </a:extLst>
            </p:cNvPr>
            <p:cNvSpPr/>
            <p:nvPr/>
          </p:nvSpPr>
          <p:spPr>
            <a:xfrm>
              <a:off x="4328400" y="1084425"/>
              <a:ext cx="25225" cy="21625"/>
            </a:xfrm>
            <a:custGeom>
              <a:avLst/>
              <a:gdLst/>
              <a:ahLst/>
              <a:cxnLst/>
              <a:rect l="l" t="t" r="r" b="b"/>
              <a:pathLst>
                <a:path w="1009" h="865" extrusionOk="0">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9;p2">
              <a:extLst>
                <a:ext uri="{FF2B5EF4-FFF2-40B4-BE49-F238E27FC236}">
                  <a16:creationId xmlns:a16="http://schemas.microsoft.com/office/drawing/2014/main" id="{D034A42E-D2CC-7549-9601-120D3760C91F}"/>
                </a:ext>
              </a:extLst>
            </p:cNvPr>
            <p:cNvSpPr/>
            <p:nvPr/>
          </p:nvSpPr>
          <p:spPr>
            <a:xfrm>
              <a:off x="4862850" y="1464100"/>
              <a:ext cx="53850" cy="51825"/>
            </a:xfrm>
            <a:custGeom>
              <a:avLst/>
              <a:gdLst/>
              <a:ahLst/>
              <a:cxnLst/>
              <a:rect l="l" t="t" r="r" b="b"/>
              <a:pathLst>
                <a:path w="2154" h="2073" extrusionOk="0">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20;p2">
              <a:extLst>
                <a:ext uri="{FF2B5EF4-FFF2-40B4-BE49-F238E27FC236}">
                  <a16:creationId xmlns:a16="http://schemas.microsoft.com/office/drawing/2014/main" id="{E42D6944-CED2-2D48-913B-DE9C0AA1294C}"/>
                </a:ext>
              </a:extLst>
            </p:cNvPr>
            <p:cNvSpPr/>
            <p:nvPr/>
          </p:nvSpPr>
          <p:spPr>
            <a:xfrm>
              <a:off x="4354975" y="2022900"/>
              <a:ext cx="20200" cy="17275"/>
            </a:xfrm>
            <a:custGeom>
              <a:avLst/>
              <a:gdLst/>
              <a:ahLst/>
              <a:cxnLst/>
              <a:rect l="l" t="t" r="r" b="b"/>
              <a:pathLst>
                <a:path w="808" h="691" extrusionOk="0">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21;p2">
              <a:extLst>
                <a:ext uri="{FF2B5EF4-FFF2-40B4-BE49-F238E27FC236}">
                  <a16:creationId xmlns:a16="http://schemas.microsoft.com/office/drawing/2014/main" id="{C3F189A1-D88C-3741-A99D-06AB35A7FE81}"/>
                </a:ext>
              </a:extLst>
            </p:cNvPr>
            <p:cNvSpPr/>
            <p:nvPr/>
          </p:nvSpPr>
          <p:spPr>
            <a:xfrm>
              <a:off x="3940075" y="1638850"/>
              <a:ext cx="10125" cy="8675"/>
            </a:xfrm>
            <a:custGeom>
              <a:avLst/>
              <a:gdLst/>
              <a:ahLst/>
              <a:cxnLst/>
              <a:rect l="l" t="t" r="r" b="b"/>
              <a:pathLst>
                <a:path w="405" h="347" extrusionOk="0">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22;p2">
              <a:extLst>
                <a:ext uri="{FF2B5EF4-FFF2-40B4-BE49-F238E27FC236}">
                  <a16:creationId xmlns:a16="http://schemas.microsoft.com/office/drawing/2014/main" id="{667C070C-5253-184E-BF1D-C0CC99EF4315}"/>
                </a:ext>
              </a:extLst>
            </p:cNvPr>
            <p:cNvSpPr/>
            <p:nvPr/>
          </p:nvSpPr>
          <p:spPr>
            <a:xfrm>
              <a:off x="3146875" y="2059550"/>
              <a:ext cx="20150" cy="17300"/>
            </a:xfrm>
            <a:custGeom>
              <a:avLst/>
              <a:gdLst/>
              <a:ahLst/>
              <a:cxnLst/>
              <a:rect l="l" t="t" r="r" b="b"/>
              <a:pathLst>
                <a:path w="806" h="692" extrusionOk="0">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23;p2">
              <a:extLst>
                <a:ext uri="{FF2B5EF4-FFF2-40B4-BE49-F238E27FC236}">
                  <a16:creationId xmlns:a16="http://schemas.microsoft.com/office/drawing/2014/main" id="{B0707B62-E7DF-3144-8F1D-F540DECD28E8}"/>
                </a:ext>
              </a:extLst>
            </p:cNvPr>
            <p:cNvSpPr/>
            <p:nvPr/>
          </p:nvSpPr>
          <p:spPr>
            <a:xfrm>
              <a:off x="3446725" y="2821100"/>
              <a:ext cx="20225" cy="17325"/>
            </a:xfrm>
            <a:custGeom>
              <a:avLst/>
              <a:gdLst/>
              <a:ahLst/>
              <a:cxnLst/>
              <a:rect l="l" t="t" r="r" b="b"/>
              <a:pathLst>
                <a:path w="809" h="693" extrusionOk="0">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24;p2">
              <a:extLst>
                <a:ext uri="{FF2B5EF4-FFF2-40B4-BE49-F238E27FC236}">
                  <a16:creationId xmlns:a16="http://schemas.microsoft.com/office/drawing/2014/main" id="{C5DD9980-2CDF-1D49-AFED-C2430B4ED12F}"/>
                </a:ext>
              </a:extLst>
            </p:cNvPr>
            <p:cNvSpPr/>
            <p:nvPr/>
          </p:nvSpPr>
          <p:spPr>
            <a:xfrm>
              <a:off x="2694550" y="2510450"/>
              <a:ext cx="51800" cy="51825"/>
            </a:xfrm>
            <a:custGeom>
              <a:avLst/>
              <a:gdLst/>
              <a:ahLst/>
              <a:cxnLst/>
              <a:rect l="l" t="t" r="r" b="b"/>
              <a:pathLst>
                <a:path w="2072" h="2073" extrusionOk="0">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25;p2">
              <a:extLst>
                <a:ext uri="{FF2B5EF4-FFF2-40B4-BE49-F238E27FC236}">
                  <a16:creationId xmlns:a16="http://schemas.microsoft.com/office/drawing/2014/main" id="{DFC4821A-0CF4-2345-8DA5-3F4A0B3D7DC6}"/>
                </a:ext>
              </a:extLst>
            </p:cNvPr>
            <p:cNvSpPr/>
            <p:nvPr/>
          </p:nvSpPr>
          <p:spPr>
            <a:xfrm>
              <a:off x="4996775" y="2693300"/>
              <a:ext cx="17650" cy="17625"/>
            </a:xfrm>
            <a:custGeom>
              <a:avLst/>
              <a:gdLst/>
              <a:ahLst/>
              <a:cxnLst/>
              <a:rect l="l" t="t" r="r" b="b"/>
              <a:pathLst>
                <a:path w="706" h="705" extrusionOk="0">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26;p2">
              <a:extLst>
                <a:ext uri="{FF2B5EF4-FFF2-40B4-BE49-F238E27FC236}">
                  <a16:creationId xmlns:a16="http://schemas.microsoft.com/office/drawing/2014/main" id="{2E20BEAB-B9D2-D141-847B-C205D4B07753}"/>
                </a:ext>
              </a:extLst>
            </p:cNvPr>
            <p:cNvSpPr/>
            <p:nvPr/>
          </p:nvSpPr>
          <p:spPr>
            <a:xfrm>
              <a:off x="3748875" y="2038450"/>
              <a:ext cx="23275" cy="19950"/>
            </a:xfrm>
            <a:custGeom>
              <a:avLst/>
              <a:gdLst/>
              <a:ahLst/>
              <a:cxnLst/>
              <a:rect l="l" t="t" r="r" b="b"/>
              <a:pathLst>
                <a:path w="931" h="798" extrusionOk="0">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27;p2">
              <a:extLst>
                <a:ext uri="{FF2B5EF4-FFF2-40B4-BE49-F238E27FC236}">
                  <a16:creationId xmlns:a16="http://schemas.microsoft.com/office/drawing/2014/main" id="{C1C7A078-3813-E344-904F-3115A3D3AED2}"/>
                </a:ext>
              </a:extLst>
            </p:cNvPr>
            <p:cNvSpPr/>
            <p:nvPr/>
          </p:nvSpPr>
          <p:spPr>
            <a:xfrm>
              <a:off x="3556600" y="1237750"/>
              <a:ext cx="11650" cy="9975"/>
            </a:xfrm>
            <a:custGeom>
              <a:avLst/>
              <a:gdLst/>
              <a:ahLst/>
              <a:cxnLst/>
              <a:rect l="l" t="t" r="r" b="b"/>
              <a:pathLst>
                <a:path w="466" h="399" extrusionOk="0">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28;p2">
              <a:extLst>
                <a:ext uri="{FF2B5EF4-FFF2-40B4-BE49-F238E27FC236}">
                  <a16:creationId xmlns:a16="http://schemas.microsoft.com/office/drawing/2014/main" id="{99F6645E-636B-5346-ACBD-EB8675D99818}"/>
                </a:ext>
              </a:extLst>
            </p:cNvPr>
            <p:cNvSpPr/>
            <p:nvPr/>
          </p:nvSpPr>
          <p:spPr>
            <a:xfrm>
              <a:off x="3670175" y="817475"/>
              <a:ext cx="44800" cy="44800"/>
            </a:xfrm>
            <a:custGeom>
              <a:avLst/>
              <a:gdLst/>
              <a:ahLst/>
              <a:cxnLst/>
              <a:rect l="l" t="t" r="r" b="b"/>
              <a:pathLst>
                <a:path w="1792" h="1792" extrusionOk="0">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29;p2">
              <a:extLst>
                <a:ext uri="{FF2B5EF4-FFF2-40B4-BE49-F238E27FC236}">
                  <a16:creationId xmlns:a16="http://schemas.microsoft.com/office/drawing/2014/main" id="{03B5A5EF-2D15-3F43-AE73-2D2844A78F7A}"/>
                </a:ext>
              </a:extLst>
            </p:cNvPr>
            <p:cNvSpPr/>
            <p:nvPr/>
          </p:nvSpPr>
          <p:spPr>
            <a:xfrm>
              <a:off x="3305425" y="718025"/>
              <a:ext cx="11700" cy="9975"/>
            </a:xfrm>
            <a:custGeom>
              <a:avLst/>
              <a:gdLst/>
              <a:ahLst/>
              <a:cxnLst/>
              <a:rect l="l" t="t" r="r" b="b"/>
              <a:pathLst>
                <a:path w="468" h="399" extrusionOk="0">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30;p2">
              <a:extLst>
                <a:ext uri="{FF2B5EF4-FFF2-40B4-BE49-F238E27FC236}">
                  <a16:creationId xmlns:a16="http://schemas.microsoft.com/office/drawing/2014/main" id="{92BD9358-1E49-4F4A-A2AF-BFB58D4255E8}"/>
                </a:ext>
              </a:extLst>
            </p:cNvPr>
            <p:cNvSpPr/>
            <p:nvPr/>
          </p:nvSpPr>
          <p:spPr>
            <a:xfrm>
              <a:off x="3719925" y="558850"/>
              <a:ext cx="25" cy="25"/>
            </a:xfrm>
            <a:custGeom>
              <a:avLst/>
              <a:gdLst/>
              <a:ahLst/>
              <a:cxnLst/>
              <a:rect l="l" t="t" r="r" b="b"/>
              <a:pathLst>
                <a:path w="1" h="1" extrusionOk="0">
                  <a:moveTo>
                    <a:pt x="0"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31;p2">
              <a:extLst>
                <a:ext uri="{FF2B5EF4-FFF2-40B4-BE49-F238E27FC236}">
                  <a16:creationId xmlns:a16="http://schemas.microsoft.com/office/drawing/2014/main" id="{B9F6FEB8-BC8E-8A44-B530-92C77F013D37}"/>
                </a:ext>
              </a:extLst>
            </p:cNvPr>
            <p:cNvSpPr/>
            <p:nvPr/>
          </p:nvSpPr>
          <p:spPr>
            <a:xfrm>
              <a:off x="2934100" y="1347125"/>
              <a:ext cx="29900" cy="29900"/>
            </a:xfrm>
            <a:custGeom>
              <a:avLst/>
              <a:gdLst/>
              <a:ahLst/>
              <a:cxnLst/>
              <a:rect l="l" t="t" r="r" b="b"/>
              <a:pathLst>
                <a:path w="1196" h="1196" extrusionOk="0">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32;p2">
              <a:extLst>
                <a:ext uri="{FF2B5EF4-FFF2-40B4-BE49-F238E27FC236}">
                  <a16:creationId xmlns:a16="http://schemas.microsoft.com/office/drawing/2014/main" id="{8C0EE576-5931-FD4A-ADBD-9DE4957B4E68}"/>
                </a:ext>
              </a:extLst>
            </p:cNvPr>
            <p:cNvSpPr/>
            <p:nvPr/>
          </p:nvSpPr>
          <p:spPr>
            <a:xfrm>
              <a:off x="2790675" y="1896725"/>
              <a:ext cx="29050" cy="24875"/>
            </a:xfrm>
            <a:custGeom>
              <a:avLst/>
              <a:gdLst/>
              <a:ahLst/>
              <a:cxnLst/>
              <a:rect l="l" t="t" r="r" b="b"/>
              <a:pathLst>
                <a:path w="1162" h="995" extrusionOk="0">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33;p2">
              <a:extLst>
                <a:ext uri="{FF2B5EF4-FFF2-40B4-BE49-F238E27FC236}">
                  <a16:creationId xmlns:a16="http://schemas.microsoft.com/office/drawing/2014/main" id="{B625895F-FC67-1348-8D2A-8CC4FFD34252}"/>
                </a:ext>
              </a:extLst>
            </p:cNvPr>
            <p:cNvSpPr/>
            <p:nvPr/>
          </p:nvSpPr>
          <p:spPr>
            <a:xfrm>
              <a:off x="2849575" y="824950"/>
              <a:ext cx="9975" cy="9950"/>
            </a:xfrm>
            <a:custGeom>
              <a:avLst/>
              <a:gdLst/>
              <a:ahLst/>
              <a:cxnLst/>
              <a:rect l="l" t="t" r="r" b="b"/>
              <a:pathLst>
                <a:path w="399" h="398" extrusionOk="0">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34;p2">
              <a:extLst>
                <a:ext uri="{FF2B5EF4-FFF2-40B4-BE49-F238E27FC236}">
                  <a16:creationId xmlns:a16="http://schemas.microsoft.com/office/drawing/2014/main" id="{E14CA942-2F1E-1044-9BDE-1535D193102E}"/>
                </a:ext>
              </a:extLst>
            </p:cNvPr>
            <p:cNvSpPr/>
            <p:nvPr/>
          </p:nvSpPr>
          <p:spPr>
            <a:xfrm>
              <a:off x="2483100" y="1029400"/>
              <a:ext cx="15050" cy="12900"/>
            </a:xfrm>
            <a:custGeom>
              <a:avLst/>
              <a:gdLst/>
              <a:ahLst/>
              <a:cxnLst/>
              <a:rect l="l" t="t" r="r" b="b"/>
              <a:pathLst>
                <a:path w="602" h="516" extrusionOk="0">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35;p2">
              <a:extLst>
                <a:ext uri="{FF2B5EF4-FFF2-40B4-BE49-F238E27FC236}">
                  <a16:creationId xmlns:a16="http://schemas.microsoft.com/office/drawing/2014/main" id="{F8D6CD6A-591A-064C-B168-C11B1778AE7D}"/>
                </a:ext>
              </a:extLst>
            </p:cNvPr>
            <p:cNvSpPr/>
            <p:nvPr/>
          </p:nvSpPr>
          <p:spPr>
            <a:xfrm>
              <a:off x="2228725" y="735325"/>
              <a:ext cx="7525" cy="6475"/>
            </a:xfrm>
            <a:custGeom>
              <a:avLst/>
              <a:gdLst/>
              <a:ahLst/>
              <a:cxnLst/>
              <a:rect l="l" t="t" r="r" b="b"/>
              <a:pathLst>
                <a:path w="301" h="259" extrusionOk="0">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36;p2">
              <a:extLst>
                <a:ext uri="{FF2B5EF4-FFF2-40B4-BE49-F238E27FC236}">
                  <a16:creationId xmlns:a16="http://schemas.microsoft.com/office/drawing/2014/main" id="{C93149EB-0507-0641-AB64-AC34B50AF480}"/>
                </a:ext>
              </a:extLst>
            </p:cNvPr>
            <p:cNvSpPr/>
            <p:nvPr/>
          </p:nvSpPr>
          <p:spPr>
            <a:xfrm>
              <a:off x="2298875" y="507175"/>
              <a:ext cx="25725" cy="25725"/>
            </a:xfrm>
            <a:custGeom>
              <a:avLst/>
              <a:gdLst/>
              <a:ahLst/>
              <a:cxnLst/>
              <a:rect l="l" t="t" r="r" b="b"/>
              <a:pathLst>
                <a:path w="1029" h="1029" extrusionOk="0">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37;p2">
              <a:extLst>
                <a:ext uri="{FF2B5EF4-FFF2-40B4-BE49-F238E27FC236}">
                  <a16:creationId xmlns:a16="http://schemas.microsoft.com/office/drawing/2014/main" id="{C13E3A28-636F-B446-AB58-BD2499064D30}"/>
                </a:ext>
              </a:extLst>
            </p:cNvPr>
            <p:cNvSpPr/>
            <p:nvPr/>
          </p:nvSpPr>
          <p:spPr>
            <a:xfrm>
              <a:off x="1734850" y="762650"/>
              <a:ext cx="43450" cy="41800"/>
            </a:xfrm>
            <a:custGeom>
              <a:avLst/>
              <a:gdLst/>
              <a:ahLst/>
              <a:cxnLst/>
              <a:rect l="l" t="t" r="r" b="b"/>
              <a:pathLst>
                <a:path w="1738" h="1672" extrusionOk="0">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38;p2">
              <a:extLst>
                <a:ext uri="{FF2B5EF4-FFF2-40B4-BE49-F238E27FC236}">
                  <a16:creationId xmlns:a16="http://schemas.microsoft.com/office/drawing/2014/main" id="{17291D1E-F354-DC47-98E4-970FDEEE7D1A}"/>
                </a:ext>
              </a:extLst>
            </p:cNvPr>
            <p:cNvSpPr/>
            <p:nvPr/>
          </p:nvSpPr>
          <p:spPr>
            <a:xfrm>
              <a:off x="1896025" y="1100100"/>
              <a:ext cx="30075" cy="25750"/>
            </a:xfrm>
            <a:custGeom>
              <a:avLst/>
              <a:gdLst/>
              <a:ahLst/>
              <a:cxnLst/>
              <a:rect l="l" t="t" r="r" b="b"/>
              <a:pathLst>
                <a:path w="1203" h="1030" extrusionOk="0">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39;p2">
              <a:extLst>
                <a:ext uri="{FF2B5EF4-FFF2-40B4-BE49-F238E27FC236}">
                  <a16:creationId xmlns:a16="http://schemas.microsoft.com/office/drawing/2014/main" id="{475E8E60-C1FE-8F4E-8F2A-09EF37A4486B}"/>
                </a:ext>
              </a:extLst>
            </p:cNvPr>
            <p:cNvSpPr/>
            <p:nvPr/>
          </p:nvSpPr>
          <p:spPr>
            <a:xfrm>
              <a:off x="2136075" y="831750"/>
              <a:ext cx="15050" cy="12900"/>
            </a:xfrm>
            <a:custGeom>
              <a:avLst/>
              <a:gdLst/>
              <a:ahLst/>
              <a:cxnLst/>
              <a:rect l="l" t="t" r="r" b="b"/>
              <a:pathLst>
                <a:path w="602" h="516" extrusionOk="0">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40;p2">
              <a:extLst>
                <a:ext uri="{FF2B5EF4-FFF2-40B4-BE49-F238E27FC236}">
                  <a16:creationId xmlns:a16="http://schemas.microsoft.com/office/drawing/2014/main" id="{5CF79465-D129-E041-AC55-F225085E7C00}"/>
                </a:ext>
              </a:extLst>
            </p:cNvPr>
            <p:cNvSpPr/>
            <p:nvPr/>
          </p:nvSpPr>
          <p:spPr>
            <a:xfrm>
              <a:off x="1499100" y="1175600"/>
              <a:ext cx="30125" cy="28975"/>
            </a:xfrm>
            <a:custGeom>
              <a:avLst/>
              <a:gdLst/>
              <a:ahLst/>
              <a:cxnLst/>
              <a:rect l="l" t="t" r="r" b="b"/>
              <a:pathLst>
                <a:path w="1205" h="1159" extrusionOk="0">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41;p2">
              <a:extLst>
                <a:ext uri="{FF2B5EF4-FFF2-40B4-BE49-F238E27FC236}">
                  <a16:creationId xmlns:a16="http://schemas.microsoft.com/office/drawing/2014/main" id="{D26BB61B-B639-D74D-921E-418EFFF7D171}"/>
                </a:ext>
              </a:extLst>
            </p:cNvPr>
            <p:cNvSpPr/>
            <p:nvPr/>
          </p:nvSpPr>
          <p:spPr>
            <a:xfrm>
              <a:off x="1381800" y="1570875"/>
              <a:ext cx="30100" cy="29000"/>
            </a:xfrm>
            <a:custGeom>
              <a:avLst/>
              <a:gdLst/>
              <a:ahLst/>
              <a:cxnLst/>
              <a:rect l="l" t="t" r="r" b="b"/>
              <a:pathLst>
                <a:path w="1204" h="1160" extrusionOk="0">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42;p2">
              <a:extLst>
                <a:ext uri="{FF2B5EF4-FFF2-40B4-BE49-F238E27FC236}">
                  <a16:creationId xmlns:a16="http://schemas.microsoft.com/office/drawing/2014/main" id="{07B96821-CA37-6543-92E3-FD2652203B16}"/>
                </a:ext>
              </a:extLst>
            </p:cNvPr>
            <p:cNvSpPr/>
            <p:nvPr/>
          </p:nvSpPr>
          <p:spPr>
            <a:xfrm>
              <a:off x="2023800" y="1768575"/>
              <a:ext cx="50150" cy="48200"/>
            </a:xfrm>
            <a:custGeom>
              <a:avLst/>
              <a:gdLst/>
              <a:ahLst/>
              <a:cxnLst/>
              <a:rect l="l" t="t" r="r" b="b"/>
              <a:pathLst>
                <a:path w="2006" h="1928" extrusionOk="0">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43;p2">
              <a:extLst>
                <a:ext uri="{FF2B5EF4-FFF2-40B4-BE49-F238E27FC236}">
                  <a16:creationId xmlns:a16="http://schemas.microsoft.com/office/drawing/2014/main" id="{D8721DE9-A0BD-3243-A2A5-5AA3FDC15872}"/>
                </a:ext>
              </a:extLst>
            </p:cNvPr>
            <p:cNvSpPr/>
            <p:nvPr/>
          </p:nvSpPr>
          <p:spPr>
            <a:xfrm>
              <a:off x="2256550" y="1542000"/>
              <a:ext cx="15050" cy="12875"/>
            </a:xfrm>
            <a:custGeom>
              <a:avLst/>
              <a:gdLst/>
              <a:ahLst/>
              <a:cxnLst/>
              <a:rect l="l" t="t" r="r" b="b"/>
              <a:pathLst>
                <a:path w="602" h="515" extrusionOk="0">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44;p2">
              <a:extLst>
                <a:ext uri="{FF2B5EF4-FFF2-40B4-BE49-F238E27FC236}">
                  <a16:creationId xmlns:a16="http://schemas.microsoft.com/office/drawing/2014/main" id="{6B7ED08F-CA40-9A4A-B32A-91BF9DB11326}"/>
                </a:ext>
              </a:extLst>
            </p:cNvPr>
            <p:cNvSpPr/>
            <p:nvPr/>
          </p:nvSpPr>
          <p:spPr>
            <a:xfrm>
              <a:off x="2414000" y="2012800"/>
              <a:ext cx="15050" cy="12900"/>
            </a:xfrm>
            <a:custGeom>
              <a:avLst/>
              <a:gdLst/>
              <a:ahLst/>
              <a:cxnLst/>
              <a:rect l="l" t="t" r="r" b="b"/>
              <a:pathLst>
                <a:path w="602" h="516" extrusionOk="0">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45;p2">
              <a:extLst>
                <a:ext uri="{FF2B5EF4-FFF2-40B4-BE49-F238E27FC236}">
                  <a16:creationId xmlns:a16="http://schemas.microsoft.com/office/drawing/2014/main" id="{18FD5688-00C7-B04E-A5C9-C21D3FA775F1}"/>
                </a:ext>
              </a:extLst>
            </p:cNvPr>
            <p:cNvSpPr/>
            <p:nvPr/>
          </p:nvSpPr>
          <p:spPr>
            <a:xfrm>
              <a:off x="1959825" y="2199175"/>
              <a:ext cx="25750" cy="25725"/>
            </a:xfrm>
            <a:custGeom>
              <a:avLst/>
              <a:gdLst/>
              <a:ahLst/>
              <a:cxnLst/>
              <a:rect l="l" t="t" r="r" b="b"/>
              <a:pathLst>
                <a:path w="1030" h="1029" extrusionOk="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46;p2">
              <a:extLst>
                <a:ext uri="{FF2B5EF4-FFF2-40B4-BE49-F238E27FC236}">
                  <a16:creationId xmlns:a16="http://schemas.microsoft.com/office/drawing/2014/main" id="{237A9BE9-7205-9B43-9206-88F35EFA4972}"/>
                </a:ext>
              </a:extLst>
            </p:cNvPr>
            <p:cNvSpPr/>
            <p:nvPr/>
          </p:nvSpPr>
          <p:spPr>
            <a:xfrm>
              <a:off x="1470775" y="2351825"/>
              <a:ext cx="15050" cy="12900"/>
            </a:xfrm>
            <a:custGeom>
              <a:avLst/>
              <a:gdLst/>
              <a:ahLst/>
              <a:cxnLst/>
              <a:rect l="l" t="t" r="r" b="b"/>
              <a:pathLst>
                <a:path w="602" h="516" extrusionOk="0">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47;p2">
              <a:extLst>
                <a:ext uri="{FF2B5EF4-FFF2-40B4-BE49-F238E27FC236}">
                  <a16:creationId xmlns:a16="http://schemas.microsoft.com/office/drawing/2014/main" id="{ACC875B9-51B9-9840-A138-1A7E188A6304}"/>
                </a:ext>
              </a:extLst>
            </p:cNvPr>
            <p:cNvSpPr/>
            <p:nvPr/>
          </p:nvSpPr>
          <p:spPr>
            <a:xfrm>
              <a:off x="978475" y="2015975"/>
              <a:ext cx="30125" cy="29000"/>
            </a:xfrm>
            <a:custGeom>
              <a:avLst/>
              <a:gdLst/>
              <a:ahLst/>
              <a:cxnLst/>
              <a:rect l="l" t="t" r="r" b="b"/>
              <a:pathLst>
                <a:path w="1205" h="1160" extrusionOk="0">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48;p2">
              <a:extLst>
                <a:ext uri="{FF2B5EF4-FFF2-40B4-BE49-F238E27FC236}">
                  <a16:creationId xmlns:a16="http://schemas.microsoft.com/office/drawing/2014/main" id="{149A65B7-4383-E647-B9CD-CFC1B70E377E}"/>
                </a:ext>
              </a:extLst>
            </p:cNvPr>
            <p:cNvSpPr/>
            <p:nvPr/>
          </p:nvSpPr>
          <p:spPr>
            <a:xfrm>
              <a:off x="566650" y="2208825"/>
              <a:ext cx="22550" cy="19325"/>
            </a:xfrm>
            <a:custGeom>
              <a:avLst/>
              <a:gdLst/>
              <a:ahLst/>
              <a:cxnLst/>
              <a:rect l="l" t="t" r="r" b="b"/>
              <a:pathLst>
                <a:path w="902" h="773" extrusionOk="0">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49;p2">
              <a:extLst>
                <a:ext uri="{FF2B5EF4-FFF2-40B4-BE49-F238E27FC236}">
                  <a16:creationId xmlns:a16="http://schemas.microsoft.com/office/drawing/2014/main" id="{6D879265-F1C8-5246-B52E-4BDC4E6C5F49}"/>
                </a:ext>
              </a:extLst>
            </p:cNvPr>
            <p:cNvSpPr/>
            <p:nvPr/>
          </p:nvSpPr>
          <p:spPr>
            <a:xfrm>
              <a:off x="275850" y="2425750"/>
              <a:ext cx="22525" cy="22525"/>
            </a:xfrm>
            <a:custGeom>
              <a:avLst/>
              <a:gdLst/>
              <a:ahLst/>
              <a:cxnLst/>
              <a:rect l="l" t="t" r="r" b="b"/>
              <a:pathLst>
                <a:path w="901" h="901" extrusionOk="0">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50;p2">
              <a:extLst>
                <a:ext uri="{FF2B5EF4-FFF2-40B4-BE49-F238E27FC236}">
                  <a16:creationId xmlns:a16="http://schemas.microsoft.com/office/drawing/2014/main" id="{A8104874-06CB-5246-92B5-41A7D1F2C404}"/>
                </a:ext>
              </a:extLst>
            </p:cNvPr>
            <p:cNvSpPr/>
            <p:nvPr/>
          </p:nvSpPr>
          <p:spPr>
            <a:xfrm>
              <a:off x="388300" y="1696225"/>
              <a:ext cx="22575" cy="19325"/>
            </a:xfrm>
            <a:custGeom>
              <a:avLst/>
              <a:gdLst/>
              <a:ahLst/>
              <a:cxnLst/>
              <a:rect l="l" t="t" r="r" b="b"/>
              <a:pathLst>
                <a:path w="903" h="773" extrusionOk="0">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51;p2">
              <a:extLst>
                <a:ext uri="{FF2B5EF4-FFF2-40B4-BE49-F238E27FC236}">
                  <a16:creationId xmlns:a16="http://schemas.microsoft.com/office/drawing/2014/main" id="{959BD269-671D-A649-9C32-F922CA1CA4B7}"/>
                </a:ext>
              </a:extLst>
            </p:cNvPr>
            <p:cNvSpPr/>
            <p:nvPr/>
          </p:nvSpPr>
          <p:spPr>
            <a:xfrm>
              <a:off x="762700" y="1699450"/>
              <a:ext cx="11300" cy="9675"/>
            </a:xfrm>
            <a:custGeom>
              <a:avLst/>
              <a:gdLst/>
              <a:ahLst/>
              <a:cxnLst/>
              <a:rect l="l" t="t" r="r" b="b"/>
              <a:pathLst>
                <a:path w="452" h="387" extrusionOk="0">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52;p2">
              <a:extLst>
                <a:ext uri="{FF2B5EF4-FFF2-40B4-BE49-F238E27FC236}">
                  <a16:creationId xmlns:a16="http://schemas.microsoft.com/office/drawing/2014/main" id="{747175A6-C03C-5B41-8E0D-1B501C6AD4EE}"/>
                </a:ext>
              </a:extLst>
            </p:cNvPr>
            <p:cNvSpPr/>
            <p:nvPr/>
          </p:nvSpPr>
          <p:spPr>
            <a:xfrm>
              <a:off x="445075" y="1320225"/>
              <a:ext cx="18825" cy="16125"/>
            </a:xfrm>
            <a:custGeom>
              <a:avLst/>
              <a:gdLst/>
              <a:ahLst/>
              <a:cxnLst/>
              <a:rect l="l" t="t" r="r" b="b"/>
              <a:pathLst>
                <a:path w="753" h="645" extrusionOk="0">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53;p2">
              <a:extLst>
                <a:ext uri="{FF2B5EF4-FFF2-40B4-BE49-F238E27FC236}">
                  <a16:creationId xmlns:a16="http://schemas.microsoft.com/office/drawing/2014/main" id="{0CAD4BC6-EE79-914A-92F8-16FB89340CC2}"/>
                </a:ext>
              </a:extLst>
            </p:cNvPr>
            <p:cNvSpPr/>
            <p:nvPr/>
          </p:nvSpPr>
          <p:spPr>
            <a:xfrm>
              <a:off x="385650" y="1104925"/>
              <a:ext cx="18800" cy="16125"/>
            </a:xfrm>
            <a:custGeom>
              <a:avLst/>
              <a:gdLst/>
              <a:ahLst/>
              <a:cxnLst/>
              <a:rect l="l" t="t" r="r" b="b"/>
              <a:pathLst>
                <a:path w="752" h="645" extrusionOk="0">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54;p2">
              <a:extLst>
                <a:ext uri="{FF2B5EF4-FFF2-40B4-BE49-F238E27FC236}">
                  <a16:creationId xmlns:a16="http://schemas.microsoft.com/office/drawing/2014/main" id="{4B79EF30-A2E1-5145-ABD1-1A92A68FBE63}"/>
                </a:ext>
              </a:extLst>
            </p:cNvPr>
            <p:cNvSpPr/>
            <p:nvPr/>
          </p:nvSpPr>
          <p:spPr>
            <a:xfrm>
              <a:off x="287100" y="704800"/>
              <a:ext cx="16100" cy="16100"/>
            </a:xfrm>
            <a:custGeom>
              <a:avLst/>
              <a:gdLst/>
              <a:ahLst/>
              <a:cxnLst/>
              <a:rect l="l" t="t" r="r" b="b"/>
              <a:pathLst>
                <a:path w="644" h="644" extrusionOk="0">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55;p2">
              <a:extLst>
                <a:ext uri="{FF2B5EF4-FFF2-40B4-BE49-F238E27FC236}">
                  <a16:creationId xmlns:a16="http://schemas.microsoft.com/office/drawing/2014/main" id="{37E90604-E0A7-5840-A818-BE26B2D8C7D9}"/>
                </a:ext>
              </a:extLst>
            </p:cNvPr>
            <p:cNvSpPr/>
            <p:nvPr/>
          </p:nvSpPr>
          <p:spPr>
            <a:xfrm>
              <a:off x="757925" y="984400"/>
              <a:ext cx="25725" cy="25750"/>
            </a:xfrm>
            <a:custGeom>
              <a:avLst/>
              <a:gdLst/>
              <a:ahLst/>
              <a:cxnLst/>
              <a:rect l="l" t="t" r="r" b="b"/>
              <a:pathLst>
                <a:path w="1029" h="1030" extrusionOk="0">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56;p2">
              <a:extLst>
                <a:ext uri="{FF2B5EF4-FFF2-40B4-BE49-F238E27FC236}">
                  <a16:creationId xmlns:a16="http://schemas.microsoft.com/office/drawing/2014/main" id="{2A848170-58EF-124A-B99F-6CB14BBB5329}"/>
                </a:ext>
              </a:extLst>
            </p:cNvPr>
            <p:cNvSpPr/>
            <p:nvPr/>
          </p:nvSpPr>
          <p:spPr>
            <a:xfrm>
              <a:off x="864175" y="709650"/>
              <a:ext cx="36775" cy="35350"/>
            </a:xfrm>
            <a:custGeom>
              <a:avLst/>
              <a:gdLst/>
              <a:ahLst/>
              <a:cxnLst/>
              <a:rect l="l" t="t" r="r" b="b"/>
              <a:pathLst>
                <a:path w="1471" h="1414" extrusionOk="0">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57;p2">
              <a:extLst>
                <a:ext uri="{FF2B5EF4-FFF2-40B4-BE49-F238E27FC236}">
                  <a16:creationId xmlns:a16="http://schemas.microsoft.com/office/drawing/2014/main" id="{8031C8FD-9044-3649-8256-E237F42ACC20}"/>
                </a:ext>
              </a:extLst>
            </p:cNvPr>
            <p:cNvSpPr/>
            <p:nvPr/>
          </p:nvSpPr>
          <p:spPr>
            <a:xfrm>
              <a:off x="421825" y="458950"/>
              <a:ext cx="19775" cy="19325"/>
            </a:xfrm>
            <a:custGeom>
              <a:avLst/>
              <a:gdLst/>
              <a:ahLst/>
              <a:cxnLst/>
              <a:rect l="l" t="t" r="r" b="b"/>
              <a:pathLst>
                <a:path w="791" h="773" extrusionOk="0">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58;p2">
              <a:extLst>
                <a:ext uri="{FF2B5EF4-FFF2-40B4-BE49-F238E27FC236}">
                  <a16:creationId xmlns:a16="http://schemas.microsoft.com/office/drawing/2014/main" id="{6DDB0B3A-0C59-A044-AE78-BA22424C2C76}"/>
                </a:ext>
              </a:extLst>
            </p:cNvPr>
            <p:cNvSpPr/>
            <p:nvPr/>
          </p:nvSpPr>
          <p:spPr>
            <a:xfrm>
              <a:off x="1335825" y="646975"/>
              <a:ext cx="15050" cy="12900"/>
            </a:xfrm>
            <a:custGeom>
              <a:avLst/>
              <a:gdLst/>
              <a:ahLst/>
              <a:cxnLst/>
              <a:rect l="l" t="t" r="r" b="b"/>
              <a:pathLst>
                <a:path w="602" h="516" extrusionOk="0">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59;p2">
              <a:extLst>
                <a:ext uri="{FF2B5EF4-FFF2-40B4-BE49-F238E27FC236}">
                  <a16:creationId xmlns:a16="http://schemas.microsoft.com/office/drawing/2014/main" id="{432440AE-AAF6-CE40-903D-F721E4458BD1}"/>
                </a:ext>
              </a:extLst>
            </p:cNvPr>
            <p:cNvSpPr/>
            <p:nvPr/>
          </p:nvSpPr>
          <p:spPr>
            <a:xfrm>
              <a:off x="1087650" y="1081175"/>
              <a:ext cx="22775" cy="19525"/>
            </a:xfrm>
            <a:custGeom>
              <a:avLst/>
              <a:gdLst/>
              <a:ahLst/>
              <a:cxnLst/>
              <a:rect l="l" t="t" r="r" b="b"/>
              <a:pathLst>
                <a:path w="911" h="781" extrusionOk="0">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60;p2">
              <a:extLst>
                <a:ext uri="{FF2B5EF4-FFF2-40B4-BE49-F238E27FC236}">
                  <a16:creationId xmlns:a16="http://schemas.microsoft.com/office/drawing/2014/main" id="{477E216A-31A3-E94F-8692-A5BD51E19A0E}"/>
                </a:ext>
              </a:extLst>
            </p:cNvPr>
            <p:cNvSpPr/>
            <p:nvPr/>
          </p:nvSpPr>
          <p:spPr>
            <a:xfrm>
              <a:off x="934200" y="1486675"/>
              <a:ext cx="31300" cy="26825"/>
            </a:xfrm>
            <a:custGeom>
              <a:avLst/>
              <a:gdLst/>
              <a:ahLst/>
              <a:cxnLst/>
              <a:rect l="l" t="t" r="r" b="b"/>
              <a:pathLst>
                <a:path w="1252" h="1073" extrusionOk="0">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61;p2">
              <a:extLst>
                <a:ext uri="{FF2B5EF4-FFF2-40B4-BE49-F238E27FC236}">
                  <a16:creationId xmlns:a16="http://schemas.microsoft.com/office/drawing/2014/main" id="{6A5B68B9-BEB8-A645-9552-1232418745CF}"/>
                </a:ext>
              </a:extLst>
            </p:cNvPr>
            <p:cNvSpPr/>
            <p:nvPr/>
          </p:nvSpPr>
          <p:spPr>
            <a:xfrm>
              <a:off x="1678000" y="2882100"/>
              <a:ext cx="25" cy="25"/>
            </a:xfrm>
            <a:custGeom>
              <a:avLst/>
              <a:gdLst/>
              <a:ahLst/>
              <a:cxnLst/>
              <a:rect l="l" t="t" r="r" b="b"/>
              <a:pathLst>
                <a:path w="1" h="1" extrusionOk="0">
                  <a:moveTo>
                    <a:pt x="1" y="1"/>
                  </a:move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62;p2">
              <a:extLst>
                <a:ext uri="{FF2B5EF4-FFF2-40B4-BE49-F238E27FC236}">
                  <a16:creationId xmlns:a16="http://schemas.microsoft.com/office/drawing/2014/main" id="{891DAC1A-F554-8D40-A93C-6742C8033E9D}"/>
                </a:ext>
              </a:extLst>
            </p:cNvPr>
            <p:cNvSpPr/>
            <p:nvPr/>
          </p:nvSpPr>
          <p:spPr>
            <a:xfrm>
              <a:off x="1618800" y="3163775"/>
              <a:ext cx="36775" cy="36750"/>
            </a:xfrm>
            <a:custGeom>
              <a:avLst/>
              <a:gdLst/>
              <a:ahLst/>
              <a:cxnLst/>
              <a:rect l="l" t="t" r="r" b="b"/>
              <a:pathLst>
                <a:path w="1471" h="1470" extrusionOk="0">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63;p2">
              <a:extLst>
                <a:ext uri="{FF2B5EF4-FFF2-40B4-BE49-F238E27FC236}">
                  <a16:creationId xmlns:a16="http://schemas.microsoft.com/office/drawing/2014/main" id="{C73F385F-5637-8B40-A022-2A3E48E30ECA}"/>
                </a:ext>
              </a:extLst>
            </p:cNvPr>
            <p:cNvSpPr/>
            <p:nvPr/>
          </p:nvSpPr>
          <p:spPr>
            <a:xfrm>
              <a:off x="1289500" y="2859650"/>
              <a:ext cx="19075" cy="16375"/>
            </a:xfrm>
            <a:custGeom>
              <a:avLst/>
              <a:gdLst/>
              <a:ahLst/>
              <a:cxnLst/>
              <a:rect l="l" t="t" r="r" b="b"/>
              <a:pathLst>
                <a:path w="763" h="655" extrusionOk="0">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64;p2">
              <a:extLst>
                <a:ext uri="{FF2B5EF4-FFF2-40B4-BE49-F238E27FC236}">
                  <a16:creationId xmlns:a16="http://schemas.microsoft.com/office/drawing/2014/main" id="{FC5325FB-318F-354B-BA04-697E8BE8600E}"/>
                </a:ext>
              </a:extLst>
            </p:cNvPr>
            <p:cNvSpPr/>
            <p:nvPr/>
          </p:nvSpPr>
          <p:spPr>
            <a:xfrm>
              <a:off x="689850" y="2728250"/>
              <a:ext cx="17725" cy="15200"/>
            </a:xfrm>
            <a:custGeom>
              <a:avLst/>
              <a:gdLst/>
              <a:ahLst/>
              <a:cxnLst/>
              <a:rect l="l" t="t" r="r" b="b"/>
              <a:pathLst>
                <a:path w="709" h="608" extrusionOk="0">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65;p2">
              <a:extLst>
                <a:ext uri="{FF2B5EF4-FFF2-40B4-BE49-F238E27FC236}">
                  <a16:creationId xmlns:a16="http://schemas.microsoft.com/office/drawing/2014/main" id="{AB264474-258E-404A-82B8-2D4D6F6F9D5B}"/>
                </a:ext>
              </a:extLst>
            </p:cNvPr>
            <p:cNvSpPr/>
            <p:nvPr/>
          </p:nvSpPr>
          <p:spPr>
            <a:xfrm>
              <a:off x="330800" y="2772200"/>
              <a:ext cx="17725" cy="15175"/>
            </a:xfrm>
            <a:custGeom>
              <a:avLst/>
              <a:gdLst/>
              <a:ahLst/>
              <a:cxnLst/>
              <a:rect l="l" t="t" r="r" b="b"/>
              <a:pathLst>
                <a:path w="709" h="607" extrusionOk="0">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66;p2">
              <a:extLst>
                <a:ext uri="{FF2B5EF4-FFF2-40B4-BE49-F238E27FC236}">
                  <a16:creationId xmlns:a16="http://schemas.microsoft.com/office/drawing/2014/main" id="{727DD877-2BE6-0944-869C-406B87DD4C9E}"/>
                </a:ext>
              </a:extLst>
            </p:cNvPr>
            <p:cNvSpPr/>
            <p:nvPr/>
          </p:nvSpPr>
          <p:spPr>
            <a:xfrm>
              <a:off x="506250" y="3244875"/>
              <a:ext cx="34675" cy="33350"/>
            </a:xfrm>
            <a:custGeom>
              <a:avLst/>
              <a:gdLst/>
              <a:ahLst/>
              <a:cxnLst/>
              <a:rect l="l" t="t" r="r" b="b"/>
              <a:pathLst>
                <a:path w="1387" h="1334" extrusionOk="0">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67;p2">
              <a:extLst>
                <a:ext uri="{FF2B5EF4-FFF2-40B4-BE49-F238E27FC236}">
                  <a16:creationId xmlns:a16="http://schemas.microsoft.com/office/drawing/2014/main" id="{2B3DC6A0-9893-9F43-8022-8CE8C03AC1F1}"/>
                </a:ext>
              </a:extLst>
            </p:cNvPr>
            <p:cNvSpPr/>
            <p:nvPr/>
          </p:nvSpPr>
          <p:spPr>
            <a:xfrm>
              <a:off x="918625" y="2935800"/>
              <a:ext cx="17725" cy="15200"/>
            </a:xfrm>
            <a:custGeom>
              <a:avLst/>
              <a:gdLst/>
              <a:ahLst/>
              <a:cxnLst/>
              <a:rect l="l" t="t" r="r" b="b"/>
              <a:pathLst>
                <a:path w="709" h="608" extrusionOk="0">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68;p2">
              <a:extLst>
                <a:ext uri="{FF2B5EF4-FFF2-40B4-BE49-F238E27FC236}">
                  <a16:creationId xmlns:a16="http://schemas.microsoft.com/office/drawing/2014/main" id="{FCB0F4A9-8295-5446-B45C-DEEDD9BFD777}"/>
                </a:ext>
              </a:extLst>
            </p:cNvPr>
            <p:cNvSpPr/>
            <p:nvPr/>
          </p:nvSpPr>
          <p:spPr>
            <a:xfrm>
              <a:off x="1306450" y="3403950"/>
              <a:ext cx="28350" cy="24300"/>
            </a:xfrm>
            <a:custGeom>
              <a:avLst/>
              <a:gdLst/>
              <a:ahLst/>
              <a:cxnLst/>
              <a:rect l="l" t="t" r="r" b="b"/>
              <a:pathLst>
                <a:path w="1134" h="972" extrusionOk="0">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69;p2">
              <a:extLst>
                <a:ext uri="{FF2B5EF4-FFF2-40B4-BE49-F238E27FC236}">
                  <a16:creationId xmlns:a16="http://schemas.microsoft.com/office/drawing/2014/main" id="{8C695481-1A45-BE45-9BB0-5570D461EC0C}"/>
                </a:ext>
              </a:extLst>
            </p:cNvPr>
            <p:cNvSpPr/>
            <p:nvPr/>
          </p:nvSpPr>
          <p:spPr>
            <a:xfrm>
              <a:off x="1115575" y="3525150"/>
              <a:ext cx="17725" cy="15200"/>
            </a:xfrm>
            <a:custGeom>
              <a:avLst/>
              <a:gdLst/>
              <a:ahLst/>
              <a:cxnLst/>
              <a:rect l="l" t="t" r="r" b="b"/>
              <a:pathLst>
                <a:path w="709" h="608" extrusionOk="0">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70;p2">
              <a:extLst>
                <a:ext uri="{FF2B5EF4-FFF2-40B4-BE49-F238E27FC236}">
                  <a16:creationId xmlns:a16="http://schemas.microsoft.com/office/drawing/2014/main" id="{FC6F34CB-DA31-564D-87DD-81147170AFE5}"/>
                </a:ext>
              </a:extLst>
            </p:cNvPr>
            <p:cNvSpPr/>
            <p:nvPr/>
          </p:nvSpPr>
          <p:spPr>
            <a:xfrm>
              <a:off x="1168600" y="3809975"/>
              <a:ext cx="28350" cy="24275"/>
            </a:xfrm>
            <a:custGeom>
              <a:avLst/>
              <a:gdLst/>
              <a:ahLst/>
              <a:cxnLst/>
              <a:rect l="l" t="t" r="r" b="b"/>
              <a:pathLst>
                <a:path w="1134" h="971" extrusionOk="0">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71;p2">
              <a:extLst>
                <a:ext uri="{FF2B5EF4-FFF2-40B4-BE49-F238E27FC236}">
                  <a16:creationId xmlns:a16="http://schemas.microsoft.com/office/drawing/2014/main" id="{24CA7AEA-2AE3-C742-9C12-0BF131827993}"/>
                </a:ext>
              </a:extLst>
            </p:cNvPr>
            <p:cNvSpPr/>
            <p:nvPr/>
          </p:nvSpPr>
          <p:spPr>
            <a:xfrm>
              <a:off x="1609950" y="3531200"/>
              <a:ext cx="14225" cy="12200"/>
            </a:xfrm>
            <a:custGeom>
              <a:avLst/>
              <a:gdLst/>
              <a:ahLst/>
              <a:cxnLst/>
              <a:rect l="l" t="t" r="r" b="b"/>
              <a:pathLst>
                <a:path w="569" h="488" extrusionOk="0">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72;p2">
              <a:extLst>
                <a:ext uri="{FF2B5EF4-FFF2-40B4-BE49-F238E27FC236}">
                  <a16:creationId xmlns:a16="http://schemas.microsoft.com/office/drawing/2014/main" id="{852D550A-950A-214C-BB13-9F276A70AAAE}"/>
                </a:ext>
              </a:extLst>
            </p:cNvPr>
            <p:cNvSpPr/>
            <p:nvPr/>
          </p:nvSpPr>
          <p:spPr>
            <a:xfrm>
              <a:off x="1412025" y="3964525"/>
              <a:ext cx="9125" cy="9125"/>
            </a:xfrm>
            <a:custGeom>
              <a:avLst/>
              <a:gdLst/>
              <a:ahLst/>
              <a:cxnLst/>
              <a:rect l="l" t="t" r="r" b="b"/>
              <a:pathLst>
                <a:path w="365" h="365" extrusionOk="0">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73;p2">
              <a:extLst>
                <a:ext uri="{FF2B5EF4-FFF2-40B4-BE49-F238E27FC236}">
                  <a16:creationId xmlns:a16="http://schemas.microsoft.com/office/drawing/2014/main" id="{846DE336-370D-6949-8B67-75E1F45D1D21}"/>
                </a:ext>
              </a:extLst>
            </p:cNvPr>
            <p:cNvSpPr/>
            <p:nvPr/>
          </p:nvSpPr>
          <p:spPr>
            <a:xfrm>
              <a:off x="1274175" y="4335700"/>
              <a:ext cx="24275" cy="24250"/>
            </a:xfrm>
            <a:custGeom>
              <a:avLst/>
              <a:gdLst/>
              <a:ahLst/>
              <a:cxnLst/>
              <a:rect l="l" t="t" r="r" b="b"/>
              <a:pathLst>
                <a:path w="971" h="970" extrusionOk="0">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74;p2">
              <a:extLst>
                <a:ext uri="{FF2B5EF4-FFF2-40B4-BE49-F238E27FC236}">
                  <a16:creationId xmlns:a16="http://schemas.microsoft.com/office/drawing/2014/main" id="{1E66B12A-42C7-C14E-9048-73C465C9B038}"/>
                </a:ext>
              </a:extLst>
            </p:cNvPr>
            <p:cNvSpPr/>
            <p:nvPr/>
          </p:nvSpPr>
          <p:spPr>
            <a:xfrm>
              <a:off x="723650" y="4026600"/>
              <a:ext cx="14225" cy="12200"/>
            </a:xfrm>
            <a:custGeom>
              <a:avLst/>
              <a:gdLst/>
              <a:ahLst/>
              <a:cxnLst/>
              <a:rect l="l" t="t" r="r" b="b"/>
              <a:pathLst>
                <a:path w="569" h="488" extrusionOk="0">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75;p2">
              <a:extLst>
                <a:ext uri="{FF2B5EF4-FFF2-40B4-BE49-F238E27FC236}">
                  <a16:creationId xmlns:a16="http://schemas.microsoft.com/office/drawing/2014/main" id="{53A3E941-5A9E-D742-A070-5A1336CB6519}"/>
                </a:ext>
              </a:extLst>
            </p:cNvPr>
            <p:cNvSpPr/>
            <p:nvPr/>
          </p:nvSpPr>
          <p:spPr>
            <a:xfrm>
              <a:off x="454500" y="4240275"/>
              <a:ext cx="21275" cy="18200"/>
            </a:xfrm>
            <a:custGeom>
              <a:avLst/>
              <a:gdLst/>
              <a:ahLst/>
              <a:cxnLst/>
              <a:rect l="l" t="t" r="r" b="b"/>
              <a:pathLst>
                <a:path w="851" h="728" extrusionOk="0">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76;p2">
              <a:extLst>
                <a:ext uri="{FF2B5EF4-FFF2-40B4-BE49-F238E27FC236}">
                  <a16:creationId xmlns:a16="http://schemas.microsoft.com/office/drawing/2014/main" id="{05116137-1A2A-074A-AC6A-CF0808551096}"/>
                </a:ext>
              </a:extLst>
            </p:cNvPr>
            <p:cNvSpPr/>
            <p:nvPr/>
          </p:nvSpPr>
          <p:spPr>
            <a:xfrm>
              <a:off x="236850" y="4090250"/>
              <a:ext cx="28350" cy="24300"/>
            </a:xfrm>
            <a:custGeom>
              <a:avLst/>
              <a:gdLst/>
              <a:ahLst/>
              <a:cxnLst/>
              <a:rect l="l" t="t" r="r" b="b"/>
              <a:pathLst>
                <a:path w="1134" h="972" extrusionOk="0">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77;p2">
              <a:extLst>
                <a:ext uri="{FF2B5EF4-FFF2-40B4-BE49-F238E27FC236}">
                  <a16:creationId xmlns:a16="http://schemas.microsoft.com/office/drawing/2014/main" id="{44D3D790-5780-A84F-B29A-887E335471BB}"/>
                </a:ext>
              </a:extLst>
            </p:cNvPr>
            <p:cNvSpPr/>
            <p:nvPr/>
          </p:nvSpPr>
          <p:spPr>
            <a:xfrm>
              <a:off x="536350" y="4519025"/>
              <a:ext cx="10625" cy="9125"/>
            </a:xfrm>
            <a:custGeom>
              <a:avLst/>
              <a:gdLst/>
              <a:ahLst/>
              <a:cxnLst/>
              <a:rect l="l" t="t" r="r" b="b"/>
              <a:pathLst>
                <a:path w="425" h="365" extrusionOk="0">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78;p2">
              <a:extLst>
                <a:ext uri="{FF2B5EF4-FFF2-40B4-BE49-F238E27FC236}">
                  <a16:creationId xmlns:a16="http://schemas.microsoft.com/office/drawing/2014/main" id="{14F773AD-497A-8445-8182-40D5FD538312}"/>
                </a:ext>
              </a:extLst>
            </p:cNvPr>
            <p:cNvSpPr/>
            <p:nvPr/>
          </p:nvSpPr>
          <p:spPr>
            <a:xfrm>
              <a:off x="245425" y="4572050"/>
              <a:ext cx="10700" cy="9125"/>
            </a:xfrm>
            <a:custGeom>
              <a:avLst/>
              <a:gdLst/>
              <a:ahLst/>
              <a:cxnLst/>
              <a:rect l="l" t="t" r="r" b="b"/>
              <a:pathLst>
                <a:path w="428" h="365" extrusionOk="0">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79;p2">
              <a:extLst>
                <a:ext uri="{FF2B5EF4-FFF2-40B4-BE49-F238E27FC236}">
                  <a16:creationId xmlns:a16="http://schemas.microsoft.com/office/drawing/2014/main" id="{3825B1BD-588F-2845-8733-738968A5C407}"/>
                </a:ext>
              </a:extLst>
            </p:cNvPr>
            <p:cNvSpPr/>
            <p:nvPr/>
          </p:nvSpPr>
          <p:spPr>
            <a:xfrm>
              <a:off x="235375" y="4881600"/>
              <a:ext cx="19025" cy="16275"/>
            </a:xfrm>
            <a:custGeom>
              <a:avLst/>
              <a:gdLst/>
              <a:ahLst/>
              <a:cxnLst/>
              <a:rect l="l" t="t" r="r" b="b"/>
              <a:pathLst>
                <a:path w="761" h="651" extrusionOk="0">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80;p2">
              <a:extLst>
                <a:ext uri="{FF2B5EF4-FFF2-40B4-BE49-F238E27FC236}">
                  <a16:creationId xmlns:a16="http://schemas.microsoft.com/office/drawing/2014/main" id="{D905E147-0384-0E4D-A77D-305F8B22EA03}"/>
                </a:ext>
              </a:extLst>
            </p:cNvPr>
            <p:cNvSpPr/>
            <p:nvPr/>
          </p:nvSpPr>
          <p:spPr>
            <a:xfrm>
              <a:off x="423750" y="4878125"/>
              <a:ext cx="4650" cy="4700"/>
            </a:xfrm>
            <a:custGeom>
              <a:avLst/>
              <a:gdLst/>
              <a:ahLst/>
              <a:cxnLst/>
              <a:rect l="l" t="t" r="r" b="b"/>
              <a:pathLst>
                <a:path w="186" h="188" extrusionOk="0">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81;p2">
              <a:extLst>
                <a:ext uri="{FF2B5EF4-FFF2-40B4-BE49-F238E27FC236}">
                  <a16:creationId xmlns:a16="http://schemas.microsoft.com/office/drawing/2014/main" id="{E5A7C078-57CC-C54B-9F18-70A1F40266A0}"/>
                </a:ext>
              </a:extLst>
            </p:cNvPr>
            <p:cNvSpPr/>
            <p:nvPr/>
          </p:nvSpPr>
          <p:spPr>
            <a:xfrm>
              <a:off x="617850" y="4660025"/>
              <a:ext cx="13575" cy="11600"/>
            </a:xfrm>
            <a:custGeom>
              <a:avLst/>
              <a:gdLst/>
              <a:ahLst/>
              <a:cxnLst/>
              <a:rect l="l" t="t" r="r" b="b"/>
              <a:pathLst>
                <a:path w="543" h="464" extrusionOk="0">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82;p2">
              <a:extLst>
                <a:ext uri="{FF2B5EF4-FFF2-40B4-BE49-F238E27FC236}">
                  <a16:creationId xmlns:a16="http://schemas.microsoft.com/office/drawing/2014/main" id="{A46107CC-A772-504D-B01A-AF26EA84C077}"/>
                </a:ext>
              </a:extLst>
            </p:cNvPr>
            <p:cNvSpPr/>
            <p:nvPr/>
          </p:nvSpPr>
          <p:spPr>
            <a:xfrm>
              <a:off x="678575" y="4892075"/>
              <a:ext cx="19000" cy="16275"/>
            </a:xfrm>
            <a:custGeom>
              <a:avLst/>
              <a:gdLst/>
              <a:ahLst/>
              <a:cxnLst/>
              <a:rect l="l" t="t" r="r" b="b"/>
              <a:pathLst>
                <a:path w="760" h="651" extrusionOk="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83;p2">
              <a:extLst>
                <a:ext uri="{FF2B5EF4-FFF2-40B4-BE49-F238E27FC236}">
                  <a16:creationId xmlns:a16="http://schemas.microsoft.com/office/drawing/2014/main" id="{8333383B-3298-C247-9CF2-666BD50E07F1}"/>
                </a:ext>
              </a:extLst>
            </p:cNvPr>
            <p:cNvSpPr/>
            <p:nvPr/>
          </p:nvSpPr>
          <p:spPr>
            <a:xfrm>
              <a:off x="895925" y="4734275"/>
              <a:ext cx="25550" cy="25550"/>
            </a:xfrm>
            <a:custGeom>
              <a:avLst/>
              <a:gdLst/>
              <a:ahLst/>
              <a:cxnLst/>
              <a:rect l="l" t="t" r="r" b="b"/>
              <a:pathLst>
                <a:path w="1022" h="1022" extrusionOk="0">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84;p2">
              <a:extLst>
                <a:ext uri="{FF2B5EF4-FFF2-40B4-BE49-F238E27FC236}">
                  <a16:creationId xmlns:a16="http://schemas.microsoft.com/office/drawing/2014/main" id="{8E950F04-1F28-C54F-84DC-71A85D951DC4}"/>
                </a:ext>
              </a:extLst>
            </p:cNvPr>
            <p:cNvSpPr/>
            <p:nvPr/>
          </p:nvSpPr>
          <p:spPr>
            <a:xfrm>
              <a:off x="988525" y="4540500"/>
              <a:ext cx="36200" cy="34875"/>
            </a:xfrm>
            <a:custGeom>
              <a:avLst/>
              <a:gdLst/>
              <a:ahLst/>
              <a:cxnLst/>
              <a:rect l="l" t="t" r="r" b="b"/>
              <a:pathLst>
                <a:path w="1448" h="1395" extrusionOk="0">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85;p2">
              <a:extLst>
                <a:ext uri="{FF2B5EF4-FFF2-40B4-BE49-F238E27FC236}">
                  <a16:creationId xmlns:a16="http://schemas.microsoft.com/office/drawing/2014/main" id="{29B3F33D-D0B2-2E47-92EA-F0B9EE2B6CF4}"/>
                </a:ext>
              </a:extLst>
            </p:cNvPr>
            <p:cNvSpPr/>
            <p:nvPr/>
          </p:nvSpPr>
          <p:spPr>
            <a:xfrm>
              <a:off x="1067625" y="4755175"/>
              <a:ext cx="16275" cy="13925"/>
            </a:xfrm>
            <a:custGeom>
              <a:avLst/>
              <a:gdLst/>
              <a:ahLst/>
              <a:cxnLst/>
              <a:rect l="l" t="t" r="r" b="b"/>
              <a:pathLst>
                <a:path w="651" h="557" extrusionOk="0">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86;p2">
              <a:extLst>
                <a:ext uri="{FF2B5EF4-FFF2-40B4-BE49-F238E27FC236}">
                  <a16:creationId xmlns:a16="http://schemas.microsoft.com/office/drawing/2014/main" id="{EA27361D-58A7-7B47-BA81-983AC5AF1C8E}"/>
                </a:ext>
              </a:extLst>
            </p:cNvPr>
            <p:cNvSpPr/>
            <p:nvPr/>
          </p:nvSpPr>
          <p:spPr>
            <a:xfrm>
              <a:off x="371525" y="5222700"/>
              <a:ext cx="18600" cy="18600"/>
            </a:xfrm>
            <a:custGeom>
              <a:avLst/>
              <a:gdLst/>
              <a:ahLst/>
              <a:cxnLst/>
              <a:rect l="l" t="t" r="r" b="b"/>
              <a:pathLst>
                <a:path w="744" h="744" extrusionOk="0">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87;p2">
              <a:extLst>
                <a:ext uri="{FF2B5EF4-FFF2-40B4-BE49-F238E27FC236}">
                  <a16:creationId xmlns:a16="http://schemas.microsoft.com/office/drawing/2014/main" id="{E7F99E31-825B-B64E-A23E-16FD12EB50A6}"/>
                </a:ext>
              </a:extLst>
            </p:cNvPr>
            <p:cNvSpPr/>
            <p:nvPr/>
          </p:nvSpPr>
          <p:spPr>
            <a:xfrm>
              <a:off x="1132600" y="5088125"/>
              <a:ext cx="8175" cy="6975"/>
            </a:xfrm>
            <a:custGeom>
              <a:avLst/>
              <a:gdLst/>
              <a:ahLst/>
              <a:cxnLst/>
              <a:rect l="l" t="t" r="r" b="b"/>
              <a:pathLst>
                <a:path w="327" h="279" extrusionOk="0">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88;p2">
              <a:extLst>
                <a:ext uri="{FF2B5EF4-FFF2-40B4-BE49-F238E27FC236}">
                  <a16:creationId xmlns:a16="http://schemas.microsoft.com/office/drawing/2014/main" id="{0F4DE6B1-02E0-B44A-863D-8017B8DD90A4}"/>
                </a:ext>
              </a:extLst>
            </p:cNvPr>
            <p:cNvSpPr/>
            <p:nvPr/>
          </p:nvSpPr>
          <p:spPr>
            <a:xfrm>
              <a:off x="1497275" y="4735450"/>
              <a:ext cx="13600" cy="11625"/>
            </a:xfrm>
            <a:custGeom>
              <a:avLst/>
              <a:gdLst/>
              <a:ahLst/>
              <a:cxnLst/>
              <a:rect l="l" t="t" r="r" b="b"/>
              <a:pathLst>
                <a:path w="544" h="465" extrusionOk="0">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89;p2">
              <a:extLst>
                <a:ext uri="{FF2B5EF4-FFF2-40B4-BE49-F238E27FC236}">
                  <a16:creationId xmlns:a16="http://schemas.microsoft.com/office/drawing/2014/main" id="{6D2529FE-535E-DB43-BD52-65EFFC211B7D}"/>
                </a:ext>
              </a:extLst>
            </p:cNvPr>
            <p:cNvSpPr/>
            <p:nvPr/>
          </p:nvSpPr>
          <p:spPr>
            <a:xfrm>
              <a:off x="1373500" y="4972125"/>
              <a:ext cx="19000" cy="16275"/>
            </a:xfrm>
            <a:custGeom>
              <a:avLst/>
              <a:gdLst/>
              <a:ahLst/>
              <a:cxnLst/>
              <a:rect l="l" t="t" r="r" b="b"/>
              <a:pathLst>
                <a:path w="760" h="651" extrusionOk="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90;p2">
              <a:extLst>
                <a:ext uri="{FF2B5EF4-FFF2-40B4-BE49-F238E27FC236}">
                  <a16:creationId xmlns:a16="http://schemas.microsoft.com/office/drawing/2014/main" id="{82FE6205-76B9-9946-89BC-4ACA6D9C2634}"/>
                </a:ext>
              </a:extLst>
            </p:cNvPr>
            <p:cNvSpPr/>
            <p:nvPr/>
          </p:nvSpPr>
          <p:spPr>
            <a:xfrm>
              <a:off x="1658950" y="5074200"/>
              <a:ext cx="10850" cy="9325"/>
            </a:xfrm>
            <a:custGeom>
              <a:avLst/>
              <a:gdLst/>
              <a:ahLst/>
              <a:cxnLst/>
              <a:rect l="l" t="t" r="r" b="b"/>
              <a:pathLst>
                <a:path w="434" h="373" extrusionOk="0">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91;p2">
              <a:extLst>
                <a:ext uri="{FF2B5EF4-FFF2-40B4-BE49-F238E27FC236}">
                  <a16:creationId xmlns:a16="http://schemas.microsoft.com/office/drawing/2014/main" id="{5BD0EE28-3D5B-3242-8607-1A84982654AB}"/>
                </a:ext>
              </a:extLst>
            </p:cNvPr>
            <p:cNvSpPr/>
            <p:nvPr/>
          </p:nvSpPr>
          <p:spPr>
            <a:xfrm>
              <a:off x="1755250" y="4939625"/>
              <a:ext cx="41025" cy="39475"/>
            </a:xfrm>
            <a:custGeom>
              <a:avLst/>
              <a:gdLst/>
              <a:ahLst/>
              <a:cxnLst/>
              <a:rect l="l" t="t" r="r" b="b"/>
              <a:pathLst>
                <a:path w="1641" h="1579" extrusionOk="0">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92;p2">
              <a:extLst>
                <a:ext uri="{FF2B5EF4-FFF2-40B4-BE49-F238E27FC236}">
                  <a16:creationId xmlns:a16="http://schemas.microsoft.com/office/drawing/2014/main" id="{5AEC1C5B-C38D-AE42-BE8B-21CF51705826}"/>
                </a:ext>
              </a:extLst>
            </p:cNvPr>
            <p:cNvSpPr/>
            <p:nvPr/>
          </p:nvSpPr>
          <p:spPr>
            <a:xfrm>
              <a:off x="1802050" y="4726175"/>
              <a:ext cx="20900" cy="20875"/>
            </a:xfrm>
            <a:custGeom>
              <a:avLst/>
              <a:gdLst/>
              <a:ahLst/>
              <a:cxnLst/>
              <a:rect l="l" t="t" r="r" b="b"/>
              <a:pathLst>
                <a:path w="836" h="835" extrusionOk="0">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93;p2">
              <a:extLst>
                <a:ext uri="{FF2B5EF4-FFF2-40B4-BE49-F238E27FC236}">
                  <a16:creationId xmlns:a16="http://schemas.microsoft.com/office/drawing/2014/main" id="{357FD5EE-EAA2-2B46-8583-451DCE621358}"/>
                </a:ext>
              </a:extLst>
            </p:cNvPr>
            <p:cNvSpPr/>
            <p:nvPr/>
          </p:nvSpPr>
          <p:spPr>
            <a:xfrm>
              <a:off x="1413350" y="4412925"/>
              <a:ext cx="16300" cy="13950"/>
            </a:xfrm>
            <a:custGeom>
              <a:avLst/>
              <a:gdLst/>
              <a:ahLst/>
              <a:cxnLst/>
              <a:rect l="l" t="t" r="r" b="b"/>
              <a:pathLst>
                <a:path w="652" h="558" extrusionOk="0">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94;p2">
              <a:extLst>
                <a:ext uri="{FF2B5EF4-FFF2-40B4-BE49-F238E27FC236}">
                  <a16:creationId xmlns:a16="http://schemas.microsoft.com/office/drawing/2014/main" id="{D815CEC4-F5C9-9742-8279-B4578F998CCF}"/>
                </a:ext>
              </a:extLst>
            </p:cNvPr>
            <p:cNvSpPr/>
            <p:nvPr/>
          </p:nvSpPr>
          <p:spPr>
            <a:xfrm>
              <a:off x="1800475" y="4169250"/>
              <a:ext cx="10850" cy="9325"/>
            </a:xfrm>
            <a:custGeom>
              <a:avLst/>
              <a:gdLst/>
              <a:ahLst/>
              <a:cxnLst/>
              <a:rect l="l" t="t" r="r" b="b"/>
              <a:pathLst>
                <a:path w="434" h="373" extrusionOk="0">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95;p2">
              <a:extLst>
                <a:ext uri="{FF2B5EF4-FFF2-40B4-BE49-F238E27FC236}">
                  <a16:creationId xmlns:a16="http://schemas.microsoft.com/office/drawing/2014/main" id="{1965DF96-0B67-4042-A6CD-0CFE149D6D52}"/>
                </a:ext>
              </a:extLst>
            </p:cNvPr>
            <p:cNvSpPr/>
            <p:nvPr/>
          </p:nvSpPr>
          <p:spPr>
            <a:xfrm>
              <a:off x="1934275" y="4357200"/>
              <a:ext cx="16300" cy="13950"/>
            </a:xfrm>
            <a:custGeom>
              <a:avLst/>
              <a:gdLst/>
              <a:ahLst/>
              <a:cxnLst/>
              <a:rect l="l" t="t" r="r" b="b"/>
              <a:pathLst>
                <a:path w="652" h="558" extrusionOk="0">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96;p2">
              <a:extLst>
                <a:ext uri="{FF2B5EF4-FFF2-40B4-BE49-F238E27FC236}">
                  <a16:creationId xmlns:a16="http://schemas.microsoft.com/office/drawing/2014/main" id="{8F7DCD34-FB9A-6244-AE62-46384805E522}"/>
                </a:ext>
              </a:extLst>
            </p:cNvPr>
            <p:cNvSpPr/>
            <p:nvPr/>
          </p:nvSpPr>
          <p:spPr>
            <a:xfrm>
              <a:off x="1658150" y="3950000"/>
              <a:ext cx="16300" cy="13950"/>
            </a:xfrm>
            <a:custGeom>
              <a:avLst/>
              <a:gdLst/>
              <a:ahLst/>
              <a:cxnLst/>
              <a:rect l="l" t="t" r="r" b="b"/>
              <a:pathLst>
                <a:path w="652" h="558" extrusionOk="0">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97;p2">
              <a:extLst>
                <a:ext uri="{FF2B5EF4-FFF2-40B4-BE49-F238E27FC236}">
                  <a16:creationId xmlns:a16="http://schemas.microsoft.com/office/drawing/2014/main" id="{64512541-8587-244B-BC14-56F368E303DA}"/>
                </a:ext>
              </a:extLst>
            </p:cNvPr>
            <p:cNvSpPr/>
            <p:nvPr/>
          </p:nvSpPr>
          <p:spPr>
            <a:xfrm>
              <a:off x="2462100" y="3900600"/>
              <a:ext cx="19650" cy="19625"/>
            </a:xfrm>
            <a:custGeom>
              <a:avLst/>
              <a:gdLst/>
              <a:ahLst/>
              <a:cxnLst/>
              <a:rect l="l" t="t" r="r" b="b"/>
              <a:pathLst>
                <a:path w="786" h="785" extrusionOk="0">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98;p2">
              <a:extLst>
                <a:ext uri="{FF2B5EF4-FFF2-40B4-BE49-F238E27FC236}">
                  <a16:creationId xmlns:a16="http://schemas.microsoft.com/office/drawing/2014/main" id="{E92A44F1-92D2-8240-9E47-E1EBFCC97B24}"/>
                </a:ext>
              </a:extLst>
            </p:cNvPr>
            <p:cNvSpPr/>
            <p:nvPr/>
          </p:nvSpPr>
          <p:spPr>
            <a:xfrm>
              <a:off x="2563500" y="4203050"/>
              <a:ext cx="19625" cy="19625"/>
            </a:xfrm>
            <a:custGeom>
              <a:avLst/>
              <a:gdLst/>
              <a:ahLst/>
              <a:cxnLst/>
              <a:rect l="l" t="t" r="r" b="b"/>
              <a:pathLst>
                <a:path w="785" h="785" extrusionOk="0">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99;p2">
              <a:extLst>
                <a:ext uri="{FF2B5EF4-FFF2-40B4-BE49-F238E27FC236}">
                  <a16:creationId xmlns:a16="http://schemas.microsoft.com/office/drawing/2014/main" id="{891737D5-7DE0-F84A-9DD1-13AEED5E3DE0}"/>
                </a:ext>
              </a:extLst>
            </p:cNvPr>
            <p:cNvSpPr/>
            <p:nvPr/>
          </p:nvSpPr>
          <p:spPr>
            <a:xfrm>
              <a:off x="2720450" y="4516975"/>
              <a:ext cx="26200" cy="26175"/>
            </a:xfrm>
            <a:custGeom>
              <a:avLst/>
              <a:gdLst/>
              <a:ahLst/>
              <a:cxnLst/>
              <a:rect l="l" t="t" r="r" b="b"/>
              <a:pathLst>
                <a:path w="1048" h="1047" extrusionOk="0">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00;p2">
              <a:extLst>
                <a:ext uri="{FF2B5EF4-FFF2-40B4-BE49-F238E27FC236}">
                  <a16:creationId xmlns:a16="http://schemas.microsoft.com/office/drawing/2014/main" id="{F09ACA6A-C3F5-A94F-8BA5-9BD21C3C91E0}"/>
                </a:ext>
              </a:extLst>
            </p:cNvPr>
            <p:cNvSpPr/>
            <p:nvPr/>
          </p:nvSpPr>
          <p:spPr>
            <a:xfrm>
              <a:off x="2368900" y="4718100"/>
              <a:ext cx="36000" cy="35975"/>
            </a:xfrm>
            <a:custGeom>
              <a:avLst/>
              <a:gdLst/>
              <a:ahLst/>
              <a:cxnLst/>
              <a:rect l="l" t="t" r="r" b="b"/>
              <a:pathLst>
                <a:path w="1440" h="1439" extrusionOk="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01;p2">
              <a:extLst>
                <a:ext uri="{FF2B5EF4-FFF2-40B4-BE49-F238E27FC236}">
                  <a16:creationId xmlns:a16="http://schemas.microsoft.com/office/drawing/2014/main" id="{71A22338-16A6-5243-91C7-20AF9187D85F}"/>
                </a:ext>
              </a:extLst>
            </p:cNvPr>
            <p:cNvSpPr/>
            <p:nvPr/>
          </p:nvSpPr>
          <p:spPr>
            <a:xfrm>
              <a:off x="2207575" y="4351850"/>
              <a:ext cx="19100" cy="16375"/>
            </a:xfrm>
            <a:custGeom>
              <a:avLst/>
              <a:gdLst/>
              <a:ahLst/>
              <a:cxnLst/>
              <a:rect l="l" t="t" r="r" b="b"/>
              <a:pathLst>
                <a:path w="764" h="655" extrusionOk="0">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02;p2">
              <a:extLst>
                <a:ext uri="{FF2B5EF4-FFF2-40B4-BE49-F238E27FC236}">
                  <a16:creationId xmlns:a16="http://schemas.microsoft.com/office/drawing/2014/main" id="{19A5D714-E10B-6241-81B5-58D7F31C9CAB}"/>
                </a:ext>
              </a:extLst>
            </p:cNvPr>
            <p:cNvSpPr/>
            <p:nvPr/>
          </p:nvSpPr>
          <p:spPr>
            <a:xfrm>
              <a:off x="2638125" y="4976450"/>
              <a:ext cx="26750" cy="22925"/>
            </a:xfrm>
            <a:custGeom>
              <a:avLst/>
              <a:gdLst/>
              <a:ahLst/>
              <a:cxnLst/>
              <a:rect l="l" t="t" r="r" b="b"/>
              <a:pathLst>
                <a:path w="1070" h="917" extrusionOk="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03;p2">
              <a:extLst>
                <a:ext uri="{FF2B5EF4-FFF2-40B4-BE49-F238E27FC236}">
                  <a16:creationId xmlns:a16="http://schemas.microsoft.com/office/drawing/2014/main" id="{A632680D-4FFB-234C-A4E2-E0C5FC259FB9}"/>
                </a:ext>
              </a:extLst>
            </p:cNvPr>
            <p:cNvSpPr/>
            <p:nvPr/>
          </p:nvSpPr>
          <p:spPr>
            <a:xfrm>
              <a:off x="2025650" y="5192275"/>
              <a:ext cx="40825" cy="39250"/>
            </a:xfrm>
            <a:custGeom>
              <a:avLst/>
              <a:gdLst/>
              <a:ahLst/>
              <a:cxnLst/>
              <a:rect l="l" t="t" r="r" b="b"/>
              <a:pathLst>
                <a:path w="1633" h="1570" extrusionOk="0">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04;p2">
              <a:extLst>
                <a:ext uri="{FF2B5EF4-FFF2-40B4-BE49-F238E27FC236}">
                  <a16:creationId xmlns:a16="http://schemas.microsoft.com/office/drawing/2014/main" id="{BF47AAC6-7CED-0E48-A39F-9ED9B37FCB7B}"/>
                </a:ext>
              </a:extLst>
            </p:cNvPr>
            <p:cNvSpPr/>
            <p:nvPr/>
          </p:nvSpPr>
          <p:spPr>
            <a:xfrm>
              <a:off x="2883350" y="4786750"/>
              <a:ext cx="26800" cy="22950"/>
            </a:xfrm>
            <a:custGeom>
              <a:avLst/>
              <a:gdLst/>
              <a:ahLst/>
              <a:cxnLst/>
              <a:rect l="l" t="t" r="r" b="b"/>
              <a:pathLst>
                <a:path w="1072" h="918" extrusionOk="0">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05;p2">
              <a:extLst>
                <a:ext uri="{FF2B5EF4-FFF2-40B4-BE49-F238E27FC236}">
                  <a16:creationId xmlns:a16="http://schemas.microsoft.com/office/drawing/2014/main" id="{6B6A81C8-A854-9A44-8C01-F181E22A6AD0}"/>
                </a:ext>
              </a:extLst>
            </p:cNvPr>
            <p:cNvSpPr/>
            <p:nvPr/>
          </p:nvSpPr>
          <p:spPr>
            <a:xfrm>
              <a:off x="3026200" y="5107250"/>
              <a:ext cx="42550" cy="42525"/>
            </a:xfrm>
            <a:custGeom>
              <a:avLst/>
              <a:gdLst/>
              <a:ahLst/>
              <a:cxnLst/>
              <a:rect l="l" t="t" r="r" b="b"/>
              <a:pathLst>
                <a:path w="1702" h="1701" extrusionOk="0">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06;p2">
              <a:extLst>
                <a:ext uri="{FF2B5EF4-FFF2-40B4-BE49-F238E27FC236}">
                  <a16:creationId xmlns:a16="http://schemas.microsoft.com/office/drawing/2014/main" id="{0371767E-F1CF-BA4F-BA88-9E20BDDCE5EE}"/>
                </a:ext>
              </a:extLst>
            </p:cNvPr>
            <p:cNvSpPr/>
            <p:nvPr/>
          </p:nvSpPr>
          <p:spPr>
            <a:xfrm>
              <a:off x="3206400" y="4654350"/>
              <a:ext cx="34025" cy="32700"/>
            </a:xfrm>
            <a:custGeom>
              <a:avLst/>
              <a:gdLst/>
              <a:ahLst/>
              <a:cxnLst/>
              <a:rect l="l" t="t" r="r" b="b"/>
              <a:pathLst>
                <a:path w="1361" h="1308" extrusionOk="0">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07;p2">
              <a:extLst>
                <a:ext uri="{FF2B5EF4-FFF2-40B4-BE49-F238E27FC236}">
                  <a16:creationId xmlns:a16="http://schemas.microsoft.com/office/drawing/2014/main" id="{23445325-9F8C-B14F-B9DF-D9ACB97AA836}"/>
                </a:ext>
              </a:extLst>
            </p:cNvPr>
            <p:cNvSpPr/>
            <p:nvPr/>
          </p:nvSpPr>
          <p:spPr>
            <a:xfrm>
              <a:off x="2963475" y="4283175"/>
              <a:ext cx="26800" cy="22925"/>
            </a:xfrm>
            <a:custGeom>
              <a:avLst/>
              <a:gdLst/>
              <a:ahLst/>
              <a:cxnLst/>
              <a:rect l="l" t="t" r="r" b="b"/>
              <a:pathLst>
                <a:path w="1072" h="917" extrusionOk="0">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08;p2">
              <a:extLst>
                <a:ext uri="{FF2B5EF4-FFF2-40B4-BE49-F238E27FC236}">
                  <a16:creationId xmlns:a16="http://schemas.microsoft.com/office/drawing/2014/main" id="{9B9F36EC-51AD-BF43-912E-03A5328FE519}"/>
                </a:ext>
              </a:extLst>
            </p:cNvPr>
            <p:cNvSpPr/>
            <p:nvPr/>
          </p:nvSpPr>
          <p:spPr>
            <a:xfrm>
              <a:off x="3384275" y="5113800"/>
              <a:ext cx="26200" cy="26175"/>
            </a:xfrm>
            <a:custGeom>
              <a:avLst/>
              <a:gdLst/>
              <a:ahLst/>
              <a:cxnLst/>
              <a:rect l="l" t="t" r="r" b="b"/>
              <a:pathLst>
                <a:path w="1048" h="1047" extrusionOk="0">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09;p2">
              <a:extLst>
                <a:ext uri="{FF2B5EF4-FFF2-40B4-BE49-F238E27FC236}">
                  <a16:creationId xmlns:a16="http://schemas.microsoft.com/office/drawing/2014/main" id="{3EF1E490-14F6-2C4C-9828-ECFC6AC53FDF}"/>
                </a:ext>
              </a:extLst>
            </p:cNvPr>
            <p:cNvSpPr/>
            <p:nvPr/>
          </p:nvSpPr>
          <p:spPr>
            <a:xfrm>
              <a:off x="3474275" y="4366575"/>
              <a:ext cx="40825" cy="39250"/>
            </a:xfrm>
            <a:custGeom>
              <a:avLst/>
              <a:gdLst/>
              <a:ahLst/>
              <a:cxnLst/>
              <a:rect l="l" t="t" r="r" b="b"/>
              <a:pathLst>
                <a:path w="1633" h="1570" extrusionOk="0">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10;p2">
              <a:extLst>
                <a:ext uri="{FF2B5EF4-FFF2-40B4-BE49-F238E27FC236}">
                  <a16:creationId xmlns:a16="http://schemas.microsoft.com/office/drawing/2014/main" id="{EF2C8662-E750-3048-8090-9CF12D0351ED}"/>
                </a:ext>
              </a:extLst>
            </p:cNvPr>
            <p:cNvSpPr/>
            <p:nvPr/>
          </p:nvSpPr>
          <p:spPr>
            <a:xfrm>
              <a:off x="3092150" y="3936550"/>
              <a:ext cx="7650" cy="6575"/>
            </a:xfrm>
            <a:custGeom>
              <a:avLst/>
              <a:gdLst/>
              <a:ahLst/>
              <a:cxnLst/>
              <a:rect l="l" t="t" r="r" b="b"/>
              <a:pathLst>
                <a:path w="306" h="263" extrusionOk="0">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11;p2">
              <a:extLst>
                <a:ext uri="{FF2B5EF4-FFF2-40B4-BE49-F238E27FC236}">
                  <a16:creationId xmlns:a16="http://schemas.microsoft.com/office/drawing/2014/main" id="{B87C1E23-D1E1-244E-A4B3-3806CFF1880A}"/>
                </a:ext>
              </a:extLst>
            </p:cNvPr>
            <p:cNvSpPr/>
            <p:nvPr/>
          </p:nvSpPr>
          <p:spPr>
            <a:xfrm>
              <a:off x="2818525" y="3531050"/>
              <a:ext cx="11500" cy="9850"/>
            </a:xfrm>
            <a:custGeom>
              <a:avLst/>
              <a:gdLst/>
              <a:ahLst/>
              <a:cxnLst/>
              <a:rect l="l" t="t" r="r" b="b"/>
              <a:pathLst>
                <a:path w="460" h="394" extrusionOk="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12;p2">
              <a:extLst>
                <a:ext uri="{FF2B5EF4-FFF2-40B4-BE49-F238E27FC236}">
                  <a16:creationId xmlns:a16="http://schemas.microsoft.com/office/drawing/2014/main" id="{9F2CDA77-63DC-5548-ACF6-24DEBF5470E1}"/>
                </a:ext>
              </a:extLst>
            </p:cNvPr>
            <p:cNvSpPr/>
            <p:nvPr/>
          </p:nvSpPr>
          <p:spPr>
            <a:xfrm>
              <a:off x="3405525" y="3565400"/>
              <a:ext cx="16375" cy="16350"/>
            </a:xfrm>
            <a:custGeom>
              <a:avLst/>
              <a:gdLst/>
              <a:ahLst/>
              <a:cxnLst/>
              <a:rect l="l" t="t" r="r" b="b"/>
              <a:pathLst>
                <a:path w="655" h="654" extrusionOk="0">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13;p2">
              <a:extLst>
                <a:ext uri="{FF2B5EF4-FFF2-40B4-BE49-F238E27FC236}">
                  <a16:creationId xmlns:a16="http://schemas.microsoft.com/office/drawing/2014/main" id="{F28AA3B5-93F1-ED4C-8545-811B6DC21795}"/>
                </a:ext>
              </a:extLst>
            </p:cNvPr>
            <p:cNvSpPr/>
            <p:nvPr/>
          </p:nvSpPr>
          <p:spPr>
            <a:xfrm>
              <a:off x="3703100" y="3900600"/>
              <a:ext cx="9825" cy="9800"/>
            </a:xfrm>
            <a:custGeom>
              <a:avLst/>
              <a:gdLst/>
              <a:ahLst/>
              <a:cxnLst/>
              <a:rect l="l" t="t" r="r" b="b"/>
              <a:pathLst>
                <a:path w="393" h="392" extrusionOk="0">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14;p2">
              <a:extLst>
                <a:ext uri="{FF2B5EF4-FFF2-40B4-BE49-F238E27FC236}">
                  <a16:creationId xmlns:a16="http://schemas.microsoft.com/office/drawing/2014/main" id="{5277DC98-0300-C74C-8C68-5223E9B1A7A0}"/>
                </a:ext>
              </a:extLst>
            </p:cNvPr>
            <p:cNvSpPr/>
            <p:nvPr/>
          </p:nvSpPr>
          <p:spPr>
            <a:xfrm>
              <a:off x="3787750" y="4132075"/>
              <a:ext cx="16775" cy="16775"/>
            </a:xfrm>
            <a:custGeom>
              <a:avLst/>
              <a:gdLst/>
              <a:ahLst/>
              <a:cxnLst/>
              <a:rect l="l" t="t" r="r" b="b"/>
              <a:pathLst>
                <a:path w="671" h="671" extrusionOk="0">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15;p2">
              <a:extLst>
                <a:ext uri="{FF2B5EF4-FFF2-40B4-BE49-F238E27FC236}">
                  <a16:creationId xmlns:a16="http://schemas.microsoft.com/office/drawing/2014/main" id="{252CE261-713B-0D41-B000-369E876660A7}"/>
                </a:ext>
              </a:extLst>
            </p:cNvPr>
            <p:cNvSpPr/>
            <p:nvPr/>
          </p:nvSpPr>
          <p:spPr>
            <a:xfrm>
              <a:off x="4205950" y="3709650"/>
              <a:ext cx="29350" cy="25125"/>
            </a:xfrm>
            <a:custGeom>
              <a:avLst/>
              <a:gdLst/>
              <a:ahLst/>
              <a:cxnLst/>
              <a:rect l="l" t="t" r="r" b="b"/>
              <a:pathLst>
                <a:path w="1174" h="1005" extrusionOk="0">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16;p2">
              <a:extLst>
                <a:ext uri="{FF2B5EF4-FFF2-40B4-BE49-F238E27FC236}">
                  <a16:creationId xmlns:a16="http://schemas.microsoft.com/office/drawing/2014/main" id="{239F62E8-32B0-1144-A7F6-3BBFF834B666}"/>
                </a:ext>
              </a:extLst>
            </p:cNvPr>
            <p:cNvSpPr/>
            <p:nvPr/>
          </p:nvSpPr>
          <p:spPr>
            <a:xfrm>
              <a:off x="4215000" y="4305625"/>
              <a:ext cx="9850" cy="8450"/>
            </a:xfrm>
            <a:custGeom>
              <a:avLst/>
              <a:gdLst/>
              <a:ahLst/>
              <a:cxnLst/>
              <a:rect l="l" t="t" r="r" b="b"/>
              <a:pathLst>
                <a:path w="394" h="338" extrusionOk="0">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17;p2">
              <a:extLst>
                <a:ext uri="{FF2B5EF4-FFF2-40B4-BE49-F238E27FC236}">
                  <a16:creationId xmlns:a16="http://schemas.microsoft.com/office/drawing/2014/main" id="{EB7F58A8-F77D-EC4D-9811-409119D12EAB}"/>
                </a:ext>
              </a:extLst>
            </p:cNvPr>
            <p:cNvSpPr/>
            <p:nvPr/>
          </p:nvSpPr>
          <p:spPr>
            <a:xfrm>
              <a:off x="4140425" y="4654875"/>
              <a:ext cx="19575" cy="16750"/>
            </a:xfrm>
            <a:custGeom>
              <a:avLst/>
              <a:gdLst/>
              <a:ahLst/>
              <a:cxnLst/>
              <a:rect l="l" t="t" r="r" b="b"/>
              <a:pathLst>
                <a:path w="783" h="670" extrusionOk="0">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18;p2">
              <a:extLst>
                <a:ext uri="{FF2B5EF4-FFF2-40B4-BE49-F238E27FC236}">
                  <a16:creationId xmlns:a16="http://schemas.microsoft.com/office/drawing/2014/main" id="{1DA7C068-DE29-AD41-9CE5-E4783488F27E}"/>
                </a:ext>
              </a:extLst>
            </p:cNvPr>
            <p:cNvSpPr/>
            <p:nvPr/>
          </p:nvSpPr>
          <p:spPr>
            <a:xfrm>
              <a:off x="4108475" y="5022950"/>
              <a:ext cx="34825" cy="33450"/>
            </a:xfrm>
            <a:custGeom>
              <a:avLst/>
              <a:gdLst/>
              <a:ahLst/>
              <a:cxnLst/>
              <a:rect l="l" t="t" r="r" b="b"/>
              <a:pathLst>
                <a:path w="1393" h="1338" extrusionOk="0">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19;p2">
              <a:extLst>
                <a:ext uri="{FF2B5EF4-FFF2-40B4-BE49-F238E27FC236}">
                  <a16:creationId xmlns:a16="http://schemas.microsoft.com/office/drawing/2014/main" id="{2BB960C9-2BCA-634D-844F-B9DB0550702A}"/>
                </a:ext>
              </a:extLst>
            </p:cNvPr>
            <p:cNvSpPr/>
            <p:nvPr/>
          </p:nvSpPr>
          <p:spPr>
            <a:xfrm>
              <a:off x="4428600" y="4832650"/>
              <a:ext cx="30450" cy="29275"/>
            </a:xfrm>
            <a:custGeom>
              <a:avLst/>
              <a:gdLst/>
              <a:ahLst/>
              <a:cxnLst/>
              <a:rect l="l" t="t" r="r" b="b"/>
              <a:pathLst>
                <a:path w="1218" h="1171" extrusionOk="0">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20;p2">
              <a:extLst>
                <a:ext uri="{FF2B5EF4-FFF2-40B4-BE49-F238E27FC236}">
                  <a16:creationId xmlns:a16="http://schemas.microsoft.com/office/drawing/2014/main" id="{91F5E272-A7C8-E14C-AF97-0F37F8C352BF}"/>
                </a:ext>
              </a:extLst>
            </p:cNvPr>
            <p:cNvSpPr/>
            <p:nvPr/>
          </p:nvSpPr>
          <p:spPr>
            <a:xfrm>
              <a:off x="4468750" y="4544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21;p2">
              <a:extLst>
                <a:ext uri="{FF2B5EF4-FFF2-40B4-BE49-F238E27FC236}">
                  <a16:creationId xmlns:a16="http://schemas.microsoft.com/office/drawing/2014/main" id="{E5B2477A-EC51-E246-8B1A-F7B90A3B7F85}"/>
                </a:ext>
              </a:extLst>
            </p:cNvPr>
            <p:cNvSpPr/>
            <p:nvPr/>
          </p:nvSpPr>
          <p:spPr>
            <a:xfrm>
              <a:off x="4546125" y="4054725"/>
              <a:ext cx="19575" cy="16750"/>
            </a:xfrm>
            <a:custGeom>
              <a:avLst/>
              <a:gdLst/>
              <a:ahLst/>
              <a:cxnLst/>
              <a:rect l="l" t="t" r="r" b="b"/>
              <a:pathLst>
                <a:path w="783" h="670" extrusionOk="0">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22;p2">
              <a:extLst>
                <a:ext uri="{FF2B5EF4-FFF2-40B4-BE49-F238E27FC236}">
                  <a16:creationId xmlns:a16="http://schemas.microsoft.com/office/drawing/2014/main" id="{4B247378-C630-C543-A9F2-8E71B8B19098}"/>
                </a:ext>
              </a:extLst>
            </p:cNvPr>
            <p:cNvSpPr/>
            <p:nvPr/>
          </p:nvSpPr>
          <p:spPr>
            <a:xfrm>
              <a:off x="4845900" y="3680400"/>
              <a:ext cx="50200" cy="50225"/>
            </a:xfrm>
            <a:custGeom>
              <a:avLst/>
              <a:gdLst/>
              <a:ahLst/>
              <a:cxnLst/>
              <a:rect l="l" t="t" r="r" b="b"/>
              <a:pathLst>
                <a:path w="2008" h="2009" extrusionOk="0">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23;p2">
              <a:extLst>
                <a:ext uri="{FF2B5EF4-FFF2-40B4-BE49-F238E27FC236}">
                  <a16:creationId xmlns:a16="http://schemas.microsoft.com/office/drawing/2014/main" id="{36718126-9F6B-A945-A215-08DFACF8F494}"/>
                </a:ext>
              </a:extLst>
            </p:cNvPr>
            <p:cNvSpPr/>
            <p:nvPr/>
          </p:nvSpPr>
          <p:spPr>
            <a:xfrm>
              <a:off x="4912750" y="4230350"/>
              <a:ext cx="29375" cy="25125"/>
            </a:xfrm>
            <a:custGeom>
              <a:avLst/>
              <a:gdLst/>
              <a:ahLst/>
              <a:cxnLst/>
              <a:rect l="l" t="t" r="r" b="b"/>
              <a:pathLst>
                <a:path w="1175" h="1005" extrusionOk="0">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24;p2">
              <a:extLst>
                <a:ext uri="{FF2B5EF4-FFF2-40B4-BE49-F238E27FC236}">
                  <a16:creationId xmlns:a16="http://schemas.microsoft.com/office/drawing/2014/main" id="{1684304F-CA0B-7547-B45F-36678F287785}"/>
                </a:ext>
              </a:extLst>
            </p:cNvPr>
            <p:cNvSpPr/>
            <p:nvPr/>
          </p:nvSpPr>
          <p:spPr>
            <a:xfrm>
              <a:off x="4869550" y="4631875"/>
              <a:ext cx="24475" cy="20975"/>
            </a:xfrm>
            <a:custGeom>
              <a:avLst/>
              <a:gdLst/>
              <a:ahLst/>
              <a:cxnLst/>
              <a:rect l="l" t="t" r="r" b="b"/>
              <a:pathLst>
                <a:path w="979" h="839" extrusionOk="0">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25;p2">
              <a:extLst>
                <a:ext uri="{FF2B5EF4-FFF2-40B4-BE49-F238E27FC236}">
                  <a16:creationId xmlns:a16="http://schemas.microsoft.com/office/drawing/2014/main" id="{C6A9F4D4-65B8-4A4F-9FE3-6B27C1BA1051}"/>
                </a:ext>
              </a:extLst>
            </p:cNvPr>
            <p:cNvSpPr/>
            <p:nvPr/>
          </p:nvSpPr>
          <p:spPr>
            <a:xfrm>
              <a:off x="5132350" y="4928825"/>
              <a:ext cx="14700" cy="12575"/>
            </a:xfrm>
            <a:custGeom>
              <a:avLst/>
              <a:gdLst/>
              <a:ahLst/>
              <a:cxnLst/>
              <a:rect l="l" t="t" r="r" b="b"/>
              <a:pathLst>
                <a:path w="588" h="503" extrusionOk="0">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26;p2">
              <a:extLst>
                <a:ext uri="{FF2B5EF4-FFF2-40B4-BE49-F238E27FC236}">
                  <a16:creationId xmlns:a16="http://schemas.microsoft.com/office/drawing/2014/main" id="{38E34F77-15EB-2242-9FE7-CAFDF435598C}"/>
                </a:ext>
              </a:extLst>
            </p:cNvPr>
            <p:cNvSpPr/>
            <p:nvPr/>
          </p:nvSpPr>
          <p:spPr>
            <a:xfrm>
              <a:off x="5611200" y="5029175"/>
              <a:ext cx="56550" cy="54425"/>
            </a:xfrm>
            <a:custGeom>
              <a:avLst/>
              <a:gdLst/>
              <a:ahLst/>
              <a:cxnLst/>
              <a:rect l="l" t="t" r="r" b="b"/>
              <a:pathLst>
                <a:path w="2262" h="2177" extrusionOk="0">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27;p2">
              <a:extLst>
                <a:ext uri="{FF2B5EF4-FFF2-40B4-BE49-F238E27FC236}">
                  <a16:creationId xmlns:a16="http://schemas.microsoft.com/office/drawing/2014/main" id="{D16C658B-6B59-6A46-9D4E-10F2A90753A5}"/>
                </a:ext>
              </a:extLst>
            </p:cNvPr>
            <p:cNvSpPr/>
            <p:nvPr/>
          </p:nvSpPr>
          <p:spPr>
            <a:xfrm>
              <a:off x="5297525" y="5229950"/>
              <a:ext cx="29375" cy="25100"/>
            </a:xfrm>
            <a:custGeom>
              <a:avLst/>
              <a:gdLst/>
              <a:ahLst/>
              <a:cxnLst/>
              <a:rect l="l" t="t" r="r" b="b"/>
              <a:pathLst>
                <a:path w="1175" h="1004" extrusionOk="0">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28;p2">
              <a:extLst>
                <a:ext uri="{FF2B5EF4-FFF2-40B4-BE49-F238E27FC236}">
                  <a16:creationId xmlns:a16="http://schemas.microsoft.com/office/drawing/2014/main" id="{B1AB7E00-3B91-F646-B2E3-11083E48C54A}"/>
                </a:ext>
              </a:extLst>
            </p:cNvPr>
            <p:cNvSpPr/>
            <p:nvPr/>
          </p:nvSpPr>
          <p:spPr>
            <a:xfrm>
              <a:off x="5618900" y="4155050"/>
              <a:ext cx="19550" cy="16775"/>
            </a:xfrm>
            <a:custGeom>
              <a:avLst/>
              <a:gdLst/>
              <a:ahLst/>
              <a:cxnLst/>
              <a:rect l="l" t="t" r="r" b="b"/>
              <a:pathLst>
                <a:path w="782" h="671" extrusionOk="0">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29;p2">
              <a:extLst>
                <a:ext uri="{FF2B5EF4-FFF2-40B4-BE49-F238E27FC236}">
                  <a16:creationId xmlns:a16="http://schemas.microsoft.com/office/drawing/2014/main" id="{58A16EB2-9F8D-6247-BA1B-C00E24246DB3}"/>
                </a:ext>
              </a:extLst>
            </p:cNvPr>
            <p:cNvSpPr/>
            <p:nvPr/>
          </p:nvSpPr>
          <p:spPr>
            <a:xfrm>
              <a:off x="5471150" y="4042150"/>
              <a:ext cx="8375" cy="8400"/>
            </a:xfrm>
            <a:custGeom>
              <a:avLst/>
              <a:gdLst/>
              <a:ahLst/>
              <a:cxnLst/>
              <a:rect l="l" t="t" r="r" b="b"/>
              <a:pathLst>
                <a:path w="335" h="336" extrusionOk="0">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30;p2">
              <a:extLst>
                <a:ext uri="{FF2B5EF4-FFF2-40B4-BE49-F238E27FC236}">
                  <a16:creationId xmlns:a16="http://schemas.microsoft.com/office/drawing/2014/main" id="{5E24537F-649E-A74D-927D-A1771C9D1B3C}"/>
                </a:ext>
              </a:extLst>
            </p:cNvPr>
            <p:cNvSpPr/>
            <p:nvPr/>
          </p:nvSpPr>
          <p:spPr>
            <a:xfrm>
              <a:off x="5961850" y="4272175"/>
              <a:ext cx="19575" cy="16775"/>
            </a:xfrm>
            <a:custGeom>
              <a:avLst/>
              <a:gdLst/>
              <a:ahLst/>
              <a:cxnLst/>
              <a:rect l="l" t="t" r="r" b="b"/>
              <a:pathLst>
                <a:path w="783" h="671" extrusionOk="0">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31;p2">
              <a:extLst>
                <a:ext uri="{FF2B5EF4-FFF2-40B4-BE49-F238E27FC236}">
                  <a16:creationId xmlns:a16="http://schemas.microsoft.com/office/drawing/2014/main" id="{3124095D-4BEE-D348-AD62-20812C61874B}"/>
                </a:ext>
              </a:extLst>
            </p:cNvPr>
            <p:cNvSpPr/>
            <p:nvPr/>
          </p:nvSpPr>
          <p:spPr>
            <a:xfrm>
              <a:off x="6121475" y="4449950"/>
              <a:ext cx="29350" cy="25100"/>
            </a:xfrm>
            <a:custGeom>
              <a:avLst/>
              <a:gdLst/>
              <a:ahLst/>
              <a:cxnLst/>
              <a:rect l="l" t="t" r="r" b="b"/>
              <a:pathLst>
                <a:path w="1174" h="1004" extrusionOk="0">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32;p2">
              <a:extLst>
                <a:ext uri="{FF2B5EF4-FFF2-40B4-BE49-F238E27FC236}">
                  <a16:creationId xmlns:a16="http://schemas.microsoft.com/office/drawing/2014/main" id="{68213311-72D4-F846-960D-15FDD162BA33}"/>
                </a:ext>
              </a:extLst>
            </p:cNvPr>
            <p:cNvSpPr/>
            <p:nvPr/>
          </p:nvSpPr>
          <p:spPr>
            <a:xfrm>
              <a:off x="5971575" y="4832600"/>
              <a:ext cx="9875" cy="8475"/>
            </a:xfrm>
            <a:custGeom>
              <a:avLst/>
              <a:gdLst/>
              <a:ahLst/>
              <a:cxnLst/>
              <a:rect l="l" t="t" r="r" b="b"/>
              <a:pathLst>
                <a:path w="395" h="339" extrusionOk="0">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33;p2">
              <a:extLst>
                <a:ext uri="{FF2B5EF4-FFF2-40B4-BE49-F238E27FC236}">
                  <a16:creationId xmlns:a16="http://schemas.microsoft.com/office/drawing/2014/main" id="{C55D02CF-2EC7-0F4A-A6DF-217D0D1FF684}"/>
                </a:ext>
              </a:extLst>
            </p:cNvPr>
            <p:cNvSpPr/>
            <p:nvPr/>
          </p:nvSpPr>
          <p:spPr>
            <a:xfrm>
              <a:off x="5859375" y="5117050"/>
              <a:ext cx="19575" cy="16750"/>
            </a:xfrm>
            <a:custGeom>
              <a:avLst/>
              <a:gdLst/>
              <a:ahLst/>
              <a:cxnLst/>
              <a:rect l="l" t="t" r="r" b="b"/>
              <a:pathLst>
                <a:path w="783" h="670" extrusionOk="0">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34;p2">
              <a:extLst>
                <a:ext uri="{FF2B5EF4-FFF2-40B4-BE49-F238E27FC236}">
                  <a16:creationId xmlns:a16="http://schemas.microsoft.com/office/drawing/2014/main" id="{EAD3BCDB-0A81-B140-92AC-132241E0F36A}"/>
                </a:ext>
              </a:extLst>
            </p:cNvPr>
            <p:cNvSpPr/>
            <p:nvPr/>
          </p:nvSpPr>
          <p:spPr>
            <a:xfrm>
              <a:off x="6292925" y="4272175"/>
              <a:ext cx="29350" cy="25125"/>
            </a:xfrm>
            <a:custGeom>
              <a:avLst/>
              <a:gdLst/>
              <a:ahLst/>
              <a:cxnLst/>
              <a:rect l="l" t="t" r="r" b="b"/>
              <a:pathLst>
                <a:path w="1174" h="1005" extrusionOk="0">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35;p2">
              <a:extLst>
                <a:ext uri="{FF2B5EF4-FFF2-40B4-BE49-F238E27FC236}">
                  <a16:creationId xmlns:a16="http://schemas.microsoft.com/office/drawing/2014/main" id="{33702F76-44E5-5D4B-BCC2-35FBF258D8F0}"/>
                </a:ext>
              </a:extLst>
            </p:cNvPr>
            <p:cNvSpPr/>
            <p:nvPr/>
          </p:nvSpPr>
          <p:spPr>
            <a:xfrm>
              <a:off x="6667325" y="4238725"/>
              <a:ext cx="37650" cy="37675"/>
            </a:xfrm>
            <a:custGeom>
              <a:avLst/>
              <a:gdLst/>
              <a:ahLst/>
              <a:cxnLst/>
              <a:rect l="l" t="t" r="r" b="b"/>
              <a:pathLst>
                <a:path w="1506" h="1507" extrusionOk="0">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36;p2">
              <a:extLst>
                <a:ext uri="{FF2B5EF4-FFF2-40B4-BE49-F238E27FC236}">
                  <a16:creationId xmlns:a16="http://schemas.microsoft.com/office/drawing/2014/main" id="{EAD26BE3-F9A2-5846-8DFB-463896F2E785}"/>
                </a:ext>
              </a:extLst>
            </p:cNvPr>
            <p:cNvSpPr/>
            <p:nvPr/>
          </p:nvSpPr>
          <p:spPr>
            <a:xfrm>
              <a:off x="6423400" y="3977325"/>
              <a:ext cx="34800" cy="33500"/>
            </a:xfrm>
            <a:custGeom>
              <a:avLst/>
              <a:gdLst/>
              <a:ahLst/>
              <a:cxnLst/>
              <a:rect l="l" t="t" r="r" b="b"/>
              <a:pathLst>
                <a:path w="1392" h="1340" extrusionOk="0">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37;p2">
              <a:extLst>
                <a:ext uri="{FF2B5EF4-FFF2-40B4-BE49-F238E27FC236}">
                  <a16:creationId xmlns:a16="http://schemas.microsoft.com/office/drawing/2014/main" id="{DFC43A1A-A2B7-284C-9B82-C8AF95C4D446}"/>
                </a:ext>
              </a:extLst>
            </p:cNvPr>
            <p:cNvSpPr/>
            <p:nvPr/>
          </p:nvSpPr>
          <p:spPr>
            <a:xfrm>
              <a:off x="6661675" y="4868175"/>
              <a:ext cx="24500" cy="20975"/>
            </a:xfrm>
            <a:custGeom>
              <a:avLst/>
              <a:gdLst/>
              <a:ahLst/>
              <a:cxnLst/>
              <a:rect l="l" t="t" r="r" b="b"/>
              <a:pathLst>
                <a:path w="980" h="839" extrusionOk="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38;p2">
              <a:extLst>
                <a:ext uri="{FF2B5EF4-FFF2-40B4-BE49-F238E27FC236}">
                  <a16:creationId xmlns:a16="http://schemas.microsoft.com/office/drawing/2014/main" id="{C17507D0-907A-BF43-B1F5-5DB981023B8B}"/>
                </a:ext>
              </a:extLst>
            </p:cNvPr>
            <p:cNvSpPr/>
            <p:nvPr/>
          </p:nvSpPr>
          <p:spPr>
            <a:xfrm>
              <a:off x="6598300" y="5160950"/>
              <a:ext cx="37650" cy="37650"/>
            </a:xfrm>
            <a:custGeom>
              <a:avLst/>
              <a:gdLst/>
              <a:ahLst/>
              <a:cxnLst/>
              <a:rect l="l" t="t" r="r" b="b"/>
              <a:pathLst>
                <a:path w="1506" h="1506" extrusionOk="0">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39;p2">
              <a:extLst>
                <a:ext uri="{FF2B5EF4-FFF2-40B4-BE49-F238E27FC236}">
                  <a16:creationId xmlns:a16="http://schemas.microsoft.com/office/drawing/2014/main" id="{A42FBA2E-C57C-E541-9459-96A399C3F9F0}"/>
                </a:ext>
              </a:extLst>
            </p:cNvPr>
            <p:cNvSpPr/>
            <p:nvPr/>
          </p:nvSpPr>
          <p:spPr>
            <a:xfrm>
              <a:off x="7008150" y="4567050"/>
              <a:ext cx="14675" cy="12575"/>
            </a:xfrm>
            <a:custGeom>
              <a:avLst/>
              <a:gdLst/>
              <a:ahLst/>
              <a:cxnLst/>
              <a:rect l="l" t="t" r="r" b="b"/>
              <a:pathLst>
                <a:path w="587" h="503" extrusionOk="0">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40;p2">
              <a:extLst>
                <a:ext uri="{FF2B5EF4-FFF2-40B4-BE49-F238E27FC236}">
                  <a16:creationId xmlns:a16="http://schemas.microsoft.com/office/drawing/2014/main" id="{B32D5E81-911C-2C4A-A337-BD049D691637}"/>
                </a:ext>
              </a:extLst>
            </p:cNvPr>
            <p:cNvSpPr/>
            <p:nvPr/>
          </p:nvSpPr>
          <p:spPr>
            <a:xfrm>
              <a:off x="7231925" y="4481300"/>
              <a:ext cx="12575" cy="12600"/>
            </a:xfrm>
            <a:custGeom>
              <a:avLst/>
              <a:gdLst/>
              <a:ahLst/>
              <a:cxnLst/>
              <a:rect l="l" t="t" r="r" b="b"/>
              <a:pathLst>
                <a:path w="503" h="504" extrusionOk="0">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41;p2">
              <a:extLst>
                <a:ext uri="{FF2B5EF4-FFF2-40B4-BE49-F238E27FC236}">
                  <a16:creationId xmlns:a16="http://schemas.microsoft.com/office/drawing/2014/main" id="{26010FA5-8460-0547-96F7-736B01766ACE}"/>
                </a:ext>
              </a:extLst>
            </p:cNvPr>
            <p:cNvSpPr/>
            <p:nvPr/>
          </p:nvSpPr>
          <p:spPr>
            <a:xfrm>
              <a:off x="7253500" y="4075600"/>
              <a:ext cx="24450" cy="20975"/>
            </a:xfrm>
            <a:custGeom>
              <a:avLst/>
              <a:gdLst/>
              <a:ahLst/>
              <a:cxnLst/>
              <a:rect l="l" t="t" r="r" b="b"/>
              <a:pathLst>
                <a:path w="978" h="839" extrusionOk="0">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42;p2">
              <a:extLst>
                <a:ext uri="{FF2B5EF4-FFF2-40B4-BE49-F238E27FC236}">
                  <a16:creationId xmlns:a16="http://schemas.microsoft.com/office/drawing/2014/main" id="{BE917045-C471-0248-A2C0-22D48DDA8364}"/>
                </a:ext>
              </a:extLst>
            </p:cNvPr>
            <p:cNvSpPr/>
            <p:nvPr/>
          </p:nvSpPr>
          <p:spPr>
            <a:xfrm>
              <a:off x="7318325" y="5190225"/>
              <a:ext cx="24475" cy="20950"/>
            </a:xfrm>
            <a:custGeom>
              <a:avLst/>
              <a:gdLst/>
              <a:ahLst/>
              <a:cxnLst/>
              <a:rect l="l" t="t" r="r" b="b"/>
              <a:pathLst>
                <a:path w="979" h="838" extrusionOk="0">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43;p2">
              <a:extLst>
                <a:ext uri="{FF2B5EF4-FFF2-40B4-BE49-F238E27FC236}">
                  <a16:creationId xmlns:a16="http://schemas.microsoft.com/office/drawing/2014/main" id="{A2B848B7-B041-2042-8EBE-2D8985F914DE}"/>
                </a:ext>
              </a:extLst>
            </p:cNvPr>
            <p:cNvSpPr/>
            <p:nvPr/>
          </p:nvSpPr>
          <p:spPr>
            <a:xfrm>
              <a:off x="6908400" y="3755675"/>
              <a:ext cx="39150" cy="37675"/>
            </a:xfrm>
            <a:custGeom>
              <a:avLst/>
              <a:gdLst/>
              <a:ahLst/>
              <a:cxnLst/>
              <a:rect l="l" t="t" r="r" b="b"/>
              <a:pathLst>
                <a:path w="1566" h="1507" extrusionOk="0">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44;p2">
              <a:extLst>
                <a:ext uri="{FF2B5EF4-FFF2-40B4-BE49-F238E27FC236}">
                  <a16:creationId xmlns:a16="http://schemas.microsoft.com/office/drawing/2014/main" id="{E0C417C4-904D-2341-B217-ABFFF2120FB6}"/>
                </a:ext>
              </a:extLst>
            </p:cNvPr>
            <p:cNvSpPr/>
            <p:nvPr/>
          </p:nvSpPr>
          <p:spPr>
            <a:xfrm>
              <a:off x="7277175" y="3450350"/>
              <a:ext cx="19625" cy="16800"/>
            </a:xfrm>
            <a:custGeom>
              <a:avLst/>
              <a:gdLst/>
              <a:ahLst/>
              <a:cxnLst/>
              <a:rect l="l" t="t" r="r" b="b"/>
              <a:pathLst>
                <a:path w="785" h="672" extrusionOk="0">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45;p2">
              <a:extLst>
                <a:ext uri="{FF2B5EF4-FFF2-40B4-BE49-F238E27FC236}">
                  <a16:creationId xmlns:a16="http://schemas.microsoft.com/office/drawing/2014/main" id="{0CBA24C4-1B7A-EF4C-9685-7891E0A72940}"/>
                </a:ext>
              </a:extLst>
            </p:cNvPr>
            <p:cNvSpPr/>
            <p:nvPr/>
          </p:nvSpPr>
          <p:spPr>
            <a:xfrm>
              <a:off x="6421150" y="3517275"/>
              <a:ext cx="39150" cy="37675"/>
            </a:xfrm>
            <a:custGeom>
              <a:avLst/>
              <a:gdLst/>
              <a:ahLst/>
              <a:cxnLst/>
              <a:rect l="l" t="t" r="r" b="b"/>
              <a:pathLst>
                <a:path w="1566" h="1507" extrusionOk="0">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46;p2">
              <a:extLst>
                <a:ext uri="{FF2B5EF4-FFF2-40B4-BE49-F238E27FC236}">
                  <a16:creationId xmlns:a16="http://schemas.microsoft.com/office/drawing/2014/main" id="{26BA9F0F-F3AC-7A40-93CD-A5CB4414EB70}"/>
                </a:ext>
              </a:extLst>
            </p:cNvPr>
            <p:cNvSpPr/>
            <p:nvPr/>
          </p:nvSpPr>
          <p:spPr>
            <a:xfrm>
              <a:off x="7301875" y="2971500"/>
              <a:ext cx="30450" cy="29275"/>
            </a:xfrm>
            <a:custGeom>
              <a:avLst/>
              <a:gdLst/>
              <a:ahLst/>
              <a:cxnLst/>
              <a:rect l="l" t="t" r="r" b="b"/>
              <a:pathLst>
                <a:path w="1218" h="1171" extrusionOk="0">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47;p2">
              <a:extLst>
                <a:ext uri="{FF2B5EF4-FFF2-40B4-BE49-F238E27FC236}">
                  <a16:creationId xmlns:a16="http://schemas.microsoft.com/office/drawing/2014/main" id="{F9D3A1A3-0039-8E49-AB81-DD9309E7E5CF}"/>
                </a:ext>
              </a:extLst>
            </p:cNvPr>
            <p:cNvSpPr/>
            <p:nvPr/>
          </p:nvSpPr>
          <p:spPr>
            <a:xfrm>
              <a:off x="7341275" y="2551175"/>
              <a:ext cx="39150" cy="37675"/>
            </a:xfrm>
            <a:custGeom>
              <a:avLst/>
              <a:gdLst/>
              <a:ahLst/>
              <a:cxnLst/>
              <a:rect l="l" t="t" r="r" b="b"/>
              <a:pathLst>
                <a:path w="1566" h="1507" extrusionOk="0">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48;p2">
              <a:extLst>
                <a:ext uri="{FF2B5EF4-FFF2-40B4-BE49-F238E27FC236}">
                  <a16:creationId xmlns:a16="http://schemas.microsoft.com/office/drawing/2014/main" id="{48DA5C04-37F4-6148-B8D3-A1DC5959A911}"/>
                </a:ext>
              </a:extLst>
            </p:cNvPr>
            <p:cNvSpPr/>
            <p:nvPr/>
          </p:nvSpPr>
          <p:spPr>
            <a:xfrm>
              <a:off x="5536100" y="2511350"/>
              <a:ext cx="8175" cy="8200"/>
            </a:xfrm>
            <a:custGeom>
              <a:avLst/>
              <a:gdLst/>
              <a:ahLst/>
              <a:cxnLst/>
              <a:rect l="l" t="t" r="r" b="b"/>
              <a:pathLst>
                <a:path w="327" h="328" extrusionOk="0">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49;p2">
              <a:extLst>
                <a:ext uri="{FF2B5EF4-FFF2-40B4-BE49-F238E27FC236}">
                  <a16:creationId xmlns:a16="http://schemas.microsoft.com/office/drawing/2014/main" id="{5CF5417F-42D7-6341-8CC8-108443FA18B6}"/>
                </a:ext>
              </a:extLst>
            </p:cNvPr>
            <p:cNvSpPr/>
            <p:nvPr/>
          </p:nvSpPr>
          <p:spPr>
            <a:xfrm>
              <a:off x="5668925" y="2896675"/>
              <a:ext cx="39600" cy="38100"/>
            </a:xfrm>
            <a:custGeom>
              <a:avLst/>
              <a:gdLst/>
              <a:ahLst/>
              <a:cxnLst/>
              <a:rect l="l" t="t" r="r" b="b"/>
              <a:pathLst>
                <a:path w="1584" h="1524" extrusionOk="0">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50;p2">
              <a:extLst>
                <a:ext uri="{FF2B5EF4-FFF2-40B4-BE49-F238E27FC236}">
                  <a16:creationId xmlns:a16="http://schemas.microsoft.com/office/drawing/2014/main" id="{E63C8A8C-E430-2D42-AE3F-93D948A8B4B4}"/>
                </a:ext>
              </a:extLst>
            </p:cNvPr>
            <p:cNvSpPr/>
            <p:nvPr/>
          </p:nvSpPr>
          <p:spPr>
            <a:xfrm>
              <a:off x="4176575" y="2368400"/>
              <a:ext cx="30000" cy="25650"/>
            </a:xfrm>
            <a:custGeom>
              <a:avLst/>
              <a:gdLst/>
              <a:ahLst/>
              <a:cxnLst/>
              <a:rect l="l" t="t" r="r" b="b"/>
              <a:pathLst>
                <a:path w="1200" h="1026" extrusionOk="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751;p2">
            <a:extLst>
              <a:ext uri="{FF2B5EF4-FFF2-40B4-BE49-F238E27FC236}">
                <a16:creationId xmlns:a16="http://schemas.microsoft.com/office/drawing/2014/main" id="{088FB2B7-8D06-A44C-96B2-C051355CABE6}"/>
              </a:ext>
            </a:extLst>
          </p:cNvPr>
          <p:cNvGrpSpPr/>
          <p:nvPr/>
        </p:nvGrpSpPr>
        <p:grpSpPr>
          <a:xfrm>
            <a:off x="-79368" y="-558092"/>
            <a:ext cx="9358095" cy="6205603"/>
            <a:chOff x="236675" y="487975"/>
            <a:chExt cx="7144675" cy="4737825"/>
          </a:xfrm>
        </p:grpSpPr>
        <p:sp>
          <p:nvSpPr>
            <p:cNvPr id="1605" name="Google Shape;752;p2">
              <a:extLst>
                <a:ext uri="{FF2B5EF4-FFF2-40B4-BE49-F238E27FC236}">
                  <a16:creationId xmlns:a16="http://schemas.microsoft.com/office/drawing/2014/main" id="{AAF7CDDA-E64D-394E-B586-F6C394703010}"/>
                </a:ext>
              </a:extLst>
            </p:cNvPr>
            <p:cNvSpPr/>
            <p:nvPr/>
          </p:nvSpPr>
          <p:spPr>
            <a:xfrm>
              <a:off x="3851750" y="1063075"/>
              <a:ext cx="20075" cy="17200"/>
            </a:xfrm>
            <a:custGeom>
              <a:avLst/>
              <a:gdLst/>
              <a:ahLst/>
              <a:cxnLst/>
              <a:rect l="l" t="t" r="r" b="b"/>
              <a:pathLst>
                <a:path w="803" h="688" extrusionOk="0">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53;p2">
              <a:extLst>
                <a:ext uri="{FF2B5EF4-FFF2-40B4-BE49-F238E27FC236}">
                  <a16:creationId xmlns:a16="http://schemas.microsoft.com/office/drawing/2014/main" id="{360430E1-77EC-0D46-ADFB-93B6EBA2A7B6}"/>
                </a:ext>
              </a:extLst>
            </p:cNvPr>
            <p:cNvSpPr/>
            <p:nvPr/>
          </p:nvSpPr>
          <p:spPr>
            <a:xfrm>
              <a:off x="3594200" y="874250"/>
              <a:ext cx="30125" cy="25775"/>
            </a:xfrm>
            <a:custGeom>
              <a:avLst/>
              <a:gdLst/>
              <a:ahLst/>
              <a:cxnLst/>
              <a:rect l="l" t="t" r="r" b="b"/>
              <a:pathLst>
                <a:path w="1205" h="1031" extrusionOk="0">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54;p2">
              <a:extLst>
                <a:ext uri="{FF2B5EF4-FFF2-40B4-BE49-F238E27FC236}">
                  <a16:creationId xmlns:a16="http://schemas.microsoft.com/office/drawing/2014/main" id="{7F44168E-A4D2-E14E-BCEA-8EAC9BDD2BCF}"/>
                </a:ext>
              </a:extLst>
            </p:cNvPr>
            <p:cNvSpPr/>
            <p:nvPr/>
          </p:nvSpPr>
          <p:spPr>
            <a:xfrm>
              <a:off x="3248025" y="912850"/>
              <a:ext cx="10075" cy="8600"/>
            </a:xfrm>
            <a:custGeom>
              <a:avLst/>
              <a:gdLst/>
              <a:ahLst/>
              <a:cxnLst/>
              <a:rect l="l" t="t" r="r" b="b"/>
              <a:pathLst>
                <a:path w="403" h="344" extrusionOk="0">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55;p2">
              <a:extLst>
                <a:ext uri="{FF2B5EF4-FFF2-40B4-BE49-F238E27FC236}">
                  <a16:creationId xmlns:a16="http://schemas.microsoft.com/office/drawing/2014/main" id="{FEA169C8-355B-EA46-91F6-BDC173EE4D7E}"/>
                </a:ext>
              </a:extLst>
            </p:cNvPr>
            <p:cNvSpPr/>
            <p:nvPr/>
          </p:nvSpPr>
          <p:spPr>
            <a:xfrm>
              <a:off x="3231300" y="1193250"/>
              <a:ext cx="26800" cy="22950"/>
            </a:xfrm>
            <a:custGeom>
              <a:avLst/>
              <a:gdLst/>
              <a:ahLst/>
              <a:cxnLst/>
              <a:rect l="l" t="t" r="r" b="b"/>
              <a:pathLst>
                <a:path w="1072" h="918" extrusionOk="0">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56;p2">
              <a:extLst>
                <a:ext uri="{FF2B5EF4-FFF2-40B4-BE49-F238E27FC236}">
                  <a16:creationId xmlns:a16="http://schemas.microsoft.com/office/drawing/2014/main" id="{4F61A98D-826C-BA4A-ABA8-ADCFD0E2DB14}"/>
                </a:ext>
              </a:extLst>
            </p:cNvPr>
            <p:cNvSpPr/>
            <p:nvPr/>
          </p:nvSpPr>
          <p:spPr>
            <a:xfrm>
              <a:off x="3920725" y="795525"/>
              <a:ext cx="29775" cy="28650"/>
            </a:xfrm>
            <a:custGeom>
              <a:avLst/>
              <a:gdLst/>
              <a:ahLst/>
              <a:cxnLst/>
              <a:rect l="l" t="t" r="r" b="b"/>
              <a:pathLst>
                <a:path w="1191" h="1146" extrusionOk="0">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57;p2">
              <a:extLst>
                <a:ext uri="{FF2B5EF4-FFF2-40B4-BE49-F238E27FC236}">
                  <a16:creationId xmlns:a16="http://schemas.microsoft.com/office/drawing/2014/main" id="{CEE515E7-8ADA-C047-80AA-8444097E5E9C}"/>
                </a:ext>
              </a:extLst>
            </p:cNvPr>
            <p:cNvSpPr/>
            <p:nvPr/>
          </p:nvSpPr>
          <p:spPr>
            <a:xfrm>
              <a:off x="4216075" y="1307725"/>
              <a:ext cx="13400" cy="11450"/>
            </a:xfrm>
            <a:custGeom>
              <a:avLst/>
              <a:gdLst/>
              <a:ahLst/>
              <a:cxnLst/>
              <a:rect l="l" t="t" r="r" b="b"/>
              <a:pathLst>
                <a:path w="536" h="458" extrusionOk="0">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58;p2">
              <a:extLst>
                <a:ext uri="{FF2B5EF4-FFF2-40B4-BE49-F238E27FC236}">
                  <a16:creationId xmlns:a16="http://schemas.microsoft.com/office/drawing/2014/main" id="{503D0AB4-E0DB-8043-837A-2943805B923A}"/>
                </a:ext>
              </a:extLst>
            </p:cNvPr>
            <p:cNvSpPr/>
            <p:nvPr/>
          </p:nvSpPr>
          <p:spPr>
            <a:xfrm>
              <a:off x="3383950" y="1619575"/>
              <a:ext cx="60100" cy="60125"/>
            </a:xfrm>
            <a:custGeom>
              <a:avLst/>
              <a:gdLst/>
              <a:ahLst/>
              <a:cxnLst/>
              <a:rect l="l" t="t" r="r" b="b"/>
              <a:pathLst>
                <a:path w="2404" h="2405" extrusionOk="0">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59;p2">
              <a:extLst>
                <a:ext uri="{FF2B5EF4-FFF2-40B4-BE49-F238E27FC236}">
                  <a16:creationId xmlns:a16="http://schemas.microsoft.com/office/drawing/2014/main" id="{C7B703CC-3EBD-1B49-A175-A092AB3F95CD}"/>
                </a:ext>
              </a:extLst>
            </p:cNvPr>
            <p:cNvSpPr/>
            <p:nvPr/>
          </p:nvSpPr>
          <p:spPr>
            <a:xfrm>
              <a:off x="2897525" y="1138900"/>
              <a:ext cx="14350" cy="14325"/>
            </a:xfrm>
            <a:custGeom>
              <a:avLst/>
              <a:gdLst/>
              <a:ahLst/>
              <a:cxnLst/>
              <a:rect l="l" t="t" r="r" b="b"/>
              <a:pathLst>
                <a:path w="574" h="573" extrusionOk="0">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60;p2">
              <a:extLst>
                <a:ext uri="{FF2B5EF4-FFF2-40B4-BE49-F238E27FC236}">
                  <a16:creationId xmlns:a16="http://schemas.microsoft.com/office/drawing/2014/main" id="{98CE35D3-C840-854C-9690-A3FB3958F373}"/>
                </a:ext>
              </a:extLst>
            </p:cNvPr>
            <p:cNvSpPr/>
            <p:nvPr/>
          </p:nvSpPr>
          <p:spPr>
            <a:xfrm>
              <a:off x="4624950" y="740575"/>
              <a:ext cx="30500" cy="26100"/>
            </a:xfrm>
            <a:custGeom>
              <a:avLst/>
              <a:gdLst/>
              <a:ahLst/>
              <a:cxnLst/>
              <a:rect l="l" t="t" r="r" b="b"/>
              <a:pathLst>
                <a:path w="1220" h="1044" extrusionOk="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61;p2">
              <a:extLst>
                <a:ext uri="{FF2B5EF4-FFF2-40B4-BE49-F238E27FC236}">
                  <a16:creationId xmlns:a16="http://schemas.microsoft.com/office/drawing/2014/main" id="{751A3BA5-B346-D048-9865-062E215DB397}"/>
                </a:ext>
              </a:extLst>
            </p:cNvPr>
            <p:cNvSpPr/>
            <p:nvPr/>
          </p:nvSpPr>
          <p:spPr>
            <a:xfrm>
              <a:off x="4546125" y="1480625"/>
              <a:ext cx="65025" cy="62550"/>
            </a:xfrm>
            <a:custGeom>
              <a:avLst/>
              <a:gdLst/>
              <a:ahLst/>
              <a:cxnLst/>
              <a:rect l="l" t="t" r="r" b="b"/>
              <a:pathLst>
                <a:path w="2601" h="2502" extrusionOk="0">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62;p2">
              <a:extLst>
                <a:ext uri="{FF2B5EF4-FFF2-40B4-BE49-F238E27FC236}">
                  <a16:creationId xmlns:a16="http://schemas.microsoft.com/office/drawing/2014/main" id="{2AD6CF5E-15AB-9744-B9D0-ACCF9E73737A}"/>
                </a:ext>
              </a:extLst>
            </p:cNvPr>
            <p:cNvSpPr/>
            <p:nvPr/>
          </p:nvSpPr>
          <p:spPr>
            <a:xfrm>
              <a:off x="5628225" y="589450"/>
              <a:ext cx="12175" cy="10475"/>
            </a:xfrm>
            <a:custGeom>
              <a:avLst/>
              <a:gdLst/>
              <a:ahLst/>
              <a:cxnLst/>
              <a:rect l="l" t="t" r="r" b="b"/>
              <a:pathLst>
                <a:path w="487" h="419" extrusionOk="0">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63;p2">
              <a:extLst>
                <a:ext uri="{FF2B5EF4-FFF2-40B4-BE49-F238E27FC236}">
                  <a16:creationId xmlns:a16="http://schemas.microsoft.com/office/drawing/2014/main" id="{A4A5A74D-8C7E-8E4A-A9E3-1B7F2C9E52E4}"/>
                </a:ext>
              </a:extLst>
            </p:cNvPr>
            <p:cNvSpPr/>
            <p:nvPr/>
          </p:nvSpPr>
          <p:spPr>
            <a:xfrm>
              <a:off x="5554275" y="1299250"/>
              <a:ext cx="14125" cy="14125"/>
            </a:xfrm>
            <a:custGeom>
              <a:avLst/>
              <a:gdLst/>
              <a:ahLst/>
              <a:cxnLst/>
              <a:rect l="l" t="t" r="r" b="b"/>
              <a:pathLst>
                <a:path w="565" h="565" extrusionOk="0">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64;p2">
              <a:extLst>
                <a:ext uri="{FF2B5EF4-FFF2-40B4-BE49-F238E27FC236}">
                  <a16:creationId xmlns:a16="http://schemas.microsoft.com/office/drawing/2014/main" id="{D32E5D1B-F950-9C45-A28D-60D39C26C28E}"/>
                </a:ext>
              </a:extLst>
            </p:cNvPr>
            <p:cNvSpPr/>
            <p:nvPr/>
          </p:nvSpPr>
          <p:spPr>
            <a:xfrm>
              <a:off x="6409675" y="642275"/>
              <a:ext cx="16500" cy="14150"/>
            </a:xfrm>
            <a:custGeom>
              <a:avLst/>
              <a:gdLst/>
              <a:ahLst/>
              <a:cxnLst/>
              <a:rect l="l" t="t" r="r" b="b"/>
              <a:pathLst>
                <a:path w="660" h="566" extrusionOk="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65;p2">
              <a:extLst>
                <a:ext uri="{FF2B5EF4-FFF2-40B4-BE49-F238E27FC236}">
                  <a16:creationId xmlns:a16="http://schemas.microsoft.com/office/drawing/2014/main" id="{674A301D-7F63-894D-B02C-F5F215A069C6}"/>
                </a:ext>
              </a:extLst>
            </p:cNvPr>
            <p:cNvSpPr/>
            <p:nvPr/>
          </p:nvSpPr>
          <p:spPr>
            <a:xfrm>
              <a:off x="6597550" y="1072025"/>
              <a:ext cx="20625" cy="17675"/>
            </a:xfrm>
            <a:custGeom>
              <a:avLst/>
              <a:gdLst/>
              <a:ahLst/>
              <a:cxnLst/>
              <a:rect l="l" t="t" r="r" b="b"/>
              <a:pathLst>
                <a:path w="825" h="707" extrusionOk="0">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66;p2">
              <a:extLst>
                <a:ext uri="{FF2B5EF4-FFF2-40B4-BE49-F238E27FC236}">
                  <a16:creationId xmlns:a16="http://schemas.microsoft.com/office/drawing/2014/main" id="{130A82E8-4D59-9D48-A03C-4DF69B8E9E9E}"/>
                </a:ext>
              </a:extLst>
            </p:cNvPr>
            <p:cNvSpPr/>
            <p:nvPr/>
          </p:nvSpPr>
          <p:spPr>
            <a:xfrm>
              <a:off x="6046250" y="1510600"/>
              <a:ext cx="20600" cy="17675"/>
            </a:xfrm>
            <a:custGeom>
              <a:avLst/>
              <a:gdLst/>
              <a:ahLst/>
              <a:cxnLst/>
              <a:rect l="l" t="t" r="r" b="b"/>
              <a:pathLst>
                <a:path w="824" h="707" extrusionOk="0">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767;p2">
              <a:extLst>
                <a:ext uri="{FF2B5EF4-FFF2-40B4-BE49-F238E27FC236}">
                  <a16:creationId xmlns:a16="http://schemas.microsoft.com/office/drawing/2014/main" id="{9CF2221D-D5FF-6949-9799-575AA4DD1059}"/>
                </a:ext>
              </a:extLst>
            </p:cNvPr>
            <p:cNvSpPr/>
            <p:nvPr/>
          </p:nvSpPr>
          <p:spPr>
            <a:xfrm>
              <a:off x="6988000" y="1234050"/>
              <a:ext cx="7075" cy="7075"/>
            </a:xfrm>
            <a:custGeom>
              <a:avLst/>
              <a:gdLst/>
              <a:ahLst/>
              <a:cxnLst/>
              <a:rect l="l" t="t" r="r" b="b"/>
              <a:pathLst>
                <a:path w="283" h="283" extrusionOk="0">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768;p2">
              <a:extLst>
                <a:ext uri="{FF2B5EF4-FFF2-40B4-BE49-F238E27FC236}">
                  <a16:creationId xmlns:a16="http://schemas.microsoft.com/office/drawing/2014/main" id="{5C42E761-E69D-AF43-8EBE-4E37366D3B50}"/>
                </a:ext>
              </a:extLst>
            </p:cNvPr>
            <p:cNvSpPr/>
            <p:nvPr/>
          </p:nvSpPr>
          <p:spPr>
            <a:xfrm>
              <a:off x="6556475" y="1862875"/>
              <a:ext cx="7075" cy="7075"/>
            </a:xfrm>
            <a:custGeom>
              <a:avLst/>
              <a:gdLst/>
              <a:ahLst/>
              <a:cxnLst/>
              <a:rect l="l" t="t" r="r" b="b"/>
              <a:pathLst>
                <a:path w="283" h="283" extrusionOk="0">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769;p2">
              <a:extLst>
                <a:ext uri="{FF2B5EF4-FFF2-40B4-BE49-F238E27FC236}">
                  <a16:creationId xmlns:a16="http://schemas.microsoft.com/office/drawing/2014/main" id="{1BDBEFE0-A027-C243-8133-2DB1214B6FF3}"/>
                </a:ext>
              </a:extLst>
            </p:cNvPr>
            <p:cNvSpPr/>
            <p:nvPr/>
          </p:nvSpPr>
          <p:spPr>
            <a:xfrm>
              <a:off x="7120350" y="1568725"/>
              <a:ext cx="40300" cy="38775"/>
            </a:xfrm>
            <a:custGeom>
              <a:avLst/>
              <a:gdLst/>
              <a:ahLst/>
              <a:cxnLst/>
              <a:rect l="l" t="t" r="r" b="b"/>
              <a:pathLst>
                <a:path w="1612" h="1551" extrusionOk="0">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770;p2">
              <a:extLst>
                <a:ext uri="{FF2B5EF4-FFF2-40B4-BE49-F238E27FC236}">
                  <a16:creationId xmlns:a16="http://schemas.microsoft.com/office/drawing/2014/main" id="{6F7AE364-4F5A-9141-8577-35BED8868E76}"/>
                </a:ext>
              </a:extLst>
            </p:cNvPr>
            <p:cNvSpPr/>
            <p:nvPr/>
          </p:nvSpPr>
          <p:spPr>
            <a:xfrm>
              <a:off x="7364925" y="2151725"/>
              <a:ext cx="25" cy="25"/>
            </a:xfrm>
            <a:custGeom>
              <a:avLst/>
              <a:gdLst/>
              <a:ahLst/>
              <a:cxnLst/>
              <a:rect l="l" t="t" r="r" b="b"/>
              <a:pathLst>
                <a:path w="1" h="1" extrusionOk="0">
                  <a:moveTo>
                    <a:pt x="0" y="0"/>
                  </a:move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771;p2">
              <a:extLst>
                <a:ext uri="{FF2B5EF4-FFF2-40B4-BE49-F238E27FC236}">
                  <a16:creationId xmlns:a16="http://schemas.microsoft.com/office/drawing/2014/main" id="{93BBDB1B-C632-A143-BBB2-BA97D0B09F9B}"/>
                </a:ext>
              </a:extLst>
            </p:cNvPr>
            <p:cNvSpPr/>
            <p:nvPr/>
          </p:nvSpPr>
          <p:spPr>
            <a:xfrm>
              <a:off x="6368025" y="2239775"/>
              <a:ext cx="21175" cy="21175"/>
            </a:xfrm>
            <a:custGeom>
              <a:avLst/>
              <a:gdLst/>
              <a:ahLst/>
              <a:cxnLst/>
              <a:rect l="l" t="t" r="r" b="b"/>
              <a:pathLst>
                <a:path w="847" h="847" extrusionOk="0">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772;p2">
              <a:extLst>
                <a:ext uri="{FF2B5EF4-FFF2-40B4-BE49-F238E27FC236}">
                  <a16:creationId xmlns:a16="http://schemas.microsoft.com/office/drawing/2014/main" id="{719B2A9D-E5EB-DA4D-B6EB-AE24E2D7AC35}"/>
                </a:ext>
              </a:extLst>
            </p:cNvPr>
            <p:cNvSpPr/>
            <p:nvPr/>
          </p:nvSpPr>
          <p:spPr>
            <a:xfrm>
              <a:off x="5896225" y="1963250"/>
              <a:ext cx="40300" cy="38800"/>
            </a:xfrm>
            <a:custGeom>
              <a:avLst/>
              <a:gdLst/>
              <a:ahLst/>
              <a:cxnLst/>
              <a:rect l="l" t="t" r="r" b="b"/>
              <a:pathLst>
                <a:path w="1612" h="1552" extrusionOk="0">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773;p2">
              <a:extLst>
                <a:ext uri="{FF2B5EF4-FFF2-40B4-BE49-F238E27FC236}">
                  <a16:creationId xmlns:a16="http://schemas.microsoft.com/office/drawing/2014/main" id="{03EF9C46-44F2-5B4F-B953-7AED8C20A887}"/>
                </a:ext>
              </a:extLst>
            </p:cNvPr>
            <p:cNvSpPr/>
            <p:nvPr/>
          </p:nvSpPr>
          <p:spPr>
            <a:xfrm>
              <a:off x="6526550" y="1508850"/>
              <a:ext cx="21175" cy="21175"/>
            </a:xfrm>
            <a:custGeom>
              <a:avLst/>
              <a:gdLst/>
              <a:ahLst/>
              <a:cxnLst/>
              <a:rect l="l" t="t" r="r" b="b"/>
              <a:pathLst>
                <a:path w="847" h="847" extrusionOk="0">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774;p2">
              <a:extLst>
                <a:ext uri="{FF2B5EF4-FFF2-40B4-BE49-F238E27FC236}">
                  <a16:creationId xmlns:a16="http://schemas.microsoft.com/office/drawing/2014/main" id="{0B31A6BC-7B59-F445-AC4D-D69591AD0D69}"/>
                </a:ext>
              </a:extLst>
            </p:cNvPr>
            <p:cNvSpPr/>
            <p:nvPr/>
          </p:nvSpPr>
          <p:spPr>
            <a:xfrm>
              <a:off x="7273900" y="1989450"/>
              <a:ext cx="26200" cy="22450"/>
            </a:xfrm>
            <a:custGeom>
              <a:avLst/>
              <a:gdLst/>
              <a:ahLst/>
              <a:cxnLst/>
              <a:rect l="l" t="t" r="r" b="b"/>
              <a:pathLst>
                <a:path w="1048" h="898" extrusionOk="0">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775;p2">
              <a:extLst>
                <a:ext uri="{FF2B5EF4-FFF2-40B4-BE49-F238E27FC236}">
                  <a16:creationId xmlns:a16="http://schemas.microsoft.com/office/drawing/2014/main" id="{C4FF1A4E-FA31-0040-8F35-31A838B875D8}"/>
                </a:ext>
              </a:extLst>
            </p:cNvPr>
            <p:cNvSpPr/>
            <p:nvPr/>
          </p:nvSpPr>
          <p:spPr>
            <a:xfrm>
              <a:off x="7275300" y="1783475"/>
              <a:ext cx="16400" cy="14050"/>
            </a:xfrm>
            <a:custGeom>
              <a:avLst/>
              <a:gdLst/>
              <a:ahLst/>
              <a:cxnLst/>
              <a:rect l="l" t="t" r="r" b="b"/>
              <a:pathLst>
                <a:path w="656" h="562" extrusionOk="0">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776;p2">
              <a:extLst>
                <a:ext uri="{FF2B5EF4-FFF2-40B4-BE49-F238E27FC236}">
                  <a16:creationId xmlns:a16="http://schemas.microsoft.com/office/drawing/2014/main" id="{174C3B43-0990-134C-AF77-74B3B5E7935F}"/>
                </a:ext>
              </a:extLst>
            </p:cNvPr>
            <p:cNvSpPr/>
            <p:nvPr/>
          </p:nvSpPr>
          <p:spPr>
            <a:xfrm>
              <a:off x="6862900" y="2482675"/>
              <a:ext cx="58900" cy="58875"/>
            </a:xfrm>
            <a:custGeom>
              <a:avLst/>
              <a:gdLst/>
              <a:ahLst/>
              <a:cxnLst/>
              <a:rect l="l" t="t" r="r" b="b"/>
              <a:pathLst>
                <a:path w="2356" h="2355" extrusionOk="0">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777;p2">
              <a:extLst>
                <a:ext uri="{FF2B5EF4-FFF2-40B4-BE49-F238E27FC236}">
                  <a16:creationId xmlns:a16="http://schemas.microsoft.com/office/drawing/2014/main" id="{805873F0-8174-7042-BA22-16E6B82A48CF}"/>
                </a:ext>
              </a:extLst>
            </p:cNvPr>
            <p:cNvSpPr/>
            <p:nvPr/>
          </p:nvSpPr>
          <p:spPr>
            <a:xfrm>
              <a:off x="7277650" y="2512100"/>
              <a:ext cx="14050" cy="14025"/>
            </a:xfrm>
            <a:custGeom>
              <a:avLst/>
              <a:gdLst/>
              <a:ahLst/>
              <a:cxnLst/>
              <a:rect l="l" t="t" r="r" b="b"/>
              <a:pathLst>
                <a:path w="562" h="561" extrusionOk="0">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778;p2">
              <a:extLst>
                <a:ext uri="{FF2B5EF4-FFF2-40B4-BE49-F238E27FC236}">
                  <a16:creationId xmlns:a16="http://schemas.microsoft.com/office/drawing/2014/main" id="{E337DAA8-9998-0242-98D4-FACBBABE27CF}"/>
                </a:ext>
              </a:extLst>
            </p:cNvPr>
            <p:cNvSpPr/>
            <p:nvPr/>
          </p:nvSpPr>
          <p:spPr>
            <a:xfrm>
              <a:off x="6471975" y="2817550"/>
              <a:ext cx="25225" cy="25225"/>
            </a:xfrm>
            <a:custGeom>
              <a:avLst/>
              <a:gdLst/>
              <a:ahLst/>
              <a:cxnLst/>
              <a:rect l="l" t="t" r="r" b="b"/>
              <a:pathLst>
                <a:path w="1009" h="1009" extrusionOk="0">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779;p2">
              <a:extLst>
                <a:ext uri="{FF2B5EF4-FFF2-40B4-BE49-F238E27FC236}">
                  <a16:creationId xmlns:a16="http://schemas.microsoft.com/office/drawing/2014/main" id="{6FFC89DA-A510-8342-A979-1903A8A69331}"/>
                </a:ext>
              </a:extLst>
            </p:cNvPr>
            <p:cNvSpPr/>
            <p:nvPr/>
          </p:nvSpPr>
          <p:spPr>
            <a:xfrm>
              <a:off x="6894625" y="2985700"/>
              <a:ext cx="22950" cy="19650"/>
            </a:xfrm>
            <a:custGeom>
              <a:avLst/>
              <a:gdLst/>
              <a:ahLst/>
              <a:cxnLst/>
              <a:rect l="l" t="t" r="r" b="b"/>
              <a:pathLst>
                <a:path w="918" h="786" extrusionOk="0">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780;p2">
              <a:extLst>
                <a:ext uri="{FF2B5EF4-FFF2-40B4-BE49-F238E27FC236}">
                  <a16:creationId xmlns:a16="http://schemas.microsoft.com/office/drawing/2014/main" id="{93D0CB14-945A-5840-8666-3ED4D236E41E}"/>
                </a:ext>
              </a:extLst>
            </p:cNvPr>
            <p:cNvSpPr/>
            <p:nvPr/>
          </p:nvSpPr>
          <p:spPr>
            <a:xfrm>
              <a:off x="7171625" y="2811950"/>
              <a:ext cx="16375" cy="14050"/>
            </a:xfrm>
            <a:custGeom>
              <a:avLst/>
              <a:gdLst/>
              <a:ahLst/>
              <a:cxnLst/>
              <a:rect l="l" t="t" r="r" b="b"/>
              <a:pathLst>
                <a:path w="655" h="562" extrusionOk="0">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781;p2">
              <a:extLst>
                <a:ext uri="{FF2B5EF4-FFF2-40B4-BE49-F238E27FC236}">
                  <a16:creationId xmlns:a16="http://schemas.microsoft.com/office/drawing/2014/main" id="{7759C0D6-E704-0541-81A5-E4B883395143}"/>
                </a:ext>
              </a:extLst>
            </p:cNvPr>
            <p:cNvSpPr/>
            <p:nvPr/>
          </p:nvSpPr>
          <p:spPr>
            <a:xfrm>
              <a:off x="7258050" y="3110425"/>
              <a:ext cx="11200" cy="11200"/>
            </a:xfrm>
            <a:custGeom>
              <a:avLst/>
              <a:gdLst/>
              <a:ahLst/>
              <a:cxnLst/>
              <a:rect l="l" t="t" r="r" b="b"/>
              <a:pathLst>
                <a:path w="448" h="448" extrusionOk="0">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782;p2">
              <a:extLst>
                <a:ext uri="{FF2B5EF4-FFF2-40B4-BE49-F238E27FC236}">
                  <a16:creationId xmlns:a16="http://schemas.microsoft.com/office/drawing/2014/main" id="{67100A4C-9769-414D-A6D5-1E2F200771D2}"/>
                </a:ext>
              </a:extLst>
            </p:cNvPr>
            <p:cNvSpPr/>
            <p:nvPr/>
          </p:nvSpPr>
          <p:spPr>
            <a:xfrm>
              <a:off x="6920775" y="3365425"/>
              <a:ext cx="26225" cy="22450"/>
            </a:xfrm>
            <a:custGeom>
              <a:avLst/>
              <a:gdLst/>
              <a:ahLst/>
              <a:cxnLst/>
              <a:rect l="l" t="t" r="r" b="b"/>
              <a:pathLst>
                <a:path w="1049" h="898" extrusionOk="0">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783;p2">
              <a:extLst>
                <a:ext uri="{FF2B5EF4-FFF2-40B4-BE49-F238E27FC236}">
                  <a16:creationId xmlns:a16="http://schemas.microsoft.com/office/drawing/2014/main" id="{07B79C60-EF6D-EB45-815F-C6AD8A330148}"/>
                </a:ext>
              </a:extLst>
            </p:cNvPr>
            <p:cNvSpPr/>
            <p:nvPr/>
          </p:nvSpPr>
          <p:spPr>
            <a:xfrm>
              <a:off x="6142550" y="3183250"/>
              <a:ext cx="40800" cy="39250"/>
            </a:xfrm>
            <a:custGeom>
              <a:avLst/>
              <a:gdLst/>
              <a:ahLst/>
              <a:cxnLst/>
              <a:rect l="l" t="t" r="r" b="b"/>
              <a:pathLst>
                <a:path w="1632" h="1570" extrusionOk="0">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784;p2">
              <a:extLst>
                <a:ext uri="{FF2B5EF4-FFF2-40B4-BE49-F238E27FC236}">
                  <a16:creationId xmlns:a16="http://schemas.microsoft.com/office/drawing/2014/main" id="{7A32C7AC-4801-F346-8FA4-CCBFA8CB64A9}"/>
                </a:ext>
              </a:extLst>
            </p:cNvPr>
            <p:cNvSpPr/>
            <p:nvPr/>
          </p:nvSpPr>
          <p:spPr>
            <a:xfrm>
              <a:off x="6410775" y="3750750"/>
              <a:ext cx="16400" cy="14050"/>
            </a:xfrm>
            <a:custGeom>
              <a:avLst/>
              <a:gdLst/>
              <a:ahLst/>
              <a:cxnLst/>
              <a:rect l="l" t="t" r="r" b="b"/>
              <a:pathLst>
                <a:path w="656" h="562" extrusionOk="0">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785;p2">
              <a:extLst>
                <a:ext uri="{FF2B5EF4-FFF2-40B4-BE49-F238E27FC236}">
                  <a16:creationId xmlns:a16="http://schemas.microsoft.com/office/drawing/2014/main" id="{521F3184-227D-6A42-A607-0102565133CA}"/>
                </a:ext>
              </a:extLst>
            </p:cNvPr>
            <p:cNvSpPr/>
            <p:nvPr/>
          </p:nvSpPr>
          <p:spPr>
            <a:xfrm>
              <a:off x="6815250" y="3666650"/>
              <a:ext cx="16850" cy="16850"/>
            </a:xfrm>
            <a:custGeom>
              <a:avLst/>
              <a:gdLst/>
              <a:ahLst/>
              <a:cxnLst/>
              <a:rect l="l" t="t" r="r" b="b"/>
              <a:pathLst>
                <a:path w="674" h="674" extrusionOk="0">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786;p2">
              <a:extLst>
                <a:ext uri="{FF2B5EF4-FFF2-40B4-BE49-F238E27FC236}">
                  <a16:creationId xmlns:a16="http://schemas.microsoft.com/office/drawing/2014/main" id="{7233E8CB-B51E-2844-8B75-55FE0AA0C05E}"/>
                </a:ext>
              </a:extLst>
            </p:cNvPr>
            <p:cNvSpPr/>
            <p:nvPr/>
          </p:nvSpPr>
          <p:spPr>
            <a:xfrm>
              <a:off x="6874950" y="4144475"/>
              <a:ext cx="23000" cy="19675"/>
            </a:xfrm>
            <a:custGeom>
              <a:avLst/>
              <a:gdLst/>
              <a:ahLst/>
              <a:cxnLst/>
              <a:rect l="l" t="t" r="r" b="b"/>
              <a:pathLst>
                <a:path w="920" h="787" extrusionOk="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787;p2">
              <a:extLst>
                <a:ext uri="{FF2B5EF4-FFF2-40B4-BE49-F238E27FC236}">
                  <a16:creationId xmlns:a16="http://schemas.microsoft.com/office/drawing/2014/main" id="{EAA4C9D1-8388-964E-A398-4F2CC0CAA6F1}"/>
                </a:ext>
              </a:extLst>
            </p:cNvPr>
            <p:cNvSpPr/>
            <p:nvPr/>
          </p:nvSpPr>
          <p:spPr>
            <a:xfrm>
              <a:off x="5994600" y="3973575"/>
              <a:ext cx="16400" cy="14025"/>
            </a:xfrm>
            <a:custGeom>
              <a:avLst/>
              <a:gdLst/>
              <a:ahLst/>
              <a:cxnLst/>
              <a:rect l="l" t="t" r="r" b="b"/>
              <a:pathLst>
                <a:path w="656" h="561" extrusionOk="0">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788;p2">
              <a:extLst>
                <a:ext uri="{FF2B5EF4-FFF2-40B4-BE49-F238E27FC236}">
                  <a16:creationId xmlns:a16="http://schemas.microsoft.com/office/drawing/2014/main" id="{65535EEC-C810-914E-83C7-74E9E407B36C}"/>
                </a:ext>
              </a:extLst>
            </p:cNvPr>
            <p:cNvSpPr/>
            <p:nvPr/>
          </p:nvSpPr>
          <p:spPr>
            <a:xfrm>
              <a:off x="7308500" y="3732525"/>
              <a:ext cx="28025" cy="28050"/>
            </a:xfrm>
            <a:custGeom>
              <a:avLst/>
              <a:gdLst/>
              <a:ahLst/>
              <a:cxnLst/>
              <a:rect l="l" t="t" r="r" b="b"/>
              <a:pathLst>
                <a:path w="1121" h="1122" extrusionOk="0">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789;p2">
              <a:extLst>
                <a:ext uri="{FF2B5EF4-FFF2-40B4-BE49-F238E27FC236}">
                  <a16:creationId xmlns:a16="http://schemas.microsoft.com/office/drawing/2014/main" id="{2ABFA6BB-B9C7-EA4F-B00B-CF1B30C01EBA}"/>
                </a:ext>
              </a:extLst>
            </p:cNvPr>
            <p:cNvSpPr/>
            <p:nvPr/>
          </p:nvSpPr>
          <p:spPr>
            <a:xfrm>
              <a:off x="7197300" y="4378500"/>
              <a:ext cx="13100" cy="11225"/>
            </a:xfrm>
            <a:custGeom>
              <a:avLst/>
              <a:gdLst/>
              <a:ahLst/>
              <a:cxnLst/>
              <a:rect l="l" t="t" r="r" b="b"/>
              <a:pathLst>
                <a:path w="524" h="449" extrusionOk="0">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790;p2">
              <a:extLst>
                <a:ext uri="{FF2B5EF4-FFF2-40B4-BE49-F238E27FC236}">
                  <a16:creationId xmlns:a16="http://schemas.microsoft.com/office/drawing/2014/main" id="{697A25A9-8582-964C-8EFA-721D7C6FAA6F}"/>
                </a:ext>
              </a:extLst>
            </p:cNvPr>
            <p:cNvSpPr/>
            <p:nvPr/>
          </p:nvSpPr>
          <p:spPr>
            <a:xfrm>
              <a:off x="6393900" y="4416325"/>
              <a:ext cx="26250" cy="22450"/>
            </a:xfrm>
            <a:custGeom>
              <a:avLst/>
              <a:gdLst/>
              <a:ahLst/>
              <a:cxnLst/>
              <a:rect l="l" t="t" r="r" b="b"/>
              <a:pathLst>
                <a:path w="1050" h="898" extrusionOk="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791;p2">
              <a:extLst>
                <a:ext uri="{FF2B5EF4-FFF2-40B4-BE49-F238E27FC236}">
                  <a16:creationId xmlns:a16="http://schemas.microsoft.com/office/drawing/2014/main" id="{60C08E3D-B5E2-5649-8766-B233E600C390}"/>
                </a:ext>
              </a:extLst>
            </p:cNvPr>
            <p:cNvSpPr/>
            <p:nvPr/>
          </p:nvSpPr>
          <p:spPr>
            <a:xfrm>
              <a:off x="6876900" y="4627900"/>
              <a:ext cx="11225" cy="11225"/>
            </a:xfrm>
            <a:custGeom>
              <a:avLst/>
              <a:gdLst/>
              <a:ahLst/>
              <a:cxnLst/>
              <a:rect l="l" t="t" r="r" b="b"/>
              <a:pathLst>
                <a:path w="449" h="449" extrusionOk="0">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792;p2">
              <a:extLst>
                <a:ext uri="{FF2B5EF4-FFF2-40B4-BE49-F238E27FC236}">
                  <a16:creationId xmlns:a16="http://schemas.microsoft.com/office/drawing/2014/main" id="{126B0A8A-CCE8-3442-8120-5E6EB59CE8B5}"/>
                </a:ext>
              </a:extLst>
            </p:cNvPr>
            <p:cNvSpPr/>
            <p:nvPr/>
          </p:nvSpPr>
          <p:spPr>
            <a:xfrm>
              <a:off x="6914750" y="4958575"/>
              <a:ext cx="36450" cy="36475"/>
            </a:xfrm>
            <a:custGeom>
              <a:avLst/>
              <a:gdLst/>
              <a:ahLst/>
              <a:cxnLst/>
              <a:rect l="l" t="t" r="r" b="b"/>
              <a:pathLst>
                <a:path w="1458" h="1459" extrusionOk="0">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793;p2">
              <a:extLst>
                <a:ext uri="{FF2B5EF4-FFF2-40B4-BE49-F238E27FC236}">
                  <a16:creationId xmlns:a16="http://schemas.microsoft.com/office/drawing/2014/main" id="{71A5CFE2-D931-D74A-A3B1-4EBFBBC3C126}"/>
                </a:ext>
              </a:extLst>
            </p:cNvPr>
            <p:cNvSpPr/>
            <p:nvPr/>
          </p:nvSpPr>
          <p:spPr>
            <a:xfrm>
              <a:off x="7358400" y="4894100"/>
              <a:ext cx="22950" cy="19675"/>
            </a:xfrm>
            <a:custGeom>
              <a:avLst/>
              <a:gdLst/>
              <a:ahLst/>
              <a:cxnLst/>
              <a:rect l="l" t="t" r="r" b="b"/>
              <a:pathLst>
                <a:path w="918" h="787" extrusionOk="0">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794;p2">
              <a:extLst>
                <a:ext uri="{FF2B5EF4-FFF2-40B4-BE49-F238E27FC236}">
                  <a16:creationId xmlns:a16="http://schemas.microsoft.com/office/drawing/2014/main" id="{2851AFFC-9DE8-364E-BD62-D48FC7BFDB73}"/>
                </a:ext>
              </a:extLst>
            </p:cNvPr>
            <p:cNvSpPr/>
            <p:nvPr/>
          </p:nvSpPr>
          <p:spPr>
            <a:xfrm>
              <a:off x="6061850" y="4576050"/>
              <a:ext cx="6600" cy="5625"/>
            </a:xfrm>
            <a:custGeom>
              <a:avLst/>
              <a:gdLst/>
              <a:ahLst/>
              <a:cxnLst/>
              <a:rect l="l" t="t" r="r" b="b"/>
              <a:pathLst>
                <a:path w="264" h="225" extrusionOk="0">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795;p2">
              <a:extLst>
                <a:ext uri="{FF2B5EF4-FFF2-40B4-BE49-F238E27FC236}">
                  <a16:creationId xmlns:a16="http://schemas.microsoft.com/office/drawing/2014/main" id="{378197D9-05F0-8C42-AFB1-5B627B625D3E}"/>
                </a:ext>
              </a:extLst>
            </p:cNvPr>
            <p:cNvSpPr/>
            <p:nvPr/>
          </p:nvSpPr>
          <p:spPr>
            <a:xfrm>
              <a:off x="6271125" y="4131875"/>
              <a:ext cx="13100" cy="11250"/>
            </a:xfrm>
            <a:custGeom>
              <a:avLst/>
              <a:gdLst/>
              <a:ahLst/>
              <a:cxnLst/>
              <a:rect l="l" t="t" r="r" b="b"/>
              <a:pathLst>
                <a:path w="524" h="450" extrusionOk="0">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796;p2">
              <a:extLst>
                <a:ext uri="{FF2B5EF4-FFF2-40B4-BE49-F238E27FC236}">
                  <a16:creationId xmlns:a16="http://schemas.microsoft.com/office/drawing/2014/main" id="{58E61EA9-F069-3640-845A-4529A96BB61D}"/>
                </a:ext>
              </a:extLst>
            </p:cNvPr>
            <p:cNvSpPr/>
            <p:nvPr/>
          </p:nvSpPr>
          <p:spPr>
            <a:xfrm>
              <a:off x="6591950" y="5041250"/>
              <a:ext cx="22950" cy="19675"/>
            </a:xfrm>
            <a:custGeom>
              <a:avLst/>
              <a:gdLst/>
              <a:ahLst/>
              <a:cxnLst/>
              <a:rect l="l" t="t" r="r" b="b"/>
              <a:pathLst>
                <a:path w="918" h="787" extrusionOk="0">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797;p2">
              <a:extLst>
                <a:ext uri="{FF2B5EF4-FFF2-40B4-BE49-F238E27FC236}">
                  <a16:creationId xmlns:a16="http://schemas.microsoft.com/office/drawing/2014/main" id="{5664D21B-370B-C247-9400-3764CAE4055B}"/>
                </a:ext>
              </a:extLst>
            </p:cNvPr>
            <p:cNvSpPr/>
            <p:nvPr/>
          </p:nvSpPr>
          <p:spPr>
            <a:xfrm>
              <a:off x="6077250" y="5107125"/>
              <a:ext cx="26200" cy="22450"/>
            </a:xfrm>
            <a:custGeom>
              <a:avLst/>
              <a:gdLst/>
              <a:ahLst/>
              <a:cxnLst/>
              <a:rect l="l" t="t" r="r" b="b"/>
              <a:pathLst>
                <a:path w="1048" h="898" extrusionOk="0">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798;p2">
              <a:extLst>
                <a:ext uri="{FF2B5EF4-FFF2-40B4-BE49-F238E27FC236}">
                  <a16:creationId xmlns:a16="http://schemas.microsoft.com/office/drawing/2014/main" id="{A37A38AE-CA92-7B41-B51C-955D1564EB96}"/>
                </a:ext>
              </a:extLst>
            </p:cNvPr>
            <p:cNvSpPr/>
            <p:nvPr/>
          </p:nvSpPr>
          <p:spPr>
            <a:xfrm>
              <a:off x="5825500" y="4867500"/>
              <a:ext cx="22950" cy="19675"/>
            </a:xfrm>
            <a:custGeom>
              <a:avLst/>
              <a:gdLst/>
              <a:ahLst/>
              <a:cxnLst/>
              <a:rect l="l" t="t" r="r" b="b"/>
              <a:pathLst>
                <a:path w="918" h="787" extrusionOk="0">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799;p2">
              <a:extLst>
                <a:ext uri="{FF2B5EF4-FFF2-40B4-BE49-F238E27FC236}">
                  <a16:creationId xmlns:a16="http://schemas.microsoft.com/office/drawing/2014/main" id="{84B73D8B-02F7-064E-9564-B1F1D36FE83A}"/>
                </a:ext>
              </a:extLst>
            </p:cNvPr>
            <p:cNvSpPr/>
            <p:nvPr/>
          </p:nvSpPr>
          <p:spPr>
            <a:xfrm>
              <a:off x="5662500" y="4581650"/>
              <a:ext cx="6600" cy="5650"/>
            </a:xfrm>
            <a:custGeom>
              <a:avLst/>
              <a:gdLst/>
              <a:ahLst/>
              <a:cxnLst/>
              <a:rect l="l" t="t" r="r" b="b"/>
              <a:pathLst>
                <a:path w="264" h="226" extrusionOk="0">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0;p2">
              <a:extLst>
                <a:ext uri="{FF2B5EF4-FFF2-40B4-BE49-F238E27FC236}">
                  <a16:creationId xmlns:a16="http://schemas.microsoft.com/office/drawing/2014/main" id="{5BD4E8D2-72CF-894F-964A-8A871F5B6943}"/>
                </a:ext>
              </a:extLst>
            </p:cNvPr>
            <p:cNvSpPr/>
            <p:nvPr/>
          </p:nvSpPr>
          <p:spPr>
            <a:xfrm>
              <a:off x="5817625" y="4249575"/>
              <a:ext cx="16800" cy="16850"/>
            </a:xfrm>
            <a:custGeom>
              <a:avLst/>
              <a:gdLst/>
              <a:ahLst/>
              <a:cxnLst/>
              <a:rect l="l" t="t" r="r" b="b"/>
              <a:pathLst>
                <a:path w="672" h="674" extrusionOk="0">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1;p2">
              <a:extLst>
                <a:ext uri="{FF2B5EF4-FFF2-40B4-BE49-F238E27FC236}">
                  <a16:creationId xmlns:a16="http://schemas.microsoft.com/office/drawing/2014/main" id="{ADE8420D-B04D-1041-9DCB-0081B5798F8C}"/>
                </a:ext>
              </a:extLst>
            </p:cNvPr>
            <p:cNvSpPr/>
            <p:nvPr/>
          </p:nvSpPr>
          <p:spPr>
            <a:xfrm>
              <a:off x="5467300" y="4995000"/>
              <a:ext cx="16850" cy="16850"/>
            </a:xfrm>
            <a:custGeom>
              <a:avLst/>
              <a:gdLst/>
              <a:ahLst/>
              <a:cxnLst/>
              <a:rect l="l" t="t" r="r" b="b"/>
              <a:pathLst>
                <a:path w="674" h="674" extrusionOk="0">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2;p2">
              <a:extLst>
                <a:ext uri="{FF2B5EF4-FFF2-40B4-BE49-F238E27FC236}">
                  <a16:creationId xmlns:a16="http://schemas.microsoft.com/office/drawing/2014/main" id="{1F416448-5F73-7C40-BDB9-008F323E3F77}"/>
                </a:ext>
              </a:extLst>
            </p:cNvPr>
            <p:cNvSpPr/>
            <p:nvPr/>
          </p:nvSpPr>
          <p:spPr>
            <a:xfrm>
              <a:off x="5322050" y="4703575"/>
              <a:ext cx="6575" cy="5625"/>
            </a:xfrm>
            <a:custGeom>
              <a:avLst/>
              <a:gdLst/>
              <a:ahLst/>
              <a:cxnLst/>
              <a:rect l="l" t="t" r="r" b="b"/>
              <a:pathLst>
                <a:path w="263" h="225" extrusionOk="0">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p2">
              <a:extLst>
                <a:ext uri="{FF2B5EF4-FFF2-40B4-BE49-F238E27FC236}">
                  <a16:creationId xmlns:a16="http://schemas.microsoft.com/office/drawing/2014/main" id="{DC383988-534C-0246-A4B5-73755D31A941}"/>
                </a:ext>
              </a:extLst>
            </p:cNvPr>
            <p:cNvSpPr/>
            <p:nvPr/>
          </p:nvSpPr>
          <p:spPr>
            <a:xfrm>
              <a:off x="5073575" y="4546650"/>
              <a:ext cx="25250" cy="25225"/>
            </a:xfrm>
            <a:custGeom>
              <a:avLst/>
              <a:gdLst/>
              <a:ahLst/>
              <a:cxnLst/>
              <a:rect l="l" t="t" r="r" b="b"/>
              <a:pathLst>
                <a:path w="1010" h="1009" extrusionOk="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4;p2">
              <a:extLst>
                <a:ext uri="{FF2B5EF4-FFF2-40B4-BE49-F238E27FC236}">
                  <a16:creationId xmlns:a16="http://schemas.microsoft.com/office/drawing/2014/main" id="{AC6D4705-D244-DC4D-A747-C3E2F3D5D251}"/>
                </a:ext>
              </a:extLst>
            </p:cNvPr>
            <p:cNvSpPr/>
            <p:nvPr/>
          </p:nvSpPr>
          <p:spPr>
            <a:xfrm>
              <a:off x="5564425" y="5201000"/>
              <a:ext cx="6600" cy="5625"/>
            </a:xfrm>
            <a:custGeom>
              <a:avLst/>
              <a:gdLst/>
              <a:ahLst/>
              <a:cxnLst/>
              <a:rect l="l" t="t" r="r" b="b"/>
              <a:pathLst>
                <a:path w="264" h="225" extrusionOk="0">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5;p2">
              <a:extLst>
                <a:ext uri="{FF2B5EF4-FFF2-40B4-BE49-F238E27FC236}">
                  <a16:creationId xmlns:a16="http://schemas.microsoft.com/office/drawing/2014/main" id="{A6EEABAC-F6B5-9E46-ABA7-7215338200DF}"/>
                </a:ext>
              </a:extLst>
            </p:cNvPr>
            <p:cNvSpPr/>
            <p:nvPr/>
          </p:nvSpPr>
          <p:spPr>
            <a:xfrm>
              <a:off x="5561175" y="4745600"/>
              <a:ext cx="5625" cy="5625"/>
            </a:xfrm>
            <a:custGeom>
              <a:avLst/>
              <a:gdLst/>
              <a:ahLst/>
              <a:cxnLst/>
              <a:rect l="l" t="t" r="r" b="b"/>
              <a:pathLst>
                <a:path w="225" h="225" extrusionOk="0">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6;p2">
              <a:extLst>
                <a:ext uri="{FF2B5EF4-FFF2-40B4-BE49-F238E27FC236}">
                  <a16:creationId xmlns:a16="http://schemas.microsoft.com/office/drawing/2014/main" id="{3A8E5C49-9C4D-E343-AEB0-2A8DE241C688}"/>
                </a:ext>
              </a:extLst>
            </p:cNvPr>
            <p:cNvSpPr/>
            <p:nvPr/>
          </p:nvSpPr>
          <p:spPr>
            <a:xfrm>
              <a:off x="5474325" y="4490600"/>
              <a:ext cx="33625" cy="33625"/>
            </a:xfrm>
            <a:custGeom>
              <a:avLst/>
              <a:gdLst/>
              <a:ahLst/>
              <a:cxnLst/>
              <a:rect l="l" t="t" r="r" b="b"/>
              <a:pathLst>
                <a:path w="1345" h="1345" extrusionOk="0">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7;p2">
              <a:extLst>
                <a:ext uri="{FF2B5EF4-FFF2-40B4-BE49-F238E27FC236}">
                  <a16:creationId xmlns:a16="http://schemas.microsoft.com/office/drawing/2014/main" id="{CD9D6EC6-2244-F34E-ADD1-8BD31AF0BBEF}"/>
                </a:ext>
              </a:extLst>
            </p:cNvPr>
            <p:cNvSpPr/>
            <p:nvPr/>
          </p:nvSpPr>
          <p:spPr>
            <a:xfrm>
              <a:off x="4969875" y="5109925"/>
              <a:ext cx="25275" cy="25225"/>
            </a:xfrm>
            <a:custGeom>
              <a:avLst/>
              <a:gdLst/>
              <a:ahLst/>
              <a:cxnLst/>
              <a:rect l="l" t="t" r="r" b="b"/>
              <a:pathLst>
                <a:path w="1011" h="1009" extrusionOk="0">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8;p2">
              <a:extLst>
                <a:ext uri="{FF2B5EF4-FFF2-40B4-BE49-F238E27FC236}">
                  <a16:creationId xmlns:a16="http://schemas.microsoft.com/office/drawing/2014/main" id="{254C311B-252D-AC44-B215-0939BEE64333}"/>
                </a:ext>
              </a:extLst>
            </p:cNvPr>
            <p:cNvSpPr/>
            <p:nvPr/>
          </p:nvSpPr>
          <p:spPr>
            <a:xfrm>
              <a:off x="5804025" y="4625075"/>
              <a:ext cx="16425" cy="14075"/>
            </a:xfrm>
            <a:custGeom>
              <a:avLst/>
              <a:gdLst/>
              <a:ahLst/>
              <a:cxnLst/>
              <a:rect l="l" t="t" r="r" b="b"/>
              <a:pathLst>
                <a:path w="657" h="563" extrusionOk="0">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9;p2">
              <a:extLst>
                <a:ext uri="{FF2B5EF4-FFF2-40B4-BE49-F238E27FC236}">
                  <a16:creationId xmlns:a16="http://schemas.microsoft.com/office/drawing/2014/main" id="{259234E7-AECA-9140-8687-67DF601C39B9}"/>
                </a:ext>
              </a:extLst>
            </p:cNvPr>
            <p:cNvSpPr/>
            <p:nvPr/>
          </p:nvSpPr>
          <p:spPr>
            <a:xfrm>
              <a:off x="4576050" y="4852050"/>
              <a:ext cx="28225" cy="24175"/>
            </a:xfrm>
            <a:custGeom>
              <a:avLst/>
              <a:gdLst/>
              <a:ahLst/>
              <a:cxnLst/>
              <a:rect l="l" t="t" r="r" b="b"/>
              <a:pathLst>
                <a:path w="1129" h="967" extrusionOk="0">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10;p2">
              <a:extLst>
                <a:ext uri="{FF2B5EF4-FFF2-40B4-BE49-F238E27FC236}">
                  <a16:creationId xmlns:a16="http://schemas.microsoft.com/office/drawing/2014/main" id="{BA44BBE4-89C3-6846-B210-CA79ACC8E2D8}"/>
                </a:ext>
              </a:extLst>
            </p:cNvPr>
            <p:cNvSpPr/>
            <p:nvPr/>
          </p:nvSpPr>
          <p:spPr>
            <a:xfrm>
              <a:off x="4662500" y="4402000"/>
              <a:ext cx="20100" cy="20100"/>
            </a:xfrm>
            <a:custGeom>
              <a:avLst/>
              <a:gdLst/>
              <a:ahLst/>
              <a:cxnLst/>
              <a:rect l="l" t="t" r="r" b="b"/>
              <a:pathLst>
                <a:path w="804" h="804" extrusionOk="0">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11;p2">
              <a:extLst>
                <a:ext uri="{FF2B5EF4-FFF2-40B4-BE49-F238E27FC236}">
                  <a16:creationId xmlns:a16="http://schemas.microsoft.com/office/drawing/2014/main" id="{C85BEF39-EC42-9641-9156-2FE96FA6EF1E}"/>
                </a:ext>
              </a:extLst>
            </p:cNvPr>
            <p:cNvSpPr/>
            <p:nvPr/>
          </p:nvSpPr>
          <p:spPr>
            <a:xfrm>
              <a:off x="4089850" y="4520525"/>
              <a:ext cx="16100" cy="16100"/>
            </a:xfrm>
            <a:custGeom>
              <a:avLst/>
              <a:gdLst/>
              <a:ahLst/>
              <a:cxnLst/>
              <a:rect l="l" t="t" r="r" b="b"/>
              <a:pathLst>
                <a:path w="644" h="644" extrusionOk="0">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12;p2">
              <a:extLst>
                <a:ext uri="{FF2B5EF4-FFF2-40B4-BE49-F238E27FC236}">
                  <a16:creationId xmlns:a16="http://schemas.microsoft.com/office/drawing/2014/main" id="{68239596-C2F6-E549-A2E0-D2074ECD38F4}"/>
                </a:ext>
              </a:extLst>
            </p:cNvPr>
            <p:cNvSpPr/>
            <p:nvPr/>
          </p:nvSpPr>
          <p:spPr>
            <a:xfrm>
              <a:off x="4174250" y="4878200"/>
              <a:ext cx="28150" cy="28125"/>
            </a:xfrm>
            <a:custGeom>
              <a:avLst/>
              <a:gdLst/>
              <a:ahLst/>
              <a:cxnLst/>
              <a:rect l="l" t="t" r="r" b="b"/>
              <a:pathLst>
                <a:path w="1126" h="1125" extrusionOk="0">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13;p2">
              <a:extLst>
                <a:ext uri="{FF2B5EF4-FFF2-40B4-BE49-F238E27FC236}">
                  <a16:creationId xmlns:a16="http://schemas.microsoft.com/office/drawing/2014/main" id="{46A2CB15-D7B7-1F43-98B2-BF49C23063B4}"/>
                </a:ext>
              </a:extLst>
            </p:cNvPr>
            <p:cNvSpPr/>
            <p:nvPr/>
          </p:nvSpPr>
          <p:spPr>
            <a:xfrm>
              <a:off x="4568075" y="5059000"/>
              <a:ext cx="16075" cy="16075"/>
            </a:xfrm>
            <a:custGeom>
              <a:avLst/>
              <a:gdLst/>
              <a:ahLst/>
              <a:cxnLst/>
              <a:rect l="l" t="t" r="r" b="b"/>
              <a:pathLst>
                <a:path w="643" h="643" extrusionOk="0">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14;p2">
              <a:extLst>
                <a:ext uri="{FF2B5EF4-FFF2-40B4-BE49-F238E27FC236}">
                  <a16:creationId xmlns:a16="http://schemas.microsoft.com/office/drawing/2014/main" id="{532083D0-4155-8940-B8B9-BA5779948F14}"/>
                </a:ext>
              </a:extLst>
            </p:cNvPr>
            <p:cNvSpPr/>
            <p:nvPr/>
          </p:nvSpPr>
          <p:spPr>
            <a:xfrm>
              <a:off x="3686000" y="4727475"/>
              <a:ext cx="20100" cy="20125"/>
            </a:xfrm>
            <a:custGeom>
              <a:avLst/>
              <a:gdLst/>
              <a:ahLst/>
              <a:cxnLst/>
              <a:rect l="l" t="t" r="r" b="b"/>
              <a:pathLst>
                <a:path w="804" h="805" extrusionOk="0">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15;p2">
              <a:extLst>
                <a:ext uri="{FF2B5EF4-FFF2-40B4-BE49-F238E27FC236}">
                  <a16:creationId xmlns:a16="http://schemas.microsoft.com/office/drawing/2014/main" id="{E6E19D32-C3D0-E341-961B-91CF841B5153}"/>
                </a:ext>
              </a:extLst>
            </p:cNvPr>
            <p:cNvSpPr/>
            <p:nvPr/>
          </p:nvSpPr>
          <p:spPr>
            <a:xfrm>
              <a:off x="3732225" y="4482375"/>
              <a:ext cx="16100" cy="16075"/>
            </a:xfrm>
            <a:custGeom>
              <a:avLst/>
              <a:gdLst/>
              <a:ahLst/>
              <a:cxnLst/>
              <a:rect l="l" t="t" r="r" b="b"/>
              <a:pathLst>
                <a:path w="644" h="643" extrusionOk="0">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16;p2">
              <a:extLst>
                <a:ext uri="{FF2B5EF4-FFF2-40B4-BE49-F238E27FC236}">
                  <a16:creationId xmlns:a16="http://schemas.microsoft.com/office/drawing/2014/main" id="{20B6CE60-B8F3-6A4B-9DCD-FD102266AE40}"/>
                </a:ext>
              </a:extLst>
            </p:cNvPr>
            <p:cNvSpPr/>
            <p:nvPr/>
          </p:nvSpPr>
          <p:spPr>
            <a:xfrm>
              <a:off x="3272100" y="4952500"/>
              <a:ext cx="8050" cy="8075"/>
            </a:xfrm>
            <a:custGeom>
              <a:avLst/>
              <a:gdLst/>
              <a:ahLst/>
              <a:cxnLst/>
              <a:rect l="l" t="t" r="r" b="b"/>
              <a:pathLst>
                <a:path w="322" h="323" extrusionOk="0">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17;p2">
              <a:extLst>
                <a:ext uri="{FF2B5EF4-FFF2-40B4-BE49-F238E27FC236}">
                  <a16:creationId xmlns:a16="http://schemas.microsoft.com/office/drawing/2014/main" id="{6C73C6D8-7A31-3B4F-AC48-F9E39E53D676}"/>
                </a:ext>
              </a:extLst>
            </p:cNvPr>
            <p:cNvSpPr/>
            <p:nvPr/>
          </p:nvSpPr>
          <p:spPr>
            <a:xfrm>
              <a:off x="3651850" y="5195650"/>
              <a:ext cx="8050" cy="8050"/>
            </a:xfrm>
            <a:custGeom>
              <a:avLst/>
              <a:gdLst/>
              <a:ahLst/>
              <a:cxnLst/>
              <a:rect l="l" t="t" r="r" b="b"/>
              <a:pathLst>
                <a:path w="322" h="322" extrusionOk="0">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18;p2">
              <a:extLst>
                <a:ext uri="{FF2B5EF4-FFF2-40B4-BE49-F238E27FC236}">
                  <a16:creationId xmlns:a16="http://schemas.microsoft.com/office/drawing/2014/main" id="{2B9CB507-93F3-F340-9C40-FAE13DC02539}"/>
                </a:ext>
              </a:extLst>
            </p:cNvPr>
            <p:cNvSpPr/>
            <p:nvPr/>
          </p:nvSpPr>
          <p:spPr>
            <a:xfrm>
              <a:off x="2972700" y="4584850"/>
              <a:ext cx="28150" cy="28125"/>
            </a:xfrm>
            <a:custGeom>
              <a:avLst/>
              <a:gdLst/>
              <a:ahLst/>
              <a:cxnLst/>
              <a:rect l="l" t="t" r="r" b="b"/>
              <a:pathLst>
                <a:path w="1126" h="1125" extrusionOk="0">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19;p2">
              <a:extLst>
                <a:ext uri="{FF2B5EF4-FFF2-40B4-BE49-F238E27FC236}">
                  <a16:creationId xmlns:a16="http://schemas.microsoft.com/office/drawing/2014/main" id="{ECE30531-FB92-A84C-BD82-D865E811F1AE}"/>
                </a:ext>
              </a:extLst>
            </p:cNvPr>
            <p:cNvSpPr/>
            <p:nvPr/>
          </p:nvSpPr>
          <p:spPr>
            <a:xfrm>
              <a:off x="3168025" y="4305550"/>
              <a:ext cx="41825" cy="40200"/>
            </a:xfrm>
            <a:custGeom>
              <a:avLst/>
              <a:gdLst/>
              <a:ahLst/>
              <a:cxnLst/>
              <a:rect l="l" t="t" r="r" b="b"/>
              <a:pathLst>
                <a:path w="1673" h="1608" extrusionOk="0">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20;p2">
              <a:extLst>
                <a:ext uri="{FF2B5EF4-FFF2-40B4-BE49-F238E27FC236}">
                  <a16:creationId xmlns:a16="http://schemas.microsoft.com/office/drawing/2014/main" id="{4AB9D9D5-90E6-0B46-8869-E92DE8318380}"/>
                </a:ext>
              </a:extLst>
            </p:cNvPr>
            <p:cNvSpPr/>
            <p:nvPr/>
          </p:nvSpPr>
          <p:spPr>
            <a:xfrm>
              <a:off x="3416775" y="4301525"/>
              <a:ext cx="20100" cy="20100"/>
            </a:xfrm>
            <a:custGeom>
              <a:avLst/>
              <a:gdLst/>
              <a:ahLst/>
              <a:cxnLst/>
              <a:rect l="l" t="t" r="r" b="b"/>
              <a:pathLst>
                <a:path w="804" h="804" extrusionOk="0">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21;p2">
              <a:extLst>
                <a:ext uri="{FF2B5EF4-FFF2-40B4-BE49-F238E27FC236}">
                  <a16:creationId xmlns:a16="http://schemas.microsoft.com/office/drawing/2014/main" id="{38D6E41B-6DAB-0848-B6BC-317940F0773D}"/>
                </a:ext>
              </a:extLst>
            </p:cNvPr>
            <p:cNvSpPr/>
            <p:nvPr/>
          </p:nvSpPr>
          <p:spPr>
            <a:xfrm>
              <a:off x="2799900" y="5109250"/>
              <a:ext cx="36225" cy="36175"/>
            </a:xfrm>
            <a:custGeom>
              <a:avLst/>
              <a:gdLst/>
              <a:ahLst/>
              <a:cxnLst/>
              <a:rect l="l" t="t" r="r" b="b"/>
              <a:pathLst>
                <a:path w="1449" h="1447" extrusionOk="0">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22;p2">
              <a:extLst>
                <a:ext uri="{FF2B5EF4-FFF2-40B4-BE49-F238E27FC236}">
                  <a16:creationId xmlns:a16="http://schemas.microsoft.com/office/drawing/2014/main" id="{ED1C8F34-BD2E-5F46-A578-A3E68D382174}"/>
                </a:ext>
              </a:extLst>
            </p:cNvPr>
            <p:cNvSpPr/>
            <p:nvPr/>
          </p:nvSpPr>
          <p:spPr>
            <a:xfrm>
              <a:off x="2536700" y="4468300"/>
              <a:ext cx="52250" cy="52250"/>
            </a:xfrm>
            <a:custGeom>
              <a:avLst/>
              <a:gdLst/>
              <a:ahLst/>
              <a:cxnLst/>
              <a:rect l="l" t="t" r="r" b="b"/>
              <a:pathLst>
                <a:path w="2090" h="2090" extrusionOk="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23;p2">
              <a:extLst>
                <a:ext uri="{FF2B5EF4-FFF2-40B4-BE49-F238E27FC236}">
                  <a16:creationId xmlns:a16="http://schemas.microsoft.com/office/drawing/2014/main" id="{5833842D-3AA6-834C-805D-79BF4BB510D8}"/>
                </a:ext>
              </a:extLst>
            </p:cNvPr>
            <p:cNvSpPr/>
            <p:nvPr/>
          </p:nvSpPr>
          <p:spPr>
            <a:xfrm>
              <a:off x="2773800" y="415082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24;p2">
              <a:extLst>
                <a:ext uri="{FF2B5EF4-FFF2-40B4-BE49-F238E27FC236}">
                  <a16:creationId xmlns:a16="http://schemas.microsoft.com/office/drawing/2014/main" id="{7E89E41C-553C-A640-BE7A-077D0597C8A6}"/>
                </a:ext>
              </a:extLst>
            </p:cNvPr>
            <p:cNvSpPr/>
            <p:nvPr/>
          </p:nvSpPr>
          <p:spPr>
            <a:xfrm>
              <a:off x="2329750" y="4988650"/>
              <a:ext cx="16100" cy="16150"/>
            </a:xfrm>
            <a:custGeom>
              <a:avLst/>
              <a:gdLst/>
              <a:ahLst/>
              <a:cxnLst/>
              <a:rect l="l" t="t" r="r" b="b"/>
              <a:pathLst>
                <a:path w="644" h="646" extrusionOk="0">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25;p2">
              <a:extLst>
                <a:ext uri="{FF2B5EF4-FFF2-40B4-BE49-F238E27FC236}">
                  <a16:creationId xmlns:a16="http://schemas.microsoft.com/office/drawing/2014/main" id="{62E6CCF3-C863-7441-B406-383D5A86C7DB}"/>
                </a:ext>
              </a:extLst>
            </p:cNvPr>
            <p:cNvSpPr/>
            <p:nvPr/>
          </p:nvSpPr>
          <p:spPr>
            <a:xfrm>
              <a:off x="2203150" y="4618975"/>
              <a:ext cx="24175" cy="24125"/>
            </a:xfrm>
            <a:custGeom>
              <a:avLst/>
              <a:gdLst/>
              <a:ahLst/>
              <a:cxnLst/>
              <a:rect l="l" t="t" r="r" b="b"/>
              <a:pathLst>
                <a:path w="967" h="965" extrusionOk="0">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26;p2">
              <a:extLst>
                <a:ext uri="{FF2B5EF4-FFF2-40B4-BE49-F238E27FC236}">
                  <a16:creationId xmlns:a16="http://schemas.microsoft.com/office/drawing/2014/main" id="{719920A4-A608-3649-B032-A4CCE047807A}"/>
                </a:ext>
              </a:extLst>
            </p:cNvPr>
            <p:cNvSpPr/>
            <p:nvPr/>
          </p:nvSpPr>
          <p:spPr>
            <a:xfrm>
              <a:off x="2154950" y="4283450"/>
              <a:ext cx="8050" cy="8050"/>
            </a:xfrm>
            <a:custGeom>
              <a:avLst/>
              <a:gdLst/>
              <a:ahLst/>
              <a:cxnLst/>
              <a:rect l="l" t="t" r="r" b="b"/>
              <a:pathLst>
                <a:path w="322" h="322" extrusionOk="0">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27;p2">
              <a:extLst>
                <a:ext uri="{FF2B5EF4-FFF2-40B4-BE49-F238E27FC236}">
                  <a16:creationId xmlns:a16="http://schemas.microsoft.com/office/drawing/2014/main" id="{A924C674-090A-F941-8184-C4D9B1C17A6B}"/>
                </a:ext>
              </a:extLst>
            </p:cNvPr>
            <p:cNvSpPr/>
            <p:nvPr/>
          </p:nvSpPr>
          <p:spPr>
            <a:xfrm>
              <a:off x="1911775" y="4856050"/>
              <a:ext cx="28200" cy="24175"/>
            </a:xfrm>
            <a:custGeom>
              <a:avLst/>
              <a:gdLst/>
              <a:ahLst/>
              <a:cxnLst/>
              <a:rect l="l" t="t" r="r" b="b"/>
              <a:pathLst>
                <a:path w="1128" h="967" extrusionOk="0">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28;p2">
              <a:extLst>
                <a:ext uri="{FF2B5EF4-FFF2-40B4-BE49-F238E27FC236}">
                  <a16:creationId xmlns:a16="http://schemas.microsoft.com/office/drawing/2014/main" id="{B775FBBD-7693-ED41-82C8-EB5FBD4B2847}"/>
                </a:ext>
              </a:extLst>
            </p:cNvPr>
            <p:cNvSpPr/>
            <p:nvPr/>
          </p:nvSpPr>
          <p:spPr>
            <a:xfrm>
              <a:off x="1968075" y="5073050"/>
              <a:ext cx="16100" cy="16125"/>
            </a:xfrm>
            <a:custGeom>
              <a:avLst/>
              <a:gdLst/>
              <a:ahLst/>
              <a:cxnLst/>
              <a:rect l="l" t="t" r="r" b="b"/>
              <a:pathLst>
                <a:path w="644" h="645" extrusionOk="0">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29;p2">
              <a:extLst>
                <a:ext uri="{FF2B5EF4-FFF2-40B4-BE49-F238E27FC236}">
                  <a16:creationId xmlns:a16="http://schemas.microsoft.com/office/drawing/2014/main" id="{E5816125-321D-CF4E-9C49-EBAA5AFD2AEB}"/>
                </a:ext>
              </a:extLst>
            </p:cNvPr>
            <p:cNvSpPr/>
            <p:nvPr/>
          </p:nvSpPr>
          <p:spPr>
            <a:xfrm>
              <a:off x="1666700" y="4618975"/>
              <a:ext cx="32150" cy="32175"/>
            </a:xfrm>
            <a:custGeom>
              <a:avLst/>
              <a:gdLst/>
              <a:ahLst/>
              <a:cxnLst/>
              <a:rect l="l" t="t" r="r" b="b"/>
              <a:pathLst>
                <a:path w="1286" h="1287" extrusionOk="0">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30;p2">
              <a:extLst>
                <a:ext uri="{FF2B5EF4-FFF2-40B4-BE49-F238E27FC236}">
                  <a16:creationId xmlns:a16="http://schemas.microsoft.com/office/drawing/2014/main" id="{189943A3-72BC-404F-A1CD-BEFDDE3E4E9D}"/>
                </a:ext>
              </a:extLst>
            </p:cNvPr>
            <p:cNvSpPr/>
            <p:nvPr/>
          </p:nvSpPr>
          <p:spPr>
            <a:xfrm>
              <a:off x="1787225" y="4325625"/>
              <a:ext cx="32200" cy="32175"/>
            </a:xfrm>
            <a:custGeom>
              <a:avLst/>
              <a:gdLst/>
              <a:ahLst/>
              <a:cxnLst/>
              <a:rect l="l" t="t" r="r" b="b"/>
              <a:pathLst>
                <a:path w="1288" h="1287" extrusionOk="0">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31;p2">
              <a:extLst>
                <a:ext uri="{FF2B5EF4-FFF2-40B4-BE49-F238E27FC236}">
                  <a16:creationId xmlns:a16="http://schemas.microsoft.com/office/drawing/2014/main" id="{6A3B2B9B-BBA3-2A4A-8815-3D0FA050F966}"/>
                </a:ext>
              </a:extLst>
            </p:cNvPr>
            <p:cNvSpPr/>
            <p:nvPr/>
          </p:nvSpPr>
          <p:spPr>
            <a:xfrm>
              <a:off x="1596350" y="4064400"/>
              <a:ext cx="36225" cy="36225"/>
            </a:xfrm>
            <a:custGeom>
              <a:avLst/>
              <a:gdLst/>
              <a:ahLst/>
              <a:cxnLst/>
              <a:rect l="l" t="t" r="r" b="b"/>
              <a:pathLst>
                <a:path w="1449" h="1449" extrusionOk="0">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32;p2">
              <a:extLst>
                <a:ext uri="{FF2B5EF4-FFF2-40B4-BE49-F238E27FC236}">
                  <a16:creationId xmlns:a16="http://schemas.microsoft.com/office/drawing/2014/main" id="{E0723049-CA6A-6B43-A116-89167A01FEF3}"/>
                </a:ext>
              </a:extLst>
            </p:cNvPr>
            <p:cNvSpPr/>
            <p:nvPr/>
          </p:nvSpPr>
          <p:spPr>
            <a:xfrm>
              <a:off x="1170400" y="4600900"/>
              <a:ext cx="12075" cy="12075"/>
            </a:xfrm>
            <a:custGeom>
              <a:avLst/>
              <a:gdLst/>
              <a:ahLst/>
              <a:cxnLst/>
              <a:rect l="l" t="t" r="r" b="b"/>
              <a:pathLst>
                <a:path w="483" h="483" extrusionOk="0">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33;p2">
              <a:extLst>
                <a:ext uri="{FF2B5EF4-FFF2-40B4-BE49-F238E27FC236}">
                  <a16:creationId xmlns:a16="http://schemas.microsoft.com/office/drawing/2014/main" id="{7F5F9661-51C5-D947-8BAF-B5B37DF1BF19}"/>
                </a:ext>
              </a:extLst>
            </p:cNvPr>
            <p:cNvSpPr/>
            <p:nvPr/>
          </p:nvSpPr>
          <p:spPr>
            <a:xfrm>
              <a:off x="1228675" y="4954525"/>
              <a:ext cx="12075" cy="12075"/>
            </a:xfrm>
            <a:custGeom>
              <a:avLst/>
              <a:gdLst/>
              <a:ahLst/>
              <a:cxnLst/>
              <a:rect l="l" t="t" r="r" b="b"/>
              <a:pathLst>
                <a:path w="483" h="483" extrusionOk="0">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34;p2">
              <a:extLst>
                <a:ext uri="{FF2B5EF4-FFF2-40B4-BE49-F238E27FC236}">
                  <a16:creationId xmlns:a16="http://schemas.microsoft.com/office/drawing/2014/main" id="{8352C31D-2A5E-0349-83C2-977D43E718B1}"/>
                </a:ext>
              </a:extLst>
            </p:cNvPr>
            <p:cNvSpPr/>
            <p:nvPr/>
          </p:nvSpPr>
          <p:spPr>
            <a:xfrm>
              <a:off x="1477825" y="5193650"/>
              <a:ext cx="32175" cy="32150"/>
            </a:xfrm>
            <a:custGeom>
              <a:avLst/>
              <a:gdLst/>
              <a:ahLst/>
              <a:cxnLst/>
              <a:rect l="l" t="t" r="r" b="b"/>
              <a:pathLst>
                <a:path w="1287" h="1286" extrusionOk="0">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35;p2">
              <a:extLst>
                <a:ext uri="{FF2B5EF4-FFF2-40B4-BE49-F238E27FC236}">
                  <a16:creationId xmlns:a16="http://schemas.microsoft.com/office/drawing/2014/main" id="{03E2085A-DEDB-3943-BDFE-460F9B250B3E}"/>
                </a:ext>
              </a:extLst>
            </p:cNvPr>
            <p:cNvSpPr/>
            <p:nvPr/>
          </p:nvSpPr>
          <p:spPr>
            <a:xfrm>
              <a:off x="1369325" y="4733500"/>
              <a:ext cx="28125" cy="28150"/>
            </a:xfrm>
            <a:custGeom>
              <a:avLst/>
              <a:gdLst/>
              <a:ahLst/>
              <a:cxnLst/>
              <a:rect l="l" t="t" r="r" b="b"/>
              <a:pathLst>
                <a:path w="1125" h="1126" extrusionOk="0">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36;p2">
              <a:extLst>
                <a:ext uri="{FF2B5EF4-FFF2-40B4-BE49-F238E27FC236}">
                  <a16:creationId xmlns:a16="http://schemas.microsoft.com/office/drawing/2014/main" id="{6394DD70-B44D-7444-88BD-0CEACF4882DD}"/>
                </a:ext>
              </a:extLst>
            </p:cNvPr>
            <p:cNvSpPr/>
            <p:nvPr/>
          </p:nvSpPr>
          <p:spPr>
            <a:xfrm>
              <a:off x="841450" y="4848025"/>
              <a:ext cx="37625" cy="36200"/>
            </a:xfrm>
            <a:custGeom>
              <a:avLst/>
              <a:gdLst/>
              <a:ahLst/>
              <a:cxnLst/>
              <a:rect l="l" t="t" r="r" b="b"/>
              <a:pathLst>
                <a:path w="1505" h="1448" extrusionOk="0">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37;p2">
              <a:extLst>
                <a:ext uri="{FF2B5EF4-FFF2-40B4-BE49-F238E27FC236}">
                  <a16:creationId xmlns:a16="http://schemas.microsoft.com/office/drawing/2014/main" id="{17F1086F-5C0C-9440-82F5-782E3FE0E0F7}"/>
                </a:ext>
              </a:extLst>
            </p:cNvPr>
            <p:cNvSpPr/>
            <p:nvPr/>
          </p:nvSpPr>
          <p:spPr>
            <a:xfrm>
              <a:off x="834825" y="4590875"/>
              <a:ext cx="14125" cy="12075"/>
            </a:xfrm>
            <a:custGeom>
              <a:avLst/>
              <a:gdLst/>
              <a:ahLst/>
              <a:cxnLst/>
              <a:rect l="l" t="t" r="r" b="b"/>
              <a:pathLst>
                <a:path w="565" h="483" extrusionOk="0">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38;p2">
              <a:extLst>
                <a:ext uri="{FF2B5EF4-FFF2-40B4-BE49-F238E27FC236}">
                  <a16:creationId xmlns:a16="http://schemas.microsoft.com/office/drawing/2014/main" id="{1AC845B6-2D2E-6A4F-94DE-8A134CDC2505}"/>
                </a:ext>
              </a:extLst>
            </p:cNvPr>
            <p:cNvSpPr/>
            <p:nvPr/>
          </p:nvSpPr>
          <p:spPr>
            <a:xfrm>
              <a:off x="366700" y="5113250"/>
              <a:ext cx="40225" cy="40200"/>
            </a:xfrm>
            <a:custGeom>
              <a:avLst/>
              <a:gdLst/>
              <a:ahLst/>
              <a:cxnLst/>
              <a:rect l="l" t="t" r="r" b="b"/>
              <a:pathLst>
                <a:path w="1609" h="1608" extrusionOk="0">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39;p2">
              <a:extLst>
                <a:ext uri="{FF2B5EF4-FFF2-40B4-BE49-F238E27FC236}">
                  <a16:creationId xmlns:a16="http://schemas.microsoft.com/office/drawing/2014/main" id="{AF583C68-05FD-CB4A-9C80-D0336E0A5DF0}"/>
                </a:ext>
              </a:extLst>
            </p:cNvPr>
            <p:cNvSpPr/>
            <p:nvPr/>
          </p:nvSpPr>
          <p:spPr>
            <a:xfrm>
              <a:off x="356650" y="4755600"/>
              <a:ext cx="28175" cy="28175"/>
            </a:xfrm>
            <a:custGeom>
              <a:avLst/>
              <a:gdLst/>
              <a:ahLst/>
              <a:cxnLst/>
              <a:rect l="l" t="t" r="r" b="b"/>
              <a:pathLst>
                <a:path w="1127" h="1127" extrusionOk="0">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40;p2">
              <a:extLst>
                <a:ext uri="{FF2B5EF4-FFF2-40B4-BE49-F238E27FC236}">
                  <a16:creationId xmlns:a16="http://schemas.microsoft.com/office/drawing/2014/main" id="{F587F37B-078B-6E46-8DAD-D7D99E097D74}"/>
                </a:ext>
              </a:extLst>
            </p:cNvPr>
            <p:cNvSpPr/>
            <p:nvPr/>
          </p:nvSpPr>
          <p:spPr>
            <a:xfrm>
              <a:off x="236675" y="4365800"/>
              <a:ext cx="37625" cy="36200"/>
            </a:xfrm>
            <a:custGeom>
              <a:avLst/>
              <a:gdLst/>
              <a:ahLst/>
              <a:cxnLst/>
              <a:rect l="l" t="t" r="r" b="b"/>
              <a:pathLst>
                <a:path w="1505" h="1448" extrusionOk="0">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41;p2">
              <a:extLst>
                <a:ext uri="{FF2B5EF4-FFF2-40B4-BE49-F238E27FC236}">
                  <a16:creationId xmlns:a16="http://schemas.microsoft.com/office/drawing/2014/main" id="{12E3ED39-1C55-CE4E-93F8-78D7AEFAA162}"/>
                </a:ext>
              </a:extLst>
            </p:cNvPr>
            <p:cNvSpPr/>
            <p:nvPr/>
          </p:nvSpPr>
          <p:spPr>
            <a:xfrm>
              <a:off x="648000" y="4058375"/>
              <a:ext cx="16100" cy="16150"/>
            </a:xfrm>
            <a:custGeom>
              <a:avLst/>
              <a:gdLst/>
              <a:ahLst/>
              <a:cxnLst/>
              <a:rect l="l" t="t" r="r" b="b"/>
              <a:pathLst>
                <a:path w="644" h="646" extrusionOk="0">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42;p2">
              <a:extLst>
                <a:ext uri="{FF2B5EF4-FFF2-40B4-BE49-F238E27FC236}">
                  <a16:creationId xmlns:a16="http://schemas.microsoft.com/office/drawing/2014/main" id="{A82E8FEC-19DB-D146-9CD8-FE6BD9CE3AAB}"/>
                </a:ext>
              </a:extLst>
            </p:cNvPr>
            <p:cNvSpPr/>
            <p:nvPr/>
          </p:nvSpPr>
          <p:spPr>
            <a:xfrm>
              <a:off x="1174425" y="4010175"/>
              <a:ext cx="28175" cy="28150"/>
            </a:xfrm>
            <a:custGeom>
              <a:avLst/>
              <a:gdLst/>
              <a:ahLst/>
              <a:cxnLst/>
              <a:rect l="l" t="t" r="r" b="b"/>
              <a:pathLst>
                <a:path w="1127" h="1126" extrusionOk="0">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43;p2">
              <a:extLst>
                <a:ext uri="{FF2B5EF4-FFF2-40B4-BE49-F238E27FC236}">
                  <a16:creationId xmlns:a16="http://schemas.microsoft.com/office/drawing/2014/main" id="{52C19C0B-834C-DB49-AFDD-423D09C0E6EC}"/>
                </a:ext>
              </a:extLst>
            </p:cNvPr>
            <p:cNvSpPr/>
            <p:nvPr/>
          </p:nvSpPr>
          <p:spPr>
            <a:xfrm>
              <a:off x="1335175" y="3654525"/>
              <a:ext cx="16100" cy="16125"/>
            </a:xfrm>
            <a:custGeom>
              <a:avLst/>
              <a:gdLst/>
              <a:ahLst/>
              <a:cxnLst/>
              <a:rect l="l" t="t" r="r" b="b"/>
              <a:pathLst>
                <a:path w="644" h="645" extrusionOk="0">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44;p2">
              <a:extLst>
                <a:ext uri="{FF2B5EF4-FFF2-40B4-BE49-F238E27FC236}">
                  <a16:creationId xmlns:a16="http://schemas.microsoft.com/office/drawing/2014/main" id="{07229F34-509B-534C-8777-B6A4B81420CF}"/>
                </a:ext>
              </a:extLst>
            </p:cNvPr>
            <p:cNvSpPr/>
            <p:nvPr/>
          </p:nvSpPr>
          <p:spPr>
            <a:xfrm>
              <a:off x="441050" y="3781125"/>
              <a:ext cx="36175" cy="36200"/>
            </a:xfrm>
            <a:custGeom>
              <a:avLst/>
              <a:gdLst/>
              <a:ahLst/>
              <a:cxnLst/>
              <a:rect l="l" t="t" r="r" b="b"/>
              <a:pathLst>
                <a:path w="1447" h="1448" extrusionOk="0">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45;p2">
              <a:extLst>
                <a:ext uri="{FF2B5EF4-FFF2-40B4-BE49-F238E27FC236}">
                  <a16:creationId xmlns:a16="http://schemas.microsoft.com/office/drawing/2014/main" id="{DA15C847-0349-FE42-90F6-A1FF6E57D638}"/>
                </a:ext>
              </a:extLst>
            </p:cNvPr>
            <p:cNvSpPr/>
            <p:nvPr/>
          </p:nvSpPr>
          <p:spPr>
            <a:xfrm>
              <a:off x="336575" y="3429500"/>
              <a:ext cx="8050" cy="8050"/>
            </a:xfrm>
            <a:custGeom>
              <a:avLst/>
              <a:gdLst/>
              <a:ahLst/>
              <a:cxnLst/>
              <a:rect l="l" t="t" r="r" b="b"/>
              <a:pathLst>
                <a:path w="322" h="322" extrusionOk="0">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46;p2">
              <a:extLst>
                <a:ext uri="{FF2B5EF4-FFF2-40B4-BE49-F238E27FC236}">
                  <a16:creationId xmlns:a16="http://schemas.microsoft.com/office/drawing/2014/main" id="{1D60F74F-5CD9-2746-959A-F780C308B0C4}"/>
                </a:ext>
              </a:extLst>
            </p:cNvPr>
            <p:cNvSpPr/>
            <p:nvPr/>
          </p:nvSpPr>
          <p:spPr>
            <a:xfrm>
              <a:off x="824100" y="3258750"/>
              <a:ext cx="32875" cy="28125"/>
            </a:xfrm>
            <a:custGeom>
              <a:avLst/>
              <a:gdLst/>
              <a:ahLst/>
              <a:cxnLst/>
              <a:rect l="l" t="t" r="r" b="b"/>
              <a:pathLst>
                <a:path w="1315" h="1125" extrusionOk="0">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47;p2">
              <a:extLst>
                <a:ext uri="{FF2B5EF4-FFF2-40B4-BE49-F238E27FC236}">
                  <a16:creationId xmlns:a16="http://schemas.microsoft.com/office/drawing/2014/main" id="{52E6CE17-D388-5047-A054-148DF384E694}"/>
                </a:ext>
              </a:extLst>
            </p:cNvPr>
            <p:cNvSpPr/>
            <p:nvPr/>
          </p:nvSpPr>
          <p:spPr>
            <a:xfrm>
              <a:off x="748450" y="3570125"/>
              <a:ext cx="24150" cy="24175"/>
            </a:xfrm>
            <a:custGeom>
              <a:avLst/>
              <a:gdLst/>
              <a:ahLst/>
              <a:cxnLst/>
              <a:rect l="l" t="t" r="r" b="b"/>
              <a:pathLst>
                <a:path w="966" h="967" extrusionOk="0">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48;p2">
              <a:extLst>
                <a:ext uri="{FF2B5EF4-FFF2-40B4-BE49-F238E27FC236}">
                  <a16:creationId xmlns:a16="http://schemas.microsoft.com/office/drawing/2014/main" id="{8F7FF725-0F1A-CC40-A3D5-5358145C6992}"/>
                </a:ext>
              </a:extLst>
            </p:cNvPr>
            <p:cNvSpPr/>
            <p:nvPr/>
          </p:nvSpPr>
          <p:spPr>
            <a:xfrm>
              <a:off x="1256800" y="3148200"/>
              <a:ext cx="8050" cy="8050"/>
            </a:xfrm>
            <a:custGeom>
              <a:avLst/>
              <a:gdLst/>
              <a:ahLst/>
              <a:cxnLst/>
              <a:rect l="l" t="t" r="r" b="b"/>
              <a:pathLst>
                <a:path w="322" h="322" extrusionOk="0">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49;p2">
              <a:extLst>
                <a:ext uri="{FF2B5EF4-FFF2-40B4-BE49-F238E27FC236}">
                  <a16:creationId xmlns:a16="http://schemas.microsoft.com/office/drawing/2014/main" id="{69832FB3-9A9A-A842-A16C-38A99217CD74}"/>
                </a:ext>
              </a:extLst>
            </p:cNvPr>
            <p:cNvSpPr/>
            <p:nvPr/>
          </p:nvSpPr>
          <p:spPr>
            <a:xfrm>
              <a:off x="414925" y="3043725"/>
              <a:ext cx="36200" cy="36200"/>
            </a:xfrm>
            <a:custGeom>
              <a:avLst/>
              <a:gdLst/>
              <a:ahLst/>
              <a:cxnLst/>
              <a:rect l="l" t="t" r="r" b="b"/>
              <a:pathLst>
                <a:path w="1448" h="1448" extrusionOk="0">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50;p2">
              <a:extLst>
                <a:ext uri="{FF2B5EF4-FFF2-40B4-BE49-F238E27FC236}">
                  <a16:creationId xmlns:a16="http://schemas.microsoft.com/office/drawing/2014/main" id="{BBFB06A8-11E6-D040-A4CA-D23BED2643C3}"/>
                </a:ext>
              </a:extLst>
            </p:cNvPr>
            <p:cNvSpPr/>
            <p:nvPr/>
          </p:nvSpPr>
          <p:spPr>
            <a:xfrm>
              <a:off x="650000" y="2551475"/>
              <a:ext cx="8075" cy="8075"/>
            </a:xfrm>
            <a:custGeom>
              <a:avLst/>
              <a:gdLst/>
              <a:ahLst/>
              <a:cxnLst/>
              <a:rect l="l" t="t" r="r" b="b"/>
              <a:pathLst>
                <a:path w="323" h="323" extrusionOk="0">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51;p2">
              <a:extLst>
                <a:ext uri="{FF2B5EF4-FFF2-40B4-BE49-F238E27FC236}">
                  <a16:creationId xmlns:a16="http://schemas.microsoft.com/office/drawing/2014/main" id="{CC7398D3-08A9-FC4C-8DBD-BE881F30399D}"/>
                </a:ext>
              </a:extLst>
            </p:cNvPr>
            <p:cNvSpPr/>
            <p:nvPr/>
          </p:nvSpPr>
          <p:spPr>
            <a:xfrm>
              <a:off x="1049850" y="2786550"/>
              <a:ext cx="24125" cy="24125"/>
            </a:xfrm>
            <a:custGeom>
              <a:avLst/>
              <a:gdLst/>
              <a:ahLst/>
              <a:cxnLst/>
              <a:rect l="l" t="t" r="r" b="b"/>
              <a:pathLst>
                <a:path w="965" h="965" extrusionOk="0">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52;p2">
              <a:extLst>
                <a:ext uri="{FF2B5EF4-FFF2-40B4-BE49-F238E27FC236}">
                  <a16:creationId xmlns:a16="http://schemas.microsoft.com/office/drawing/2014/main" id="{AD545E02-71C3-0C4B-A4ED-9611B555F708}"/>
                </a:ext>
              </a:extLst>
            </p:cNvPr>
            <p:cNvSpPr/>
            <p:nvPr/>
          </p:nvSpPr>
          <p:spPr>
            <a:xfrm>
              <a:off x="658050" y="3001525"/>
              <a:ext cx="8050" cy="8075"/>
            </a:xfrm>
            <a:custGeom>
              <a:avLst/>
              <a:gdLst/>
              <a:ahLst/>
              <a:cxnLst/>
              <a:rect l="l" t="t" r="r" b="b"/>
              <a:pathLst>
                <a:path w="322" h="323" extrusionOk="0">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53;p2">
              <a:extLst>
                <a:ext uri="{FF2B5EF4-FFF2-40B4-BE49-F238E27FC236}">
                  <a16:creationId xmlns:a16="http://schemas.microsoft.com/office/drawing/2014/main" id="{00DC9B68-DC95-0A4E-B35B-28EAE6CCA030}"/>
                </a:ext>
              </a:extLst>
            </p:cNvPr>
            <p:cNvSpPr/>
            <p:nvPr/>
          </p:nvSpPr>
          <p:spPr>
            <a:xfrm>
              <a:off x="1437650" y="2623800"/>
              <a:ext cx="28125" cy="28125"/>
            </a:xfrm>
            <a:custGeom>
              <a:avLst/>
              <a:gdLst/>
              <a:ahLst/>
              <a:cxnLst/>
              <a:rect l="l" t="t" r="r" b="b"/>
              <a:pathLst>
                <a:path w="1125" h="1125" extrusionOk="0">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54;p2">
              <a:extLst>
                <a:ext uri="{FF2B5EF4-FFF2-40B4-BE49-F238E27FC236}">
                  <a16:creationId xmlns:a16="http://schemas.microsoft.com/office/drawing/2014/main" id="{FBB53DC3-7BF3-2D44-96B9-0D03AC698C05}"/>
                </a:ext>
              </a:extLst>
            </p:cNvPr>
            <p:cNvSpPr/>
            <p:nvPr/>
          </p:nvSpPr>
          <p:spPr>
            <a:xfrm>
              <a:off x="1626525" y="2083325"/>
              <a:ext cx="16075" cy="16075"/>
            </a:xfrm>
            <a:custGeom>
              <a:avLst/>
              <a:gdLst/>
              <a:ahLst/>
              <a:cxnLst/>
              <a:rect l="l" t="t" r="r" b="b"/>
              <a:pathLst>
                <a:path w="643" h="643" extrusionOk="0">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55;p2">
              <a:extLst>
                <a:ext uri="{FF2B5EF4-FFF2-40B4-BE49-F238E27FC236}">
                  <a16:creationId xmlns:a16="http://schemas.microsoft.com/office/drawing/2014/main" id="{5C28DFD9-36B6-6D4C-BC49-C3ABB33D7CAF}"/>
                </a:ext>
              </a:extLst>
            </p:cNvPr>
            <p:cNvSpPr/>
            <p:nvPr/>
          </p:nvSpPr>
          <p:spPr>
            <a:xfrm>
              <a:off x="1206600" y="1890425"/>
              <a:ext cx="20100" cy="20100"/>
            </a:xfrm>
            <a:custGeom>
              <a:avLst/>
              <a:gdLst/>
              <a:ahLst/>
              <a:cxnLst/>
              <a:rect l="l" t="t" r="r" b="b"/>
              <a:pathLst>
                <a:path w="804" h="804" extrusionOk="0">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56;p2">
              <a:extLst>
                <a:ext uri="{FF2B5EF4-FFF2-40B4-BE49-F238E27FC236}">
                  <a16:creationId xmlns:a16="http://schemas.microsoft.com/office/drawing/2014/main" id="{44C1CFB2-68D3-4343-9993-97A337A92008}"/>
                </a:ext>
              </a:extLst>
            </p:cNvPr>
            <p:cNvSpPr/>
            <p:nvPr/>
          </p:nvSpPr>
          <p:spPr>
            <a:xfrm>
              <a:off x="537500" y="1902475"/>
              <a:ext cx="24125" cy="24125"/>
            </a:xfrm>
            <a:custGeom>
              <a:avLst/>
              <a:gdLst/>
              <a:ahLst/>
              <a:cxnLst/>
              <a:rect l="l" t="t" r="r" b="b"/>
              <a:pathLst>
                <a:path w="965" h="965" extrusionOk="0">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57;p2">
              <a:extLst>
                <a:ext uri="{FF2B5EF4-FFF2-40B4-BE49-F238E27FC236}">
                  <a16:creationId xmlns:a16="http://schemas.microsoft.com/office/drawing/2014/main" id="{AEEAD2FB-E0AC-FD48-B1AC-1FE28964FCDC}"/>
                </a:ext>
              </a:extLst>
            </p:cNvPr>
            <p:cNvSpPr/>
            <p:nvPr/>
          </p:nvSpPr>
          <p:spPr>
            <a:xfrm>
              <a:off x="431000" y="1470500"/>
              <a:ext cx="16100" cy="16100"/>
            </a:xfrm>
            <a:custGeom>
              <a:avLst/>
              <a:gdLst/>
              <a:ahLst/>
              <a:cxnLst/>
              <a:rect l="l" t="t" r="r" b="b"/>
              <a:pathLst>
                <a:path w="644" h="644" extrusionOk="0">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58;p2">
              <a:extLst>
                <a:ext uri="{FF2B5EF4-FFF2-40B4-BE49-F238E27FC236}">
                  <a16:creationId xmlns:a16="http://schemas.microsoft.com/office/drawing/2014/main" id="{04D7EE06-C821-7A4D-9A96-E376D5D02EC3}"/>
                </a:ext>
              </a:extLst>
            </p:cNvPr>
            <p:cNvSpPr/>
            <p:nvPr/>
          </p:nvSpPr>
          <p:spPr>
            <a:xfrm>
              <a:off x="676125" y="1159075"/>
              <a:ext cx="28175" cy="28125"/>
            </a:xfrm>
            <a:custGeom>
              <a:avLst/>
              <a:gdLst/>
              <a:ahLst/>
              <a:cxnLst/>
              <a:rect l="l" t="t" r="r" b="b"/>
              <a:pathLst>
                <a:path w="1127" h="1125" extrusionOk="0">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59;p2">
              <a:extLst>
                <a:ext uri="{FF2B5EF4-FFF2-40B4-BE49-F238E27FC236}">
                  <a16:creationId xmlns:a16="http://schemas.microsoft.com/office/drawing/2014/main" id="{34D0C573-9208-D842-9ED2-3949A3EF8ED4}"/>
                </a:ext>
              </a:extLst>
            </p:cNvPr>
            <p:cNvSpPr/>
            <p:nvPr/>
          </p:nvSpPr>
          <p:spPr>
            <a:xfrm>
              <a:off x="352625" y="1018400"/>
              <a:ext cx="8075" cy="8050"/>
            </a:xfrm>
            <a:custGeom>
              <a:avLst/>
              <a:gdLst/>
              <a:ahLst/>
              <a:cxnLst/>
              <a:rect l="l" t="t" r="r" b="b"/>
              <a:pathLst>
                <a:path w="323" h="322" extrusionOk="0">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60;p2">
              <a:extLst>
                <a:ext uri="{FF2B5EF4-FFF2-40B4-BE49-F238E27FC236}">
                  <a16:creationId xmlns:a16="http://schemas.microsoft.com/office/drawing/2014/main" id="{5FF6609D-968C-4A44-BB28-EFF0237FA626}"/>
                </a:ext>
              </a:extLst>
            </p:cNvPr>
            <p:cNvSpPr/>
            <p:nvPr/>
          </p:nvSpPr>
          <p:spPr>
            <a:xfrm>
              <a:off x="569625" y="614525"/>
              <a:ext cx="48275" cy="48275"/>
            </a:xfrm>
            <a:custGeom>
              <a:avLst/>
              <a:gdLst/>
              <a:ahLst/>
              <a:cxnLst/>
              <a:rect l="l" t="t" r="r" b="b"/>
              <a:pathLst>
                <a:path w="1931" h="1931" extrusionOk="0">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61;p2">
              <a:extLst>
                <a:ext uri="{FF2B5EF4-FFF2-40B4-BE49-F238E27FC236}">
                  <a16:creationId xmlns:a16="http://schemas.microsoft.com/office/drawing/2014/main" id="{19D1192E-7F42-1C4D-AC4E-1D85692CF99D}"/>
                </a:ext>
              </a:extLst>
            </p:cNvPr>
            <p:cNvSpPr/>
            <p:nvPr/>
          </p:nvSpPr>
          <p:spPr>
            <a:xfrm>
              <a:off x="1033775" y="534200"/>
              <a:ext cx="24125" cy="24125"/>
            </a:xfrm>
            <a:custGeom>
              <a:avLst/>
              <a:gdLst/>
              <a:ahLst/>
              <a:cxnLst/>
              <a:rect l="l" t="t" r="r" b="b"/>
              <a:pathLst>
                <a:path w="965" h="965" extrusionOk="0">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62;p2">
              <a:extLst>
                <a:ext uri="{FF2B5EF4-FFF2-40B4-BE49-F238E27FC236}">
                  <a16:creationId xmlns:a16="http://schemas.microsoft.com/office/drawing/2014/main" id="{FC7C6967-BB36-0243-A1B7-C674966EFC1E}"/>
                </a:ext>
              </a:extLst>
            </p:cNvPr>
            <p:cNvSpPr/>
            <p:nvPr/>
          </p:nvSpPr>
          <p:spPr>
            <a:xfrm>
              <a:off x="1335175" y="978225"/>
              <a:ext cx="16100" cy="16100"/>
            </a:xfrm>
            <a:custGeom>
              <a:avLst/>
              <a:gdLst/>
              <a:ahLst/>
              <a:cxnLst/>
              <a:rect l="l" t="t" r="r" b="b"/>
              <a:pathLst>
                <a:path w="644" h="644" extrusionOk="0">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63;p2">
              <a:extLst>
                <a:ext uri="{FF2B5EF4-FFF2-40B4-BE49-F238E27FC236}">
                  <a16:creationId xmlns:a16="http://schemas.microsoft.com/office/drawing/2014/main" id="{C8502A22-249F-5C47-92A3-ED0E79A099D5}"/>
                </a:ext>
              </a:extLst>
            </p:cNvPr>
            <p:cNvSpPr/>
            <p:nvPr/>
          </p:nvSpPr>
          <p:spPr>
            <a:xfrm>
              <a:off x="1212625" y="1271575"/>
              <a:ext cx="28125" cy="28150"/>
            </a:xfrm>
            <a:custGeom>
              <a:avLst/>
              <a:gdLst/>
              <a:ahLst/>
              <a:cxnLst/>
              <a:rect l="l" t="t" r="r" b="b"/>
              <a:pathLst>
                <a:path w="1125" h="1126" extrusionOk="0">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64;p2">
              <a:extLst>
                <a:ext uri="{FF2B5EF4-FFF2-40B4-BE49-F238E27FC236}">
                  <a16:creationId xmlns:a16="http://schemas.microsoft.com/office/drawing/2014/main" id="{D90F1FC1-8460-E048-89D7-74142B61CC61}"/>
                </a:ext>
              </a:extLst>
            </p:cNvPr>
            <p:cNvSpPr/>
            <p:nvPr/>
          </p:nvSpPr>
          <p:spPr>
            <a:xfrm>
              <a:off x="1604425" y="1542850"/>
              <a:ext cx="12075" cy="12075"/>
            </a:xfrm>
            <a:custGeom>
              <a:avLst/>
              <a:gdLst/>
              <a:ahLst/>
              <a:cxnLst/>
              <a:rect l="l" t="t" r="r" b="b"/>
              <a:pathLst>
                <a:path w="483" h="483" extrusionOk="0">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65;p2">
              <a:extLst>
                <a:ext uri="{FF2B5EF4-FFF2-40B4-BE49-F238E27FC236}">
                  <a16:creationId xmlns:a16="http://schemas.microsoft.com/office/drawing/2014/main" id="{4C9B3325-CAF8-C947-9070-526BF04E2EA8}"/>
                </a:ext>
              </a:extLst>
            </p:cNvPr>
            <p:cNvSpPr/>
            <p:nvPr/>
          </p:nvSpPr>
          <p:spPr>
            <a:xfrm>
              <a:off x="2044450" y="759225"/>
              <a:ext cx="12075" cy="12075"/>
            </a:xfrm>
            <a:custGeom>
              <a:avLst/>
              <a:gdLst/>
              <a:ahLst/>
              <a:cxnLst/>
              <a:rect l="l" t="t" r="r" b="b"/>
              <a:pathLst>
                <a:path w="483" h="483" extrusionOk="0">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66;p2">
              <a:extLst>
                <a:ext uri="{FF2B5EF4-FFF2-40B4-BE49-F238E27FC236}">
                  <a16:creationId xmlns:a16="http://schemas.microsoft.com/office/drawing/2014/main" id="{B3C2D478-E700-C44A-9BE0-21934AD1A2F2}"/>
                </a:ext>
              </a:extLst>
            </p:cNvPr>
            <p:cNvSpPr/>
            <p:nvPr/>
          </p:nvSpPr>
          <p:spPr>
            <a:xfrm>
              <a:off x="1708900" y="837550"/>
              <a:ext cx="24125" cy="24175"/>
            </a:xfrm>
            <a:custGeom>
              <a:avLst/>
              <a:gdLst/>
              <a:ahLst/>
              <a:cxnLst/>
              <a:rect l="l" t="t" r="r" b="b"/>
              <a:pathLst>
                <a:path w="965" h="967" extrusionOk="0">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67;p2">
              <a:extLst>
                <a:ext uri="{FF2B5EF4-FFF2-40B4-BE49-F238E27FC236}">
                  <a16:creationId xmlns:a16="http://schemas.microsoft.com/office/drawing/2014/main" id="{27459FD6-017B-3D49-955F-B901EBC8856F}"/>
                </a:ext>
              </a:extLst>
            </p:cNvPr>
            <p:cNvSpPr/>
            <p:nvPr/>
          </p:nvSpPr>
          <p:spPr>
            <a:xfrm>
              <a:off x="1534100" y="487975"/>
              <a:ext cx="20100" cy="20100"/>
            </a:xfrm>
            <a:custGeom>
              <a:avLst/>
              <a:gdLst/>
              <a:ahLst/>
              <a:cxnLst/>
              <a:rect l="l" t="t" r="r" b="b"/>
              <a:pathLst>
                <a:path w="804" h="804" extrusionOk="0">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68;p2">
              <a:extLst>
                <a:ext uri="{FF2B5EF4-FFF2-40B4-BE49-F238E27FC236}">
                  <a16:creationId xmlns:a16="http://schemas.microsoft.com/office/drawing/2014/main" id="{D155FCEE-2CA7-FA43-AE0A-99C76F2B3FE6}"/>
                </a:ext>
              </a:extLst>
            </p:cNvPr>
            <p:cNvSpPr/>
            <p:nvPr/>
          </p:nvSpPr>
          <p:spPr>
            <a:xfrm>
              <a:off x="2265450" y="1197225"/>
              <a:ext cx="48275" cy="48275"/>
            </a:xfrm>
            <a:custGeom>
              <a:avLst/>
              <a:gdLst/>
              <a:ahLst/>
              <a:cxnLst/>
              <a:rect l="l" t="t" r="r" b="b"/>
              <a:pathLst>
                <a:path w="1931" h="1931" extrusionOk="0">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69;p2">
              <a:extLst>
                <a:ext uri="{FF2B5EF4-FFF2-40B4-BE49-F238E27FC236}">
                  <a16:creationId xmlns:a16="http://schemas.microsoft.com/office/drawing/2014/main" id="{85B29CD1-9100-0B4C-9FF5-9F7AD927170A}"/>
                </a:ext>
              </a:extLst>
            </p:cNvPr>
            <p:cNvSpPr/>
            <p:nvPr/>
          </p:nvSpPr>
          <p:spPr>
            <a:xfrm>
              <a:off x="2472400" y="652725"/>
              <a:ext cx="24125" cy="24125"/>
            </a:xfrm>
            <a:custGeom>
              <a:avLst/>
              <a:gdLst/>
              <a:ahLst/>
              <a:cxnLst/>
              <a:rect l="l" t="t" r="r" b="b"/>
              <a:pathLst>
                <a:path w="965" h="965" extrusionOk="0">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70;p2">
              <a:extLst>
                <a:ext uri="{FF2B5EF4-FFF2-40B4-BE49-F238E27FC236}">
                  <a16:creationId xmlns:a16="http://schemas.microsoft.com/office/drawing/2014/main" id="{59C2CF76-1B30-284A-9CB6-66965D2972C3}"/>
                </a:ext>
              </a:extLst>
            </p:cNvPr>
            <p:cNvSpPr/>
            <p:nvPr/>
          </p:nvSpPr>
          <p:spPr>
            <a:xfrm>
              <a:off x="2663275" y="530150"/>
              <a:ext cx="20125" cy="20150"/>
            </a:xfrm>
            <a:custGeom>
              <a:avLst/>
              <a:gdLst/>
              <a:ahLst/>
              <a:cxnLst/>
              <a:rect l="l" t="t" r="r" b="b"/>
              <a:pathLst>
                <a:path w="805" h="806" extrusionOk="0">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71;p2">
              <a:extLst>
                <a:ext uri="{FF2B5EF4-FFF2-40B4-BE49-F238E27FC236}">
                  <a16:creationId xmlns:a16="http://schemas.microsoft.com/office/drawing/2014/main" id="{30AE9942-D902-F84F-A7EC-34755A518B95}"/>
                </a:ext>
              </a:extLst>
            </p:cNvPr>
            <p:cNvSpPr/>
            <p:nvPr/>
          </p:nvSpPr>
          <p:spPr>
            <a:xfrm>
              <a:off x="2850150" y="1004325"/>
              <a:ext cx="8050" cy="8075"/>
            </a:xfrm>
            <a:custGeom>
              <a:avLst/>
              <a:gdLst/>
              <a:ahLst/>
              <a:cxnLst/>
              <a:rect l="l" t="t" r="r" b="b"/>
              <a:pathLst>
                <a:path w="322" h="323" extrusionOk="0">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72;p2">
              <a:extLst>
                <a:ext uri="{FF2B5EF4-FFF2-40B4-BE49-F238E27FC236}">
                  <a16:creationId xmlns:a16="http://schemas.microsoft.com/office/drawing/2014/main" id="{18FE5298-1C3A-CF4E-B420-238984A40669}"/>
                </a:ext>
              </a:extLst>
            </p:cNvPr>
            <p:cNvSpPr/>
            <p:nvPr/>
          </p:nvSpPr>
          <p:spPr>
            <a:xfrm>
              <a:off x="3113350" y="572350"/>
              <a:ext cx="32200" cy="32175"/>
            </a:xfrm>
            <a:custGeom>
              <a:avLst/>
              <a:gdLst/>
              <a:ahLst/>
              <a:cxnLst/>
              <a:rect l="l" t="t" r="r" b="b"/>
              <a:pathLst>
                <a:path w="1288" h="1287" extrusionOk="0">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26" name="ADCS PCB Motor Demo.MOV" descr="ADCS PCB Motor Demo.MOV">
            <a:hlinkClick r:id="" action="ppaction://media"/>
            <a:extLst>
              <a:ext uri="{FF2B5EF4-FFF2-40B4-BE49-F238E27FC236}">
                <a16:creationId xmlns:a16="http://schemas.microsoft.com/office/drawing/2014/main" id="{5CD6F5FF-AC32-D74A-BD41-0C0C5D35601A}"/>
              </a:ext>
            </a:extLst>
          </p:cNvPr>
          <p:cNvPicPr>
            <a:picLocks noChangeAspect="1"/>
          </p:cNvPicPr>
          <p:nvPr>
            <a:videoFile r:link="rId1"/>
            <p:extLst>
              <p:ext uri="{DAA4B4D4-6D71-4841-9C94-3DE7FCFB9230}">
                <p14:media xmlns:p14="http://schemas.microsoft.com/office/powerpoint/2010/main" r:embed="rId2">
                  <p14:trim end="6919.1939"/>
                </p14:media>
              </p:ext>
            </p:extLst>
          </p:nvPr>
        </p:nvPicPr>
        <p:blipFill>
          <a:blip r:embed="rId6"/>
          <a:stretch>
            <a:fillRect/>
          </a:stretch>
        </p:blipFill>
        <p:spPr>
          <a:xfrm>
            <a:off x="3399743" y="1151467"/>
            <a:ext cx="2066992" cy="3673643"/>
          </a:xfrm>
          <a:prstGeom prst="rect">
            <a:avLst/>
          </a:prstGeom>
        </p:spPr>
      </p:pic>
      <p:pic>
        <p:nvPicPr>
          <p:cNvPr id="1727" name="Google Shape;15229;p68">
            <a:extLst>
              <a:ext uri="{FF2B5EF4-FFF2-40B4-BE49-F238E27FC236}">
                <a16:creationId xmlns:a16="http://schemas.microsoft.com/office/drawing/2014/main" id="{A5076E10-1E6D-DE4E-876C-FB032EE9AF8B}"/>
              </a:ext>
            </a:extLst>
          </p:cNvPr>
          <p:cNvPicPr preferRelativeResize="0"/>
          <p:nvPr/>
        </p:nvPicPr>
        <p:blipFill>
          <a:blip r:embed="rId7"/>
          <a:srcRect/>
          <a:stretch/>
        </p:blipFill>
        <p:spPr>
          <a:xfrm>
            <a:off x="8467344" y="15987"/>
            <a:ext cx="676656" cy="676656"/>
          </a:xfrm>
          <a:prstGeom prst="ellipse">
            <a:avLst/>
          </a:prstGeom>
          <a:noFill/>
          <a:ln>
            <a:noFill/>
          </a:ln>
        </p:spPr>
      </p:pic>
      <p:pic>
        <p:nvPicPr>
          <p:cNvPr id="865" name="Slide 30.m4a" descr="Slide 30.m4a">
            <a:hlinkClick r:id="" action="ppaction://media"/>
            <a:extLst>
              <a:ext uri="{FF2B5EF4-FFF2-40B4-BE49-F238E27FC236}">
                <a16:creationId xmlns:a16="http://schemas.microsoft.com/office/drawing/2014/main" id="{196409F2-4578-CC4A-924B-6BCA11916A6A}"/>
              </a:ext>
            </a:extLst>
          </p:cNvPr>
          <p:cNvPicPr>
            <a:picLocks noChangeAspect="1"/>
          </p:cNvPicPr>
          <p:nvPr>
            <a:audioFile r:link="rId4"/>
            <p:extLst>
              <p:ext uri="{DAA4B4D4-6D71-4841-9C94-3DE7FCFB9230}">
                <p14:media xmlns:p14="http://schemas.microsoft.com/office/powerpoint/2010/main" r:embed="rId3"/>
              </p:ext>
            </p:extLst>
          </p:nvPr>
        </p:nvPicPr>
        <p:blipFill>
          <a:blip r:embed="rId8"/>
          <a:stretch>
            <a:fillRect/>
          </a:stretch>
        </p:blipFill>
        <p:spPr>
          <a:xfrm>
            <a:off x="6942667" y="2020971"/>
            <a:ext cx="812800" cy="812800"/>
          </a:xfrm>
          <a:prstGeom prst="rect">
            <a:avLst/>
          </a:prstGeom>
        </p:spPr>
      </p:pic>
    </p:spTree>
    <p:extLst>
      <p:ext uri="{BB962C8B-B14F-4D97-AF65-F5344CB8AC3E}">
        <p14:creationId xmlns:p14="http://schemas.microsoft.com/office/powerpoint/2010/main" val="4181275098"/>
      </p:ext>
    </p:extLst>
  </p:cSld>
  <p:clrMapOvr>
    <a:masterClrMapping/>
  </p:clrMapOvr>
  <mc:AlternateContent xmlns:mc="http://schemas.openxmlformats.org/markup-compatibility/2006" xmlns:p14="http://schemas.microsoft.com/office/powerpoint/2010/main">
    <mc:Choice Requires="p14">
      <p:transition p14:dur="0" advClick="0" advTm="16000"/>
    </mc:Choice>
    <mc:Fallback xmlns="">
      <p:transition advClick="0" advTm="1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65"/>
                                        </p:tgtEl>
                                      </p:cBhvr>
                                    </p:cmd>
                                  </p:childTnLst>
                                </p:cTn>
                              </p:par>
                            </p:childTnLst>
                          </p:cTn>
                        </p:par>
                        <p:par>
                          <p:cTn id="7" fill="hold">
                            <p:stCondLst>
                              <p:cond delay="0"/>
                            </p:stCondLst>
                            <p:childTnLst>
                              <p:par>
                                <p:cTn id="8" presetID="1" presetClass="mediacall" presetSubtype="0" fill="hold" nodeType="afterEffect">
                                  <p:stCondLst>
                                    <p:cond delay="0"/>
                                  </p:stCondLst>
                                  <p:childTnLst>
                                    <p:cmd type="call" cmd="playFrom(0.0)">
                                      <p:cBhvr>
                                        <p:cTn id="9" dur="17830" fill="hold"/>
                                        <p:tgtEl>
                                          <p:spTgt spid="172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0" fill="hold" display="0">
                  <p:stCondLst>
                    <p:cond delay="indefinite"/>
                  </p:stCondLst>
                  <p:endCondLst>
                    <p:cond evt="onStopAudio" delay="0">
                      <p:tgtEl>
                        <p:sldTgt/>
                      </p:tgtEl>
                    </p:cond>
                  </p:endCondLst>
                </p:cTn>
                <p:tgtEl>
                  <p:spTgt spid="865"/>
                </p:tgtEl>
              </p:cMediaNode>
            </p:audio>
            <p:video>
              <p:cMediaNode vol="80000" mute="1">
                <p:cTn id="11" fill="hold" display="0">
                  <p:stCondLst>
                    <p:cond delay="indefinite"/>
                  </p:stCondLst>
                </p:cTn>
                <p:tgtEl>
                  <p:spTgt spid="1726"/>
                </p:tgtEl>
              </p:cMediaNode>
            </p:video>
            <p:seq concurrent="1" nextAc="seek">
              <p:cTn id="12" restart="whenNotActive" fill="hold" evtFilter="cancelBubble" nodeType="interactiveSeq">
                <p:stCondLst>
                  <p:cond evt="onClick" delay="0">
                    <p:tgtEl>
                      <p:spTgt spid="1726"/>
                    </p:tgtEl>
                  </p:cond>
                </p:stCondLst>
                <p:endSync evt="end" delay="0">
                  <p:rtn val="all"/>
                </p:endSync>
                <p:childTnLst>
                  <p:par>
                    <p:cTn id="13" fill="hold">
                      <p:stCondLst>
                        <p:cond delay="0"/>
                      </p:stCondLst>
                      <p:childTnLst>
                        <p:par>
                          <p:cTn id="14" fill="hold">
                            <p:stCondLst>
                              <p:cond delay="0"/>
                            </p:stCondLst>
                            <p:childTnLst>
                              <p:par>
                                <p:cTn id="15" presetID="2" presetClass="mediacall" presetSubtype="0" fill="hold" nodeType="clickEffect">
                                  <p:stCondLst>
                                    <p:cond delay="0"/>
                                  </p:stCondLst>
                                  <p:childTnLst>
                                    <p:cmd type="call" cmd="togglePause">
                                      <p:cBhvr>
                                        <p:cTn id="16" dur="1" fill="hold"/>
                                        <p:tgtEl>
                                          <p:spTgt spid="1726"/>
                                        </p:tgtEl>
                                      </p:cBhvr>
                                    </p:cmd>
                                  </p:childTnLst>
                                </p:cTn>
                              </p:par>
                            </p:childTnLst>
                          </p:cTn>
                        </p:par>
                      </p:childTnLst>
                    </p:cTn>
                  </p:par>
                </p:childTnLst>
              </p:cTn>
              <p:nextCondLst>
                <p:cond evt="onClick" delay="0">
                  <p:tgtEl>
                    <p:spTgt spid="1726"/>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a:gsLst>
            <a:gs pos="25000">
              <a:schemeClr val="tx2">
                <a:lumMod val="75000"/>
              </a:schemeClr>
            </a:gs>
            <a:gs pos="0">
              <a:schemeClr val="tx1">
                <a:lumMod val="35000"/>
                <a:lumOff val="65000"/>
              </a:schemeClr>
            </a:gs>
            <a:gs pos="50000">
              <a:schemeClr val="bg2"/>
            </a:gs>
            <a:gs pos="82000">
              <a:schemeClr val="tx1"/>
            </a:gs>
          </a:gsLst>
          <a:lin ang="16200038" scaled="0"/>
        </a:gradFill>
        <a:effectLst/>
      </p:bgPr>
    </p:bg>
    <p:spTree>
      <p:nvGrpSpPr>
        <p:cNvPr id="1" name="Shape 62"/>
        <p:cNvGrpSpPr/>
        <p:nvPr/>
      </p:nvGrpSpPr>
      <p:grpSpPr>
        <a:xfrm>
          <a:off x="0" y="0"/>
          <a:ext cx="0" cy="0"/>
          <a:chOff x="0" y="0"/>
          <a:chExt cx="0" cy="0"/>
        </a:xfrm>
      </p:grpSpPr>
      <p:sp>
        <p:nvSpPr>
          <p:cNvPr id="341" name="Google Shape;45;p2">
            <a:extLst>
              <a:ext uri="{FF2B5EF4-FFF2-40B4-BE49-F238E27FC236}">
                <a16:creationId xmlns:a16="http://schemas.microsoft.com/office/drawing/2014/main" id="{1BEE4C65-CD2A-D74C-BAC4-074970B9DE16}"/>
              </a:ext>
            </a:extLst>
          </p:cNvPr>
          <p:cNvSpPr/>
          <p:nvPr/>
        </p:nvSpPr>
        <p:spPr>
          <a:xfrm rot="10800000">
            <a:off x="5183610" y="1157792"/>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2" name="Google Shape;46;p2">
            <a:extLst>
              <a:ext uri="{FF2B5EF4-FFF2-40B4-BE49-F238E27FC236}">
                <a16:creationId xmlns:a16="http://schemas.microsoft.com/office/drawing/2014/main" id="{A12CB3BF-E5DF-224A-968E-EF0CF7B38B90}"/>
              </a:ext>
            </a:extLst>
          </p:cNvPr>
          <p:cNvSpPr/>
          <p:nvPr/>
        </p:nvSpPr>
        <p:spPr>
          <a:xfrm rot="10800000">
            <a:off x="3780198" y="187353"/>
            <a:ext cx="2849303" cy="97045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3" name="Google Shape;47;p2">
            <a:extLst>
              <a:ext uri="{FF2B5EF4-FFF2-40B4-BE49-F238E27FC236}">
                <a16:creationId xmlns:a16="http://schemas.microsoft.com/office/drawing/2014/main" id="{2AD93913-EEB5-BD47-8C32-9DCFDC890549}"/>
              </a:ext>
            </a:extLst>
          </p:cNvPr>
          <p:cNvSpPr/>
          <p:nvPr/>
        </p:nvSpPr>
        <p:spPr>
          <a:xfrm rot="10800000">
            <a:off x="3858598" y="894956"/>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4" name="Google Shape;48;p2">
            <a:extLst>
              <a:ext uri="{FF2B5EF4-FFF2-40B4-BE49-F238E27FC236}">
                <a16:creationId xmlns:a16="http://schemas.microsoft.com/office/drawing/2014/main" id="{68C52441-CF76-C04A-AB17-08856B186E07}"/>
              </a:ext>
            </a:extLst>
          </p:cNvPr>
          <p:cNvSpPr/>
          <p:nvPr/>
        </p:nvSpPr>
        <p:spPr>
          <a:xfrm rot="10800000">
            <a:off x="2802337" y="1822723"/>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5" name="Google Shape;49;p2">
            <a:extLst>
              <a:ext uri="{FF2B5EF4-FFF2-40B4-BE49-F238E27FC236}">
                <a16:creationId xmlns:a16="http://schemas.microsoft.com/office/drawing/2014/main" id="{5545148B-28F9-D146-B4B2-18806C62735F}"/>
              </a:ext>
            </a:extLst>
          </p:cNvPr>
          <p:cNvSpPr/>
          <p:nvPr/>
        </p:nvSpPr>
        <p:spPr>
          <a:xfrm rot="10800000">
            <a:off x="951849" y="482634"/>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6" name="Google Shape;50;p2">
            <a:extLst>
              <a:ext uri="{FF2B5EF4-FFF2-40B4-BE49-F238E27FC236}">
                <a16:creationId xmlns:a16="http://schemas.microsoft.com/office/drawing/2014/main" id="{A7DC1711-B3CC-E34D-A65C-0408655909BB}"/>
              </a:ext>
            </a:extLst>
          </p:cNvPr>
          <p:cNvSpPr/>
          <p:nvPr/>
        </p:nvSpPr>
        <p:spPr>
          <a:xfrm rot="10800000">
            <a:off x="5959304" y="482616"/>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7" name="Google Shape;51;p2">
            <a:extLst>
              <a:ext uri="{FF2B5EF4-FFF2-40B4-BE49-F238E27FC236}">
                <a16:creationId xmlns:a16="http://schemas.microsoft.com/office/drawing/2014/main" id="{AB142264-C2BA-6840-B92B-20E3571F9F97}"/>
              </a:ext>
            </a:extLst>
          </p:cNvPr>
          <p:cNvSpPr/>
          <p:nvPr/>
        </p:nvSpPr>
        <p:spPr>
          <a:xfrm rot="10800000" flipH="1">
            <a:off x="7722214" y="1441951"/>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8" name="Google Shape;52;p2">
            <a:extLst>
              <a:ext uri="{FF2B5EF4-FFF2-40B4-BE49-F238E27FC236}">
                <a16:creationId xmlns:a16="http://schemas.microsoft.com/office/drawing/2014/main" id="{DE14C08A-7042-1E45-AFE1-8BB813F9AED3}"/>
              </a:ext>
            </a:extLst>
          </p:cNvPr>
          <p:cNvSpPr/>
          <p:nvPr/>
        </p:nvSpPr>
        <p:spPr>
          <a:xfrm rot="10800000">
            <a:off x="-948335" y="300586"/>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9" name="Google Shape;53;p2">
            <a:extLst>
              <a:ext uri="{FF2B5EF4-FFF2-40B4-BE49-F238E27FC236}">
                <a16:creationId xmlns:a16="http://schemas.microsoft.com/office/drawing/2014/main" id="{54F2EF00-F4C5-4B40-A388-183AE1EF7122}"/>
              </a:ext>
            </a:extLst>
          </p:cNvPr>
          <p:cNvSpPr/>
          <p:nvPr/>
        </p:nvSpPr>
        <p:spPr>
          <a:xfrm rot="10800000" flipH="1">
            <a:off x="7466445" y="332791"/>
            <a:ext cx="1995230" cy="679560"/>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0" name="Google Shape;54;p2">
            <a:extLst>
              <a:ext uri="{FF2B5EF4-FFF2-40B4-BE49-F238E27FC236}">
                <a16:creationId xmlns:a16="http://schemas.microsoft.com/office/drawing/2014/main" id="{A64E1DC8-EAD3-C047-A3A2-3DE30DB6F766}"/>
              </a:ext>
            </a:extLst>
          </p:cNvPr>
          <p:cNvSpPr/>
          <p:nvPr/>
        </p:nvSpPr>
        <p:spPr>
          <a:xfrm rot="10800000" flipH="1">
            <a:off x="1584775" y="38159"/>
            <a:ext cx="1696564" cy="777166"/>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1" name="Google Shape;55;p2">
            <a:extLst>
              <a:ext uri="{FF2B5EF4-FFF2-40B4-BE49-F238E27FC236}">
                <a16:creationId xmlns:a16="http://schemas.microsoft.com/office/drawing/2014/main" id="{6393FE69-5B3A-2141-AE95-276F421C21E2}"/>
              </a:ext>
            </a:extLst>
          </p:cNvPr>
          <p:cNvSpPr/>
          <p:nvPr/>
        </p:nvSpPr>
        <p:spPr>
          <a:xfrm rot="10800000" flipH="1">
            <a:off x="-1164965" y="985379"/>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52" name="Google Shape;56;p2">
            <a:extLst>
              <a:ext uri="{FF2B5EF4-FFF2-40B4-BE49-F238E27FC236}">
                <a16:creationId xmlns:a16="http://schemas.microsoft.com/office/drawing/2014/main" id="{90E96298-88C5-C441-894D-16606E927E16}"/>
              </a:ext>
            </a:extLst>
          </p:cNvPr>
          <p:cNvGrpSpPr/>
          <p:nvPr/>
        </p:nvGrpSpPr>
        <p:grpSpPr>
          <a:xfrm rot="10800000">
            <a:off x="8445216" y="38150"/>
            <a:ext cx="408036" cy="3633849"/>
            <a:chOff x="967895" y="415018"/>
            <a:chExt cx="628714" cy="5600014"/>
          </a:xfrm>
        </p:grpSpPr>
        <p:sp>
          <p:nvSpPr>
            <p:cNvPr id="397" name="Google Shape;57;p2">
              <a:extLst>
                <a:ext uri="{FF2B5EF4-FFF2-40B4-BE49-F238E27FC236}">
                  <a16:creationId xmlns:a16="http://schemas.microsoft.com/office/drawing/2014/main" id="{CBE945FB-5D90-C044-AE2D-797DB58159B7}"/>
                </a:ext>
              </a:extLst>
            </p:cNvPr>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 name="Google Shape;58;p2">
              <a:extLst>
                <a:ext uri="{FF2B5EF4-FFF2-40B4-BE49-F238E27FC236}">
                  <a16:creationId xmlns:a16="http://schemas.microsoft.com/office/drawing/2014/main" id="{DDAB5E89-9D2C-E940-B45A-4ACA9C45803A}"/>
                </a:ext>
              </a:extLst>
            </p:cNvPr>
            <p:cNvGrpSpPr/>
            <p:nvPr/>
          </p:nvGrpSpPr>
          <p:grpSpPr>
            <a:xfrm>
              <a:off x="967895" y="415018"/>
              <a:ext cx="628714" cy="801374"/>
              <a:chOff x="1774126" y="766200"/>
              <a:chExt cx="1582467" cy="2017050"/>
            </a:xfrm>
          </p:grpSpPr>
          <p:sp>
            <p:nvSpPr>
              <p:cNvPr id="399" name="Google Shape;59;p2">
                <a:extLst>
                  <a:ext uri="{FF2B5EF4-FFF2-40B4-BE49-F238E27FC236}">
                    <a16:creationId xmlns:a16="http://schemas.microsoft.com/office/drawing/2014/main" id="{B15A90F2-2D0D-3D40-BFD6-184ECD28E6A8}"/>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0" name="Google Shape;60;p2">
                <a:extLst>
                  <a:ext uri="{FF2B5EF4-FFF2-40B4-BE49-F238E27FC236}">
                    <a16:creationId xmlns:a16="http://schemas.microsoft.com/office/drawing/2014/main" id="{D27BE033-D607-9C4A-8723-6EFB0E4EC6E2}"/>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1" name="Google Shape;61;p2">
                <a:extLst>
                  <a:ext uri="{FF2B5EF4-FFF2-40B4-BE49-F238E27FC236}">
                    <a16:creationId xmlns:a16="http://schemas.microsoft.com/office/drawing/2014/main" id="{3501C71B-4847-C044-8C94-51CC27608B43}"/>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2" name="Google Shape;62;p2">
                <a:extLst>
                  <a:ext uri="{FF2B5EF4-FFF2-40B4-BE49-F238E27FC236}">
                    <a16:creationId xmlns:a16="http://schemas.microsoft.com/office/drawing/2014/main" id="{97CE700F-2710-7644-ACE1-801045C581C4}"/>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3" name="Google Shape;63;p2">
                <a:extLst>
                  <a:ext uri="{FF2B5EF4-FFF2-40B4-BE49-F238E27FC236}">
                    <a16:creationId xmlns:a16="http://schemas.microsoft.com/office/drawing/2014/main" id="{A8D2866F-B279-F746-B534-59201964F1BF}"/>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4" name="Google Shape;64;p2">
                <a:extLst>
                  <a:ext uri="{FF2B5EF4-FFF2-40B4-BE49-F238E27FC236}">
                    <a16:creationId xmlns:a16="http://schemas.microsoft.com/office/drawing/2014/main" id="{A7EEF012-7B4A-3C4E-B0A1-E22842CB8979}"/>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5" name="Google Shape;65;p2">
                <a:extLst>
                  <a:ext uri="{FF2B5EF4-FFF2-40B4-BE49-F238E27FC236}">
                    <a16:creationId xmlns:a16="http://schemas.microsoft.com/office/drawing/2014/main" id="{B91332C1-35E4-C64E-B851-A55FCCFEDD80}"/>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6" name="Google Shape;66;p2">
                <a:extLst>
                  <a:ext uri="{FF2B5EF4-FFF2-40B4-BE49-F238E27FC236}">
                    <a16:creationId xmlns:a16="http://schemas.microsoft.com/office/drawing/2014/main" id="{8925CDEB-7C66-0246-8271-FF3F7A708700}"/>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nvGrpSpPr>
          <p:cNvPr id="353" name="Google Shape;67;p2">
            <a:extLst>
              <a:ext uri="{FF2B5EF4-FFF2-40B4-BE49-F238E27FC236}">
                <a16:creationId xmlns:a16="http://schemas.microsoft.com/office/drawing/2014/main" id="{228F72E2-DAE2-0E4F-BD54-D15EEA98249B}"/>
              </a:ext>
            </a:extLst>
          </p:cNvPr>
          <p:cNvGrpSpPr/>
          <p:nvPr/>
        </p:nvGrpSpPr>
        <p:grpSpPr>
          <a:xfrm rot="10800000">
            <a:off x="7777414" y="38150"/>
            <a:ext cx="300714" cy="2678487"/>
            <a:chOff x="967895" y="415018"/>
            <a:chExt cx="628714" cy="5600014"/>
          </a:xfrm>
        </p:grpSpPr>
        <p:sp>
          <p:nvSpPr>
            <p:cNvPr id="387" name="Google Shape;68;p2">
              <a:extLst>
                <a:ext uri="{FF2B5EF4-FFF2-40B4-BE49-F238E27FC236}">
                  <a16:creationId xmlns:a16="http://schemas.microsoft.com/office/drawing/2014/main" id="{80A0D525-5731-AC4C-AA69-9E3A103562B4}"/>
                </a:ext>
              </a:extLst>
            </p:cNvPr>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 name="Google Shape;69;p2">
              <a:extLst>
                <a:ext uri="{FF2B5EF4-FFF2-40B4-BE49-F238E27FC236}">
                  <a16:creationId xmlns:a16="http://schemas.microsoft.com/office/drawing/2014/main" id="{4DAF85CA-96FA-2244-82B2-D5E0CF4369F1}"/>
                </a:ext>
              </a:extLst>
            </p:cNvPr>
            <p:cNvGrpSpPr/>
            <p:nvPr/>
          </p:nvGrpSpPr>
          <p:grpSpPr>
            <a:xfrm>
              <a:off x="967895" y="415018"/>
              <a:ext cx="628714" cy="801374"/>
              <a:chOff x="1774126" y="766200"/>
              <a:chExt cx="1582467" cy="2017050"/>
            </a:xfrm>
          </p:grpSpPr>
          <p:sp>
            <p:nvSpPr>
              <p:cNvPr id="389" name="Google Shape;70;p2">
                <a:extLst>
                  <a:ext uri="{FF2B5EF4-FFF2-40B4-BE49-F238E27FC236}">
                    <a16:creationId xmlns:a16="http://schemas.microsoft.com/office/drawing/2014/main" id="{6E75A38E-F30E-1D42-B263-BDABD7325191}"/>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0" name="Google Shape;71;p2">
                <a:extLst>
                  <a:ext uri="{FF2B5EF4-FFF2-40B4-BE49-F238E27FC236}">
                    <a16:creationId xmlns:a16="http://schemas.microsoft.com/office/drawing/2014/main" id="{C0B62D3E-C509-2E48-93F4-DEAF494A8F9E}"/>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 name="Google Shape;72;p2">
                <a:extLst>
                  <a:ext uri="{FF2B5EF4-FFF2-40B4-BE49-F238E27FC236}">
                    <a16:creationId xmlns:a16="http://schemas.microsoft.com/office/drawing/2014/main" id="{6D26A21D-E48C-214D-B49E-8CA498E298A7}"/>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2" name="Google Shape;73;p2">
                <a:extLst>
                  <a:ext uri="{FF2B5EF4-FFF2-40B4-BE49-F238E27FC236}">
                    <a16:creationId xmlns:a16="http://schemas.microsoft.com/office/drawing/2014/main" id="{FA262C77-88B3-C94B-9EAC-2B40A11967F1}"/>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3" name="Google Shape;74;p2">
                <a:extLst>
                  <a:ext uri="{FF2B5EF4-FFF2-40B4-BE49-F238E27FC236}">
                    <a16:creationId xmlns:a16="http://schemas.microsoft.com/office/drawing/2014/main" id="{6D2A5FDE-1C47-C144-A3BD-38F0E90C6DB7}"/>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4" name="Google Shape;75;p2">
                <a:extLst>
                  <a:ext uri="{FF2B5EF4-FFF2-40B4-BE49-F238E27FC236}">
                    <a16:creationId xmlns:a16="http://schemas.microsoft.com/office/drawing/2014/main" id="{F88CDFFD-19B4-5044-809D-079810EC12BC}"/>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 name="Google Shape;76;p2">
                <a:extLst>
                  <a:ext uri="{FF2B5EF4-FFF2-40B4-BE49-F238E27FC236}">
                    <a16:creationId xmlns:a16="http://schemas.microsoft.com/office/drawing/2014/main" id="{BD97288F-1F5E-F64D-AE86-DF5C9A4B5DE0}"/>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6" name="Google Shape;77;p2">
                <a:extLst>
                  <a:ext uri="{FF2B5EF4-FFF2-40B4-BE49-F238E27FC236}">
                    <a16:creationId xmlns:a16="http://schemas.microsoft.com/office/drawing/2014/main" id="{2E75DD9B-A88B-3D45-8906-707954DE3781}"/>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nvGrpSpPr>
          <p:cNvPr id="356" name="Google Shape;100;p2">
            <a:extLst>
              <a:ext uri="{FF2B5EF4-FFF2-40B4-BE49-F238E27FC236}">
                <a16:creationId xmlns:a16="http://schemas.microsoft.com/office/drawing/2014/main" id="{768F8ADB-5222-C943-87FE-647A5725AE37}"/>
              </a:ext>
            </a:extLst>
          </p:cNvPr>
          <p:cNvGrpSpPr/>
          <p:nvPr/>
        </p:nvGrpSpPr>
        <p:grpSpPr>
          <a:xfrm rot="10800000">
            <a:off x="573129" y="38150"/>
            <a:ext cx="333219" cy="2466831"/>
            <a:chOff x="967895" y="415018"/>
            <a:chExt cx="628714" cy="4654398"/>
          </a:xfrm>
        </p:grpSpPr>
        <p:sp>
          <p:nvSpPr>
            <p:cNvPr id="357" name="Google Shape;101;p2">
              <a:extLst>
                <a:ext uri="{FF2B5EF4-FFF2-40B4-BE49-F238E27FC236}">
                  <a16:creationId xmlns:a16="http://schemas.microsoft.com/office/drawing/2014/main" id="{59C60F6F-7445-3447-952F-38745057F6C1}"/>
                </a:ext>
              </a:extLst>
            </p:cNvPr>
            <p:cNvSpPr/>
            <p:nvPr/>
          </p:nvSpPr>
          <p:spPr>
            <a:xfrm>
              <a:off x="1207136" y="963616"/>
              <a:ext cx="150300" cy="4105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 name="Google Shape;102;p2">
              <a:extLst>
                <a:ext uri="{FF2B5EF4-FFF2-40B4-BE49-F238E27FC236}">
                  <a16:creationId xmlns:a16="http://schemas.microsoft.com/office/drawing/2014/main" id="{94E1CECB-120D-C440-80FD-EA529E4F4167}"/>
                </a:ext>
              </a:extLst>
            </p:cNvPr>
            <p:cNvGrpSpPr/>
            <p:nvPr/>
          </p:nvGrpSpPr>
          <p:grpSpPr>
            <a:xfrm>
              <a:off x="967895" y="415018"/>
              <a:ext cx="628714" cy="801374"/>
              <a:chOff x="1774126" y="766200"/>
              <a:chExt cx="1582467" cy="2017050"/>
            </a:xfrm>
          </p:grpSpPr>
          <p:sp>
            <p:nvSpPr>
              <p:cNvPr id="359" name="Google Shape;103;p2">
                <a:extLst>
                  <a:ext uri="{FF2B5EF4-FFF2-40B4-BE49-F238E27FC236}">
                    <a16:creationId xmlns:a16="http://schemas.microsoft.com/office/drawing/2014/main" id="{2899B080-E48A-D24B-9CDB-6B77D109C675}"/>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0" name="Google Shape;104;p2">
                <a:extLst>
                  <a:ext uri="{FF2B5EF4-FFF2-40B4-BE49-F238E27FC236}">
                    <a16:creationId xmlns:a16="http://schemas.microsoft.com/office/drawing/2014/main" id="{7EABAFD1-A84A-BB4E-B3C7-C633BA62ED4D}"/>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1" name="Google Shape;105;p2">
                <a:extLst>
                  <a:ext uri="{FF2B5EF4-FFF2-40B4-BE49-F238E27FC236}">
                    <a16:creationId xmlns:a16="http://schemas.microsoft.com/office/drawing/2014/main" id="{F8C57B02-9397-9546-A129-44CD1D37171F}"/>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2" name="Google Shape;106;p2">
                <a:extLst>
                  <a:ext uri="{FF2B5EF4-FFF2-40B4-BE49-F238E27FC236}">
                    <a16:creationId xmlns:a16="http://schemas.microsoft.com/office/drawing/2014/main" id="{51CB9A01-D062-D240-A1F4-EA59EC5021D0}"/>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3" name="Google Shape;107;p2">
                <a:extLst>
                  <a:ext uri="{FF2B5EF4-FFF2-40B4-BE49-F238E27FC236}">
                    <a16:creationId xmlns:a16="http://schemas.microsoft.com/office/drawing/2014/main" id="{693A8B1F-93BC-794A-BD71-028DF1CD8F1D}"/>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4" name="Google Shape;108;p2">
                <a:extLst>
                  <a:ext uri="{FF2B5EF4-FFF2-40B4-BE49-F238E27FC236}">
                    <a16:creationId xmlns:a16="http://schemas.microsoft.com/office/drawing/2014/main" id="{5FF2AAD7-97E3-4046-84F6-8D1651AAB3A7}"/>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5" name="Google Shape;109;p2">
                <a:extLst>
                  <a:ext uri="{FF2B5EF4-FFF2-40B4-BE49-F238E27FC236}">
                    <a16:creationId xmlns:a16="http://schemas.microsoft.com/office/drawing/2014/main" id="{60EAD17A-C3E3-EE4F-9D9B-5E55B9FCCEE0}"/>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6" name="Google Shape;110;p2">
                <a:extLst>
                  <a:ext uri="{FF2B5EF4-FFF2-40B4-BE49-F238E27FC236}">
                    <a16:creationId xmlns:a16="http://schemas.microsoft.com/office/drawing/2014/main" id="{FDA27088-D830-484D-9716-66FD6E8BE886}"/>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sp>
        <p:nvSpPr>
          <p:cNvPr id="106" name="Slide Number Placeholder 1">
            <a:extLst>
              <a:ext uri="{FF2B5EF4-FFF2-40B4-BE49-F238E27FC236}">
                <a16:creationId xmlns:a16="http://schemas.microsoft.com/office/drawing/2014/main" id="{4E280529-96E8-F943-AB18-509F46BC4473}"/>
              </a:ext>
            </a:extLst>
          </p:cNvPr>
          <p:cNvSpPr>
            <a:spLocks noGrp="1"/>
          </p:cNvSpPr>
          <p:nvPr>
            <p:ph type="sldNum" idx="12"/>
          </p:nvPr>
        </p:nvSpPr>
        <p:spPr>
          <a:xfrm>
            <a:off x="8649025" y="4636750"/>
            <a:ext cx="456900" cy="468600"/>
          </a:xfrm>
        </p:spPr>
        <p:txBody>
          <a:bodyPr/>
          <a:lstStyle/>
          <a:p>
            <a:pPr marL="0" lvl="0" indent="0" algn="r" rtl="0">
              <a:spcBef>
                <a:spcPts val="0"/>
              </a:spcBef>
              <a:spcAft>
                <a:spcPts val="0"/>
              </a:spcAft>
              <a:buNone/>
            </a:pPr>
            <a:fld id="{00000000-1234-1234-1234-123412341234}" type="slidenum">
              <a:rPr lang="en" smtClean="0"/>
              <a:t>32</a:t>
            </a:fld>
            <a:endParaRPr lang="en" dirty="0"/>
          </a:p>
        </p:txBody>
      </p:sp>
      <p:sp>
        <p:nvSpPr>
          <p:cNvPr id="107" name="Google Shape;1044;p24">
            <a:extLst>
              <a:ext uri="{FF2B5EF4-FFF2-40B4-BE49-F238E27FC236}">
                <a16:creationId xmlns:a16="http://schemas.microsoft.com/office/drawing/2014/main" id="{73308809-B40D-2045-99F6-86D22097AF48}"/>
              </a:ext>
            </a:extLst>
          </p:cNvPr>
          <p:cNvSpPr txBox="1">
            <a:spLocks noGrp="1"/>
          </p:cNvSpPr>
          <p:nvPr/>
        </p:nvSpPr>
        <p:spPr>
          <a:xfrm>
            <a:off x="241772" y="151804"/>
            <a:ext cx="637256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marL="0" lvl="0" indent="0" algn="l" rtl="0">
              <a:spcBef>
                <a:spcPts val="0"/>
              </a:spcBef>
              <a:spcAft>
                <a:spcPts val="0"/>
              </a:spcAft>
              <a:buNone/>
            </a:pPr>
            <a:r>
              <a:rPr lang="en" sz="4000" dirty="0">
                <a:solidFill>
                  <a:schemeClr val="bg1"/>
                </a:solidFill>
              </a:rPr>
              <a:t>Project Difficulties</a:t>
            </a:r>
            <a:endParaRPr sz="4000" dirty="0">
              <a:solidFill>
                <a:schemeClr val="bg1"/>
              </a:solidFill>
            </a:endParaRPr>
          </a:p>
        </p:txBody>
      </p:sp>
      <p:sp>
        <p:nvSpPr>
          <p:cNvPr id="59" name="Rectangle 58">
            <a:extLst>
              <a:ext uri="{FF2B5EF4-FFF2-40B4-BE49-F238E27FC236}">
                <a16:creationId xmlns:a16="http://schemas.microsoft.com/office/drawing/2014/main" id="{927DBAAE-459F-AD46-9735-4ABFD8C09A76}"/>
              </a:ext>
            </a:extLst>
          </p:cNvPr>
          <p:cNvSpPr/>
          <p:nvPr/>
        </p:nvSpPr>
        <p:spPr>
          <a:xfrm>
            <a:off x="1157822" y="1019142"/>
            <a:ext cx="6575446" cy="3416320"/>
          </a:xfrm>
          <a:prstGeom prst="rect">
            <a:avLst/>
          </a:prstGeom>
        </p:spPr>
        <p:txBody>
          <a:bodyPr wrap="square">
            <a:spAutoFit/>
          </a:bodyPr>
          <a:lstStyle/>
          <a:p>
            <a:pPr>
              <a:buClr>
                <a:schemeClr val="bg1"/>
              </a:buClr>
            </a:pPr>
            <a:r>
              <a:rPr lang="en-US" sz="1800" dirty="0">
                <a:solidFill>
                  <a:schemeClr val="bg1"/>
                </a:solidFill>
                <a:latin typeface="+mn-lt"/>
              </a:rPr>
              <a:t>Mechanical</a:t>
            </a:r>
          </a:p>
          <a:p>
            <a:pPr marL="285750" indent="-285750">
              <a:buClr>
                <a:schemeClr val="bg1"/>
              </a:buClr>
              <a:buFont typeface="Arial" panose="020B0604020202020204" pitchFamily="34" charset="0"/>
              <a:buChar char="•"/>
            </a:pPr>
            <a:r>
              <a:rPr lang="en-US" sz="1800" dirty="0">
                <a:solidFill>
                  <a:schemeClr val="bg1"/>
                </a:solidFill>
                <a:latin typeface="+mn-lt"/>
              </a:rPr>
              <a:t>Machining Lead Reaction Wheels</a:t>
            </a:r>
          </a:p>
          <a:p>
            <a:pPr>
              <a:buClr>
                <a:schemeClr val="bg1"/>
              </a:buClr>
            </a:pPr>
            <a:r>
              <a:rPr lang="en-US" sz="1800" dirty="0">
                <a:solidFill>
                  <a:schemeClr val="bg1"/>
                </a:solidFill>
                <a:latin typeface="+mn-lt"/>
              </a:rPr>
              <a:t>Electrical</a:t>
            </a:r>
          </a:p>
          <a:p>
            <a:pPr marL="285750" indent="-285750">
              <a:buClr>
                <a:schemeClr val="bg1"/>
              </a:buClr>
              <a:buFont typeface="Arial"/>
              <a:buChar char="•"/>
            </a:pPr>
            <a:r>
              <a:rPr lang="en-US" sz="1800" dirty="0">
                <a:solidFill>
                  <a:schemeClr val="bg1"/>
                </a:solidFill>
                <a:latin typeface="+mn-lt"/>
              </a:rPr>
              <a:t>Voltage Regulator Part Shortage</a:t>
            </a:r>
          </a:p>
          <a:p>
            <a:pPr marL="285750" indent="-285750">
              <a:buClr>
                <a:schemeClr val="bg1"/>
              </a:buClr>
              <a:buFont typeface="Arial"/>
              <a:buChar char="•"/>
            </a:pPr>
            <a:r>
              <a:rPr lang="en-US" sz="1800" dirty="0">
                <a:solidFill>
                  <a:schemeClr val="bg1"/>
                </a:solidFill>
                <a:latin typeface="+mn-lt"/>
              </a:rPr>
              <a:t>CONFIG PIN Handoff Threshold</a:t>
            </a:r>
          </a:p>
          <a:p>
            <a:pPr>
              <a:buClr>
                <a:schemeClr val="bg1"/>
              </a:buClr>
            </a:pPr>
            <a:r>
              <a:rPr lang="en-US" sz="1800" dirty="0">
                <a:solidFill>
                  <a:schemeClr val="bg1"/>
                </a:solidFill>
                <a:latin typeface="+mn-lt"/>
              </a:rPr>
              <a:t>Software</a:t>
            </a:r>
          </a:p>
          <a:p>
            <a:pPr marL="285750" indent="-285750">
              <a:buClr>
                <a:schemeClr val="bg1"/>
              </a:buClr>
              <a:buFont typeface="Arial" panose="020B0604020202020204" pitchFamily="34" charset="0"/>
              <a:buChar char="•"/>
            </a:pPr>
            <a:r>
              <a:rPr lang="en-US" sz="1800" dirty="0">
                <a:solidFill>
                  <a:schemeClr val="bg1"/>
                </a:solidFill>
                <a:latin typeface="+mn-lt"/>
              </a:rPr>
              <a:t>Bootloader Configuration Change</a:t>
            </a:r>
          </a:p>
          <a:p>
            <a:pPr marL="285750" indent="-285750">
              <a:buClr>
                <a:schemeClr val="bg1"/>
              </a:buClr>
              <a:buFont typeface="Arial" panose="020B0604020202020204" pitchFamily="34" charset="0"/>
              <a:buChar char="•"/>
            </a:pPr>
            <a:r>
              <a:rPr lang="en-US" sz="1800" dirty="0">
                <a:solidFill>
                  <a:schemeClr val="bg1"/>
                </a:solidFill>
                <a:latin typeface="+mn-lt"/>
              </a:rPr>
              <a:t>Modification of Timer Control Register Frequency</a:t>
            </a:r>
          </a:p>
          <a:p>
            <a:pPr>
              <a:buClr>
                <a:schemeClr val="bg1"/>
              </a:buClr>
            </a:pPr>
            <a:r>
              <a:rPr lang="en-US" sz="1800" dirty="0">
                <a:solidFill>
                  <a:schemeClr val="bg1"/>
                </a:solidFill>
                <a:latin typeface="+mn-lt"/>
              </a:rPr>
              <a:t>Stakeholder Management</a:t>
            </a:r>
          </a:p>
          <a:p>
            <a:pPr marL="285750" indent="-285750">
              <a:buClr>
                <a:schemeClr val="bg1"/>
              </a:buClr>
              <a:buFont typeface="Arial" panose="020B0604020202020204" pitchFamily="34" charset="0"/>
              <a:buChar char="•"/>
            </a:pPr>
            <a:r>
              <a:rPr lang="en-US" sz="1800" dirty="0">
                <a:solidFill>
                  <a:schemeClr val="bg1"/>
                </a:solidFill>
                <a:latin typeface="+mn-lt"/>
              </a:rPr>
              <a:t>NASA FSGC Grant Administration</a:t>
            </a:r>
          </a:p>
          <a:p>
            <a:pPr marL="285750" indent="-285750">
              <a:buClr>
                <a:schemeClr val="bg1"/>
              </a:buClr>
              <a:buFont typeface="Arial" panose="020B0604020202020204" pitchFamily="34" charset="0"/>
              <a:buChar char="•"/>
            </a:pPr>
            <a:r>
              <a:rPr lang="en-US" sz="1800" dirty="0">
                <a:solidFill>
                  <a:schemeClr val="bg1"/>
                </a:solidFill>
                <a:latin typeface="+mn-lt"/>
              </a:rPr>
              <a:t>Partnership with Interorbital Systems</a:t>
            </a:r>
          </a:p>
          <a:p>
            <a:pPr marL="285750" indent="-285750">
              <a:buClr>
                <a:schemeClr val="bg1"/>
              </a:buClr>
              <a:buFont typeface="Arial" panose="020B0604020202020204" pitchFamily="34" charset="0"/>
              <a:buChar char="•"/>
            </a:pPr>
            <a:r>
              <a:rPr lang="en-US" sz="1800" dirty="0">
                <a:solidFill>
                  <a:schemeClr val="bg1"/>
                </a:solidFill>
                <a:latin typeface="+mn-lt"/>
              </a:rPr>
              <a:t>Partnership with UCF / CSF</a:t>
            </a:r>
          </a:p>
        </p:txBody>
      </p:sp>
      <p:pic>
        <p:nvPicPr>
          <p:cNvPr id="60" name="Google Shape;15231;p68">
            <a:extLst>
              <a:ext uri="{FF2B5EF4-FFF2-40B4-BE49-F238E27FC236}">
                <a16:creationId xmlns:a16="http://schemas.microsoft.com/office/drawing/2014/main" id="{091215E3-F7F6-A546-A7C0-8E4AD285AC4D}"/>
              </a:ext>
            </a:extLst>
          </p:cNvPr>
          <p:cNvPicPr preferRelativeResize="0"/>
          <p:nvPr/>
        </p:nvPicPr>
        <p:blipFill>
          <a:blip r:embed="rId5"/>
          <a:srcRect/>
          <a:stretch/>
        </p:blipFill>
        <p:spPr>
          <a:xfrm>
            <a:off x="8462610" y="-22608"/>
            <a:ext cx="674364" cy="674364"/>
          </a:xfrm>
          <a:prstGeom prst="ellipse">
            <a:avLst/>
          </a:prstGeom>
          <a:noFill/>
          <a:ln>
            <a:noFill/>
          </a:ln>
        </p:spPr>
      </p:pic>
      <p:pic>
        <p:nvPicPr>
          <p:cNvPr id="4" name="Audio Recording Jun 23, 2021 at 5:25:55 PM" descr="Audio Recording Jun 23, 2021 at 5:25:55 PM">
            <a:hlinkClick r:id="" action="ppaction://media"/>
            <a:extLst>
              <a:ext uri="{FF2B5EF4-FFF2-40B4-BE49-F238E27FC236}">
                <a16:creationId xmlns:a16="http://schemas.microsoft.com/office/drawing/2014/main" id="{305B8A56-7E75-5C4D-AE47-28741AFEFA79}"/>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7813313" y="3019394"/>
            <a:ext cx="812800" cy="812800"/>
          </a:xfrm>
          <a:prstGeom prst="rect">
            <a:avLst/>
          </a:prstGeom>
        </p:spPr>
      </p:pic>
    </p:spTree>
    <p:extLst>
      <p:ext uri="{BB962C8B-B14F-4D97-AF65-F5344CB8AC3E}">
        <p14:creationId xmlns:p14="http://schemas.microsoft.com/office/powerpoint/2010/main" val="3619493507"/>
      </p:ext>
    </p:extLst>
  </p:cSld>
  <p:clrMapOvr>
    <a:masterClrMapping/>
  </p:clrMapOvr>
  <mc:AlternateContent xmlns:mc="http://schemas.openxmlformats.org/markup-compatibility/2006" xmlns:p14="http://schemas.microsoft.com/office/powerpoint/2010/main">
    <mc:Choice Requires="p14">
      <p:transition p14:dur="0" advClick="0" advTm="93000"/>
    </mc:Choice>
    <mc:Fallback xmlns="">
      <p:transition advClick="0" advTm="9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184499-3D7D-9B44-B8E2-FFCDD1A9A903}"/>
              </a:ext>
            </a:extLst>
          </p:cNvPr>
          <p:cNvSpPr>
            <a:spLocks noGrp="1"/>
          </p:cNvSpPr>
          <p:nvPr>
            <p:ph type="ctrTitle"/>
          </p:nvPr>
        </p:nvSpPr>
        <p:spPr>
          <a:xfrm>
            <a:off x="889669" y="2005642"/>
            <a:ext cx="5503940" cy="813119"/>
          </a:xfrm>
        </p:spPr>
        <p:txBody>
          <a:bodyPr/>
          <a:lstStyle/>
          <a:p>
            <a:r>
              <a:rPr lang="en-US" dirty="0"/>
              <a:t>Project Finalization</a:t>
            </a:r>
          </a:p>
        </p:txBody>
      </p:sp>
      <p:sp>
        <p:nvSpPr>
          <p:cNvPr id="3" name="Subtitle 2">
            <a:extLst>
              <a:ext uri="{FF2B5EF4-FFF2-40B4-BE49-F238E27FC236}">
                <a16:creationId xmlns:a16="http://schemas.microsoft.com/office/drawing/2014/main" id="{863E6B19-0F38-0B4A-9ADC-36EBFA993CB6}"/>
              </a:ext>
            </a:extLst>
          </p:cNvPr>
          <p:cNvSpPr>
            <a:spLocks noGrp="1"/>
          </p:cNvSpPr>
          <p:nvPr>
            <p:ph type="subTitle" idx="1"/>
          </p:nvPr>
        </p:nvSpPr>
        <p:spPr>
          <a:xfrm>
            <a:off x="1113162" y="2941581"/>
            <a:ext cx="3889278" cy="1383327"/>
          </a:xfrm>
        </p:spPr>
        <p:txBody>
          <a:bodyPr/>
          <a:lstStyle/>
          <a:p>
            <a:pPr>
              <a:buFont typeface="Arial" panose="020B0604020202020204" pitchFamily="34" charset="0"/>
              <a:buChar char="•"/>
            </a:pPr>
            <a:r>
              <a:rPr lang="en-US" dirty="0"/>
              <a:t>Project Budget</a:t>
            </a:r>
          </a:p>
          <a:p>
            <a:pPr>
              <a:buFont typeface="Arial" panose="020B0604020202020204" pitchFamily="34" charset="0"/>
              <a:buChar char="•"/>
            </a:pPr>
            <a:r>
              <a:rPr lang="en-US" dirty="0"/>
              <a:t>Project Responsibilities/ Complexity Overview</a:t>
            </a:r>
          </a:p>
          <a:p>
            <a:pPr>
              <a:buFont typeface="Arial" panose="020B0604020202020204" pitchFamily="34" charset="0"/>
              <a:buChar char="•"/>
            </a:pPr>
            <a:r>
              <a:rPr lang="en-US" dirty="0"/>
              <a:t>Future Plan</a:t>
            </a:r>
          </a:p>
          <a:p>
            <a:endParaRPr lang="en-US" dirty="0"/>
          </a:p>
        </p:txBody>
      </p:sp>
      <p:grpSp>
        <p:nvGrpSpPr>
          <p:cNvPr id="4" name="Google Shape;3917;p48">
            <a:extLst>
              <a:ext uri="{FF2B5EF4-FFF2-40B4-BE49-F238E27FC236}">
                <a16:creationId xmlns:a16="http://schemas.microsoft.com/office/drawing/2014/main" id="{1C800EB1-1F5A-6A47-B104-B5B9B32ACEB3}"/>
              </a:ext>
            </a:extLst>
          </p:cNvPr>
          <p:cNvGrpSpPr/>
          <p:nvPr/>
        </p:nvGrpSpPr>
        <p:grpSpPr>
          <a:xfrm>
            <a:off x="6175378" y="2223979"/>
            <a:ext cx="2529397" cy="2748423"/>
            <a:chOff x="2244025" y="145922"/>
            <a:chExt cx="4382832" cy="4762352"/>
          </a:xfrm>
        </p:grpSpPr>
        <p:grpSp>
          <p:nvGrpSpPr>
            <p:cNvPr id="5" name="Google Shape;3918;p48">
              <a:extLst>
                <a:ext uri="{FF2B5EF4-FFF2-40B4-BE49-F238E27FC236}">
                  <a16:creationId xmlns:a16="http://schemas.microsoft.com/office/drawing/2014/main" id="{73EBDD84-6E74-254D-8ED8-334C0C4DC61B}"/>
                </a:ext>
              </a:extLst>
            </p:cNvPr>
            <p:cNvGrpSpPr/>
            <p:nvPr/>
          </p:nvGrpSpPr>
          <p:grpSpPr>
            <a:xfrm>
              <a:off x="4124355" y="330300"/>
              <a:ext cx="2502502" cy="3373185"/>
              <a:chOff x="5785580" y="1232275"/>
              <a:chExt cx="2502502" cy="3373185"/>
            </a:xfrm>
          </p:grpSpPr>
          <p:sp>
            <p:nvSpPr>
              <p:cNvPr id="153" name="Google Shape;3919;p48">
                <a:extLst>
                  <a:ext uri="{FF2B5EF4-FFF2-40B4-BE49-F238E27FC236}">
                    <a16:creationId xmlns:a16="http://schemas.microsoft.com/office/drawing/2014/main" id="{0C490C18-BAAB-CB41-971A-BAA6A7EA18CD}"/>
                  </a:ext>
                </a:extLst>
              </p:cNvPr>
              <p:cNvSpPr/>
              <p:nvPr/>
            </p:nvSpPr>
            <p:spPr>
              <a:xfrm>
                <a:off x="6314607" y="3851433"/>
                <a:ext cx="944490" cy="545783"/>
              </a:xfrm>
              <a:custGeom>
                <a:avLst/>
                <a:gdLst/>
                <a:ahLst/>
                <a:cxnLst/>
                <a:rect l="l" t="t" r="r" b="b"/>
                <a:pathLst>
                  <a:path w="944490" h="545783" extrusionOk="0">
                    <a:moveTo>
                      <a:pt x="500911" y="532447"/>
                    </a:moveTo>
                    <a:lnTo>
                      <a:pt x="23232" y="256222"/>
                    </a:lnTo>
                    <a:cubicBezTo>
                      <a:pt x="-11153" y="236411"/>
                      <a:pt x="-6867" y="201644"/>
                      <a:pt x="32757" y="178689"/>
                    </a:cubicBezTo>
                    <a:lnTo>
                      <a:pt x="342129" y="0"/>
                    </a:lnTo>
                    <a:lnTo>
                      <a:pt x="944490" y="347758"/>
                    </a:lnTo>
                    <a:lnTo>
                      <a:pt x="635023" y="526447"/>
                    </a:lnTo>
                    <a:cubicBezTo>
                      <a:pt x="595494" y="549783"/>
                      <a:pt x="535296" y="552259"/>
                      <a:pt x="500911" y="532447"/>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4" name="Google Shape;3920;p48">
                <a:extLst>
                  <a:ext uri="{FF2B5EF4-FFF2-40B4-BE49-F238E27FC236}">
                    <a16:creationId xmlns:a16="http://schemas.microsoft.com/office/drawing/2014/main" id="{68E4FF30-6827-E042-8129-98C42E42A2D2}"/>
                  </a:ext>
                </a:extLst>
              </p:cNvPr>
              <p:cNvSpPr/>
              <p:nvPr/>
            </p:nvSpPr>
            <p:spPr>
              <a:xfrm>
                <a:off x="6357717" y="3826573"/>
                <a:ext cx="944624" cy="545413"/>
              </a:xfrm>
              <a:custGeom>
                <a:avLst/>
                <a:gdLst/>
                <a:ahLst/>
                <a:cxnLst/>
                <a:rect l="l" t="t" r="r" b="b"/>
                <a:pathLst>
                  <a:path w="944624" h="545413" extrusionOk="0">
                    <a:moveTo>
                      <a:pt x="500854" y="531971"/>
                    </a:moveTo>
                    <a:lnTo>
                      <a:pt x="23271" y="256223"/>
                    </a:lnTo>
                    <a:cubicBezTo>
                      <a:pt x="-11210" y="236315"/>
                      <a:pt x="-6828" y="201644"/>
                      <a:pt x="32796" y="178689"/>
                    </a:cubicBezTo>
                    <a:lnTo>
                      <a:pt x="342263" y="0"/>
                    </a:lnTo>
                    <a:lnTo>
                      <a:pt x="944624" y="347758"/>
                    </a:lnTo>
                    <a:lnTo>
                      <a:pt x="635252" y="526352"/>
                    </a:lnTo>
                    <a:cubicBezTo>
                      <a:pt x="595533" y="549402"/>
                      <a:pt x="535335" y="551879"/>
                      <a:pt x="500854" y="531971"/>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5" name="Google Shape;3921;p48">
                <a:extLst>
                  <a:ext uri="{FF2B5EF4-FFF2-40B4-BE49-F238E27FC236}">
                    <a16:creationId xmlns:a16="http://schemas.microsoft.com/office/drawing/2014/main" id="{20AC4C7D-4AF1-C84F-8C73-C63E814EEEAD}"/>
                  </a:ext>
                </a:extLst>
              </p:cNvPr>
              <p:cNvSpPr/>
              <p:nvPr/>
            </p:nvSpPr>
            <p:spPr>
              <a:xfrm>
                <a:off x="7274623" y="4156138"/>
                <a:ext cx="27813" cy="18192"/>
              </a:xfrm>
              <a:custGeom>
                <a:avLst/>
                <a:gdLst/>
                <a:ahLst/>
                <a:cxnLst/>
                <a:rect l="l" t="t" r="r" b="b"/>
                <a:pathLst>
                  <a:path w="27813" h="18192" extrusionOk="0">
                    <a:moveTo>
                      <a:pt x="27813" y="18193"/>
                    </a:moveTo>
                    <a:lnTo>
                      <a:pt x="27813" y="0"/>
                    </a:lnTo>
                    <a:lnTo>
                      <a:pt x="0" y="16002"/>
                    </a:lnTo>
                    <a:lnTo>
                      <a:pt x="27813" y="18193"/>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 name="Google Shape;3922;p48">
                <a:extLst>
                  <a:ext uri="{FF2B5EF4-FFF2-40B4-BE49-F238E27FC236}">
                    <a16:creationId xmlns:a16="http://schemas.microsoft.com/office/drawing/2014/main" id="{977F020F-172A-CE45-8D89-4B5E133A9D10}"/>
                  </a:ext>
                </a:extLst>
              </p:cNvPr>
              <p:cNvSpPr/>
              <p:nvPr/>
            </p:nvSpPr>
            <p:spPr>
              <a:xfrm>
                <a:off x="6357747" y="4031456"/>
                <a:ext cx="28575" cy="18478"/>
              </a:xfrm>
              <a:custGeom>
                <a:avLst/>
                <a:gdLst/>
                <a:ahLst/>
                <a:cxnLst/>
                <a:rect l="l" t="t" r="r" b="b"/>
                <a:pathLst>
                  <a:path w="28575" h="18478" extrusionOk="0">
                    <a:moveTo>
                      <a:pt x="0" y="18479"/>
                    </a:moveTo>
                    <a:lnTo>
                      <a:pt x="0" y="0"/>
                    </a:lnTo>
                    <a:lnTo>
                      <a:pt x="28575" y="11811"/>
                    </a:lnTo>
                    <a:lnTo>
                      <a:pt x="0" y="18479"/>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7" name="Google Shape;3923;p48">
                <a:extLst>
                  <a:ext uri="{FF2B5EF4-FFF2-40B4-BE49-F238E27FC236}">
                    <a16:creationId xmlns:a16="http://schemas.microsoft.com/office/drawing/2014/main" id="{8470BC9F-976B-2844-91E1-AD5CFF71DD4F}"/>
                  </a:ext>
                </a:extLst>
              </p:cNvPr>
              <p:cNvSpPr/>
              <p:nvPr/>
            </p:nvSpPr>
            <p:spPr>
              <a:xfrm>
                <a:off x="6357717" y="3808380"/>
                <a:ext cx="944624" cy="545381"/>
              </a:xfrm>
              <a:custGeom>
                <a:avLst/>
                <a:gdLst/>
                <a:ahLst/>
                <a:cxnLst/>
                <a:rect l="l" t="t" r="r" b="b"/>
                <a:pathLst>
                  <a:path w="944624" h="545381" extrusionOk="0">
                    <a:moveTo>
                      <a:pt x="500854" y="531971"/>
                    </a:moveTo>
                    <a:lnTo>
                      <a:pt x="23271" y="256223"/>
                    </a:lnTo>
                    <a:cubicBezTo>
                      <a:pt x="-11210" y="236316"/>
                      <a:pt x="-6828" y="201549"/>
                      <a:pt x="32796" y="178594"/>
                    </a:cubicBezTo>
                    <a:lnTo>
                      <a:pt x="342263" y="0"/>
                    </a:lnTo>
                    <a:lnTo>
                      <a:pt x="944624" y="347758"/>
                    </a:lnTo>
                    <a:lnTo>
                      <a:pt x="635157" y="526352"/>
                    </a:lnTo>
                    <a:cubicBezTo>
                      <a:pt x="595533" y="549307"/>
                      <a:pt x="535335" y="551879"/>
                      <a:pt x="500854" y="531971"/>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 name="Google Shape;3924;p48">
                <a:extLst>
                  <a:ext uri="{FF2B5EF4-FFF2-40B4-BE49-F238E27FC236}">
                    <a16:creationId xmlns:a16="http://schemas.microsoft.com/office/drawing/2014/main" id="{9B69E63B-FEE2-E843-99CD-A590898110E5}"/>
                  </a:ext>
                </a:extLst>
              </p:cNvPr>
              <p:cNvSpPr/>
              <p:nvPr/>
            </p:nvSpPr>
            <p:spPr>
              <a:xfrm>
                <a:off x="6627114" y="3561873"/>
                <a:ext cx="675322" cy="594264"/>
              </a:xfrm>
              <a:custGeom>
                <a:avLst/>
                <a:gdLst/>
                <a:ahLst/>
                <a:cxnLst/>
                <a:rect l="l" t="t" r="r" b="b"/>
                <a:pathLst>
                  <a:path w="675322" h="594264" extrusionOk="0">
                    <a:moveTo>
                      <a:pt x="74581" y="247269"/>
                    </a:moveTo>
                    <a:lnTo>
                      <a:pt x="0" y="0"/>
                    </a:lnTo>
                    <a:lnTo>
                      <a:pt x="608933" y="349186"/>
                    </a:lnTo>
                    <a:lnTo>
                      <a:pt x="675322" y="594265"/>
                    </a:lnTo>
                    <a:lnTo>
                      <a:pt x="74581" y="247269"/>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9" name="Google Shape;3925;p48">
                <a:extLst>
                  <a:ext uri="{FF2B5EF4-FFF2-40B4-BE49-F238E27FC236}">
                    <a16:creationId xmlns:a16="http://schemas.microsoft.com/office/drawing/2014/main" id="{E25F0A18-A214-6B4E-8C57-23DC83AE513A}"/>
                  </a:ext>
                </a:extLst>
              </p:cNvPr>
              <p:cNvSpPr/>
              <p:nvPr/>
            </p:nvSpPr>
            <p:spPr>
              <a:xfrm>
                <a:off x="7276147" y="4135183"/>
                <a:ext cx="26289" cy="31146"/>
              </a:xfrm>
              <a:custGeom>
                <a:avLst/>
                <a:gdLst/>
                <a:ahLst/>
                <a:cxnLst/>
                <a:rect l="l" t="t" r="r" b="b"/>
                <a:pathLst>
                  <a:path w="26289" h="31146" extrusionOk="0">
                    <a:moveTo>
                      <a:pt x="8572" y="31147"/>
                    </a:moveTo>
                    <a:lnTo>
                      <a:pt x="26289" y="20955"/>
                    </a:lnTo>
                    <a:lnTo>
                      <a:pt x="0" y="0"/>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0" name="Google Shape;3926;p48">
                <a:extLst>
                  <a:ext uri="{FF2B5EF4-FFF2-40B4-BE49-F238E27FC236}">
                    <a16:creationId xmlns:a16="http://schemas.microsoft.com/office/drawing/2014/main" id="{95F25B36-4841-BC44-9006-E810645311DD}"/>
                  </a:ext>
                </a:extLst>
              </p:cNvPr>
              <p:cNvSpPr/>
              <p:nvPr/>
            </p:nvSpPr>
            <p:spPr>
              <a:xfrm>
                <a:off x="6607968" y="3571113"/>
                <a:ext cx="676751" cy="595217"/>
              </a:xfrm>
              <a:custGeom>
                <a:avLst/>
                <a:gdLst/>
                <a:ahLst/>
                <a:cxnLst/>
                <a:rect l="l" t="t" r="r" b="b"/>
                <a:pathLst>
                  <a:path w="676751" h="595217" extrusionOk="0">
                    <a:moveTo>
                      <a:pt x="74486" y="247364"/>
                    </a:moveTo>
                    <a:lnTo>
                      <a:pt x="0" y="0"/>
                    </a:lnTo>
                    <a:lnTo>
                      <a:pt x="608933" y="349282"/>
                    </a:lnTo>
                    <a:lnTo>
                      <a:pt x="676751" y="595217"/>
                    </a:lnTo>
                    <a:lnTo>
                      <a:pt x="74486" y="247364"/>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 name="Google Shape;3927;p48">
                <a:extLst>
                  <a:ext uri="{FF2B5EF4-FFF2-40B4-BE49-F238E27FC236}">
                    <a16:creationId xmlns:a16="http://schemas.microsoft.com/office/drawing/2014/main" id="{DBA88DFA-2861-CA47-964C-D1D7273F32EF}"/>
                  </a:ext>
                </a:extLst>
              </p:cNvPr>
              <p:cNvSpPr/>
              <p:nvPr/>
            </p:nvSpPr>
            <p:spPr>
              <a:xfrm>
                <a:off x="5811392" y="1232275"/>
                <a:ext cx="2476690" cy="3358041"/>
              </a:xfrm>
              <a:custGeom>
                <a:avLst/>
                <a:gdLst/>
                <a:ahLst/>
                <a:cxnLst/>
                <a:rect l="l" t="t" r="r" b="b"/>
                <a:pathLst>
                  <a:path w="2476690" h="3358041" extrusionOk="0">
                    <a:moveTo>
                      <a:pt x="2416778" y="3350869"/>
                    </a:moveTo>
                    <a:lnTo>
                      <a:pt x="59817" y="1990032"/>
                    </a:lnTo>
                    <a:cubicBezTo>
                      <a:pt x="26765" y="1970982"/>
                      <a:pt x="0" y="1919737"/>
                      <a:pt x="0" y="1875732"/>
                    </a:cubicBezTo>
                    <a:lnTo>
                      <a:pt x="0" y="52456"/>
                    </a:lnTo>
                    <a:cubicBezTo>
                      <a:pt x="0" y="8356"/>
                      <a:pt x="26765" y="-11933"/>
                      <a:pt x="59817" y="7213"/>
                    </a:cubicBezTo>
                    <a:lnTo>
                      <a:pt x="2416778" y="1368050"/>
                    </a:lnTo>
                    <a:cubicBezTo>
                      <a:pt x="2449925" y="1387100"/>
                      <a:pt x="2476691" y="1438344"/>
                      <a:pt x="2476691" y="1482350"/>
                    </a:cubicBezTo>
                    <a:lnTo>
                      <a:pt x="2476691" y="3305625"/>
                    </a:lnTo>
                    <a:cubicBezTo>
                      <a:pt x="2476691" y="3349726"/>
                      <a:pt x="2449925" y="3369919"/>
                      <a:pt x="2416778" y="3350869"/>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 name="Google Shape;3928;p48">
                <a:extLst>
                  <a:ext uri="{FF2B5EF4-FFF2-40B4-BE49-F238E27FC236}">
                    <a16:creationId xmlns:a16="http://schemas.microsoft.com/office/drawing/2014/main" id="{59B71982-209D-9645-9302-44DCB772D83A}"/>
                  </a:ext>
                </a:extLst>
              </p:cNvPr>
              <p:cNvSpPr/>
              <p:nvPr/>
            </p:nvSpPr>
            <p:spPr>
              <a:xfrm>
                <a:off x="8240363" y="4509420"/>
                <a:ext cx="26098" cy="92487"/>
              </a:xfrm>
              <a:custGeom>
                <a:avLst/>
                <a:gdLst/>
                <a:ahLst/>
                <a:cxnLst/>
                <a:rect l="l" t="t" r="r" b="b"/>
                <a:pathLst>
                  <a:path w="26098" h="92487" extrusionOk="0">
                    <a:moveTo>
                      <a:pt x="0" y="92488"/>
                    </a:moveTo>
                    <a:lnTo>
                      <a:pt x="26098" y="77438"/>
                    </a:lnTo>
                    <a:lnTo>
                      <a:pt x="14859" y="0"/>
                    </a:lnTo>
                    <a:lnTo>
                      <a:pt x="0" y="92488"/>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 name="Google Shape;3929;p48">
                <a:extLst>
                  <a:ext uri="{FF2B5EF4-FFF2-40B4-BE49-F238E27FC236}">
                    <a16:creationId xmlns:a16="http://schemas.microsoft.com/office/drawing/2014/main" id="{C4CF27CD-A692-684D-8009-7724B8C3CBF4}"/>
                  </a:ext>
                </a:extLst>
              </p:cNvPr>
              <p:cNvSpPr/>
              <p:nvPr/>
            </p:nvSpPr>
            <p:spPr>
              <a:xfrm>
                <a:off x="5807106" y="1235868"/>
                <a:ext cx="62674" cy="27245"/>
              </a:xfrm>
              <a:custGeom>
                <a:avLst/>
                <a:gdLst/>
                <a:ahLst/>
                <a:cxnLst/>
                <a:rect l="l" t="t" r="r" b="b"/>
                <a:pathLst>
                  <a:path w="62674" h="27245" extrusionOk="0">
                    <a:moveTo>
                      <a:pt x="0" y="14859"/>
                    </a:moveTo>
                    <a:lnTo>
                      <a:pt x="25717" y="0"/>
                    </a:lnTo>
                    <a:lnTo>
                      <a:pt x="62675" y="21431"/>
                    </a:lnTo>
                    <a:cubicBezTo>
                      <a:pt x="62675" y="21431"/>
                      <a:pt x="23336" y="27432"/>
                      <a:pt x="22384" y="27242"/>
                    </a:cubicBezTo>
                    <a:cubicBezTo>
                      <a:pt x="21431" y="27051"/>
                      <a:pt x="0" y="14859"/>
                      <a:pt x="0" y="14859"/>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 name="Google Shape;3930;p48">
                <a:extLst>
                  <a:ext uri="{FF2B5EF4-FFF2-40B4-BE49-F238E27FC236}">
                    <a16:creationId xmlns:a16="http://schemas.microsoft.com/office/drawing/2014/main" id="{ADD1B92C-E693-A148-BBCC-940E3AFB80D7}"/>
                  </a:ext>
                </a:extLst>
              </p:cNvPr>
              <p:cNvSpPr/>
              <p:nvPr/>
            </p:nvSpPr>
            <p:spPr>
              <a:xfrm>
                <a:off x="5789771" y="1244753"/>
                <a:ext cx="2476690" cy="3358040"/>
              </a:xfrm>
              <a:custGeom>
                <a:avLst/>
                <a:gdLst/>
                <a:ahLst/>
                <a:cxnLst/>
                <a:rect l="l" t="t" r="r" b="b"/>
                <a:pathLst>
                  <a:path w="2476690" h="3358040" extrusionOk="0">
                    <a:moveTo>
                      <a:pt x="2416874" y="3350869"/>
                    </a:moveTo>
                    <a:lnTo>
                      <a:pt x="59817" y="1990032"/>
                    </a:lnTo>
                    <a:cubicBezTo>
                      <a:pt x="26765" y="1970982"/>
                      <a:pt x="0" y="1919737"/>
                      <a:pt x="0" y="1875732"/>
                    </a:cubicBezTo>
                    <a:lnTo>
                      <a:pt x="0" y="52456"/>
                    </a:lnTo>
                    <a:cubicBezTo>
                      <a:pt x="0" y="8356"/>
                      <a:pt x="26765" y="-11933"/>
                      <a:pt x="59817" y="7213"/>
                    </a:cubicBezTo>
                    <a:lnTo>
                      <a:pt x="2416874" y="1368049"/>
                    </a:lnTo>
                    <a:cubicBezTo>
                      <a:pt x="2449925" y="1387099"/>
                      <a:pt x="2476691" y="1438344"/>
                      <a:pt x="2476691" y="1482349"/>
                    </a:cubicBezTo>
                    <a:lnTo>
                      <a:pt x="2476691" y="3305625"/>
                    </a:lnTo>
                    <a:cubicBezTo>
                      <a:pt x="2476691" y="3349726"/>
                      <a:pt x="2449925" y="3369919"/>
                      <a:pt x="2416874" y="3350869"/>
                    </a:cubicBez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5" name="Google Shape;3931;p48">
                <a:extLst>
                  <a:ext uri="{FF2B5EF4-FFF2-40B4-BE49-F238E27FC236}">
                    <a16:creationId xmlns:a16="http://schemas.microsoft.com/office/drawing/2014/main" id="{C26340C1-2CF5-674C-86AF-C749C3D8613B}"/>
                  </a:ext>
                </a:extLst>
              </p:cNvPr>
              <p:cNvSpPr/>
              <p:nvPr/>
            </p:nvSpPr>
            <p:spPr>
              <a:xfrm>
                <a:off x="5785580" y="1247175"/>
                <a:ext cx="2476785" cy="3358285"/>
              </a:xfrm>
              <a:custGeom>
                <a:avLst/>
                <a:gdLst/>
                <a:ahLst/>
                <a:cxnLst/>
                <a:rect l="l" t="t" r="r" b="b"/>
                <a:pathLst>
                  <a:path w="2476785" h="3358285" extrusionOk="0">
                    <a:moveTo>
                      <a:pt x="2476786" y="1482309"/>
                    </a:moveTo>
                    <a:lnTo>
                      <a:pt x="2476786" y="3305775"/>
                    </a:lnTo>
                    <a:cubicBezTo>
                      <a:pt x="2476786" y="3349971"/>
                      <a:pt x="2449925" y="3370259"/>
                      <a:pt x="2416874" y="3351019"/>
                    </a:cubicBezTo>
                    <a:lnTo>
                      <a:pt x="59817" y="1989992"/>
                    </a:lnTo>
                    <a:cubicBezTo>
                      <a:pt x="26765" y="1970942"/>
                      <a:pt x="0" y="1919697"/>
                      <a:pt x="0" y="1875692"/>
                    </a:cubicBezTo>
                    <a:lnTo>
                      <a:pt x="0" y="52416"/>
                    </a:lnTo>
                    <a:cubicBezTo>
                      <a:pt x="0" y="8315"/>
                      <a:pt x="26765" y="-11878"/>
                      <a:pt x="59817" y="7172"/>
                    </a:cubicBezTo>
                    <a:lnTo>
                      <a:pt x="2416874" y="1368009"/>
                    </a:lnTo>
                    <a:cubicBezTo>
                      <a:pt x="2449925" y="1387059"/>
                      <a:pt x="2476786" y="1438304"/>
                      <a:pt x="2476786" y="1482309"/>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 name="Google Shape;3932;p48">
                <a:extLst>
                  <a:ext uri="{FF2B5EF4-FFF2-40B4-BE49-F238E27FC236}">
                    <a16:creationId xmlns:a16="http://schemas.microsoft.com/office/drawing/2014/main" id="{47D5DF50-598B-A642-A075-DD3BC1486CBC}"/>
                  </a:ext>
                </a:extLst>
              </p:cNvPr>
              <p:cNvSpPr/>
              <p:nvPr/>
            </p:nvSpPr>
            <p:spPr>
              <a:xfrm>
                <a:off x="5815488" y="1286421"/>
                <a:ext cx="2415539" cy="3200710"/>
              </a:xfrm>
              <a:custGeom>
                <a:avLst/>
                <a:gdLst/>
                <a:ahLst/>
                <a:cxnLst/>
                <a:rect l="l" t="t" r="r" b="b"/>
                <a:pathLst>
                  <a:path w="2415539" h="3200710" extrusionOk="0">
                    <a:moveTo>
                      <a:pt x="2414111" y="3200711"/>
                    </a:moveTo>
                    <a:lnTo>
                      <a:pt x="0" y="1806727"/>
                    </a:lnTo>
                    <a:lnTo>
                      <a:pt x="1333" y="20504"/>
                    </a:lnTo>
                    <a:cubicBezTo>
                      <a:pt x="1333" y="2121"/>
                      <a:pt x="14097" y="-5214"/>
                      <a:pt x="29908" y="3930"/>
                    </a:cubicBezTo>
                    <a:lnTo>
                      <a:pt x="2386965" y="1364672"/>
                    </a:lnTo>
                    <a:cubicBezTo>
                      <a:pt x="2403853" y="1375759"/>
                      <a:pt x="2414464" y="1394219"/>
                      <a:pt x="2415540" y="1414392"/>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 name="Google Shape;3933;p48">
                <a:extLst>
                  <a:ext uri="{FF2B5EF4-FFF2-40B4-BE49-F238E27FC236}">
                    <a16:creationId xmlns:a16="http://schemas.microsoft.com/office/drawing/2014/main" id="{B9CB3E4F-9491-1941-9900-6BB85D63CEB0}"/>
                  </a:ext>
                </a:extLst>
              </p:cNvPr>
              <p:cNvSpPr/>
              <p:nvPr/>
            </p:nvSpPr>
            <p:spPr>
              <a:xfrm>
                <a:off x="5915882" y="1476290"/>
                <a:ext cx="2188940" cy="1460906"/>
              </a:xfrm>
              <a:custGeom>
                <a:avLst/>
                <a:gdLst/>
                <a:ahLst/>
                <a:cxnLst/>
                <a:rect l="l" t="t" r="r" b="b"/>
                <a:pathLst>
                  <a:path w="2188940" h="1460906" extrusionOk="0">
                    <a:moveTo>
                      <a:pt x="2164556" y="1457981"/>
                    </a:moveTo>
                    <a:lnTo>
                      <a:pt x="24384" y="222303"/>
                    </a:lnTo>
                    <a:cubicBezTo>
                      <a:pt x="9306" y="211583"/>
                      <a:pt x="248" y="194317"/>
                      <a:pt x="0" y="175821"/>
                    </a:cubicBezTo>
                    <a:lnTo>
                      <a:pt x="0" y="21326"/>
                    </a:lnTo>
                    <a:cubicBezTo>
                      <a:pt x="0" y="3419"/>
                      <a:pt x="10858" y="-4868"/>
                      <a:pt x="24384" y="2942"/>
                    </a:cubicBezTo>
                    <a:lnTo>
                      <a:pt x="2164556" y="1238335"/>
                    </a:lnTo>
                    <a:cubicBezTo>
                      <a:pt x="2179587" y="1249136"/>
                      <a:pt x="2188626" y="1266405"/>
                      <a:pt x="2188940" y="1284912"/>
                    </a:cubicBezTo>
                    <a:lnTo>
                      <a:pt x="2188940" y="1439408"/>
                    </a:lnTo>
                    <a:cubicBezTo>
                      <a:pt x="2188940" y="1457410"/>
                      <a:pt x="2177987" y="1465792"/>
                      <a:pt x="2164556" y="1457981"/>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8" name="Google Shape;3934;p48">
                <a:extLst>
                  <a:ext uri="{FF2B5EF4-FFF2-40B4-BE49-F238E27FC236}">
                    <a16:creationId xmlns:a16="http://schemas.microsoft.com/office/drawing/2014/main" id="{75B23F2C-A7FE-ED4F-BFA5-99A709F5596E}"/>
                  </a:ext>
                </a:extLst>
              </p:cNvPr>
              <p:cNvSpPr/>
              <p:nvPr/>
            </p:nvSpPr>
            <p:spPr>
              <a:xfrm rot="-1801764">
                <a:off x="5975652" y="1564561"/>
                <a:ext cx="76512" cy="132469"/>
              </a:xfrm>
              <a:custGeom>
                <a:avLst/>
                <a:gdLst/>
                <a:ahLst/>
                <a:cxnLst/>
                <a:rect l="l" t="t" r="r" b="b"/>
                <a:pathLst>
                  <a:path w="76580" h="132587" extrusionOk="0">
                    <a:moveTo>
                      <a:pt x="76581" y="66294"/>
                    </a:moveTo>
                    <a:cubicBezTo>
                      <a:pt x="76581" y="102907"/>
                      <a:pt x="59438" y="132588"/>
                      <a:pt x="38290" y="132588"/>
                    </a:cubicBezTo>
                    <a:cubicBezTo>
                      <a:pt x="17143" y="132588"/>
                      <a:pt x="0" y="102907"/>
                      <a:pt x="0" y="66294"/>
                    </a:cubicBezTo>
                    <a:cubicBezTo>
                      <a:pt x="0" y="29681"/>
                      <a:pt x="17143" y="0"/>
                      <a:pt x="38290" y="0"/>
                    </a:cubicBezTo>
                    <a:cubicBezTo>
                      <a:pt x="59438" y="0"/>
                      <a:pt x="76581" y="29681"/>
                      <a:pt x="76581" y="66294"/>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9" name="Google Shape;3935;p48">
                <a:extLst>
                  <a:ext uri="{FF2B5EF4-FFF2-40B4-BE49-F238E27FC236}">
                    <a16:creationId xmlns:a16="http://schemas.microsoft.com/office/drawing/2014/main" id="{7BC499AB-E4E7-534F-B677-8A94CB817E28}"/>
                  </a:ext>
                </a:extLst>
              </p:cNvPr>
              <p:cNvSpPr/>
              <p:nvPr/>
            </p:nvSpPr>
            <p:spPr>
              <a:xfrm>
                <a:off x="6935438" y="2145169"/>
                <a:ext cx="197262" cy="149154"/>
              </a:xfrm>
              <a:custGeom>
                <a:avLst/>
                <a:gdLst/>
                <a:ahLst/>
                <a:cxnLst/>
                <a:rect l="l" t="t" r="r" b="b"/>
                <a:pathLst>
                  <a:path w="197262" h="149154" extrusionOk="0">
                    <a:moveTo>
                      <a:pt x="191167" y="148450"/>
                    </a:moveTo>
                    <a:lnTo>
                      <a:pt x="6096" y="41485"/>
                    </a:lnTo>
                    <a:cubicBezTo>
                      <a:pt x="2314" y="38818"/>
                      <a:pt x="48" y="34493"/>
                      <a:pt x="0" y="29864"/>
                    </a:cubicBezTo>
                    <a:lnTo>
                      <a:pt x="0" y="5385"/>
                    </a:lnTo>
                    <a:cubicBezTo>
                      <a:pt x="0" y="813"/>
                      <a:pt x="2667" y="-1187"/>
                      <a:pt x="6096" y="718"/>
                    </a:cubicBezTo>
                    <a:lnTo>
                      <a:pt x="191167" y="107683"/>
                    </a:lnTo>
                    <a:cubicBezTo>
                      <a:pt x="194948" y="110350"/>
                      <a:pt x="197215" y="114675"/>
                      <a:pt x="197263" y="119304"/>
                    </a:cubicBezTo>
                    <a:lnTo>
                      <a:pt x="197263" y="143783"/>
                    </a:lnTo>
                    <a:cubicBezTo>
                      <a:pt x="197263" y="148260"/>
                      <a:pt x="194596" y="150355"/>
                      <a:pt x="191167" y="148450"/>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0" name="Google Shape;3936;p48">
                <a:extLst>
                  <a:ext uri="{FF2B5EF4-FFF2-40B4-BE49-F238E27FC236}">
                    <a16:creationId xmlns:a16="http://schemas.microsoft.com/office/drawing/2014/main" id="{698ECBC3-873D-FB4A-B620-B8984B3ACB96}"/>
                  </a:ext>
                </a:extLst>
              </p:cNvPr>
              <p:cNvSpPr/>
              <p:nvPr/>
            </p:nvSpPr>
            <p:spPr>
              <a:xfrm>
                <a:off x="7235094" y="2318577"/>
                <a:ext cx="197262" cy="148968"/>
              </a:xfrm>
              <a:custGeom>
                <a:avLst/>
                <a:gdLst/>
                <a:ahLst/>
                <a:cxnLst/>
                <a:rect l="l" t="t" r="r" b="b"/>
                <a:pathLst>
                  <a:path w="197262" h="148968" extrusionOk="0">
                    <a:moveTo>
                      <a:pt x="191167" y="148397"/>
                    </a:moveTo>
                    <a:lnTo>
                      <a:pt x="6096" y="41527"/>
                    </a:lnTo>
                    <a:cubicBezTo>
                      <a:pt x="2324" y="38850"/>
                      <a:pt x="57" y="34535"/>
                      <a:pt x="0" y="29906"/>
                    </a:cubicBezTo>
                    <a:lnTo>
                      <a:pt x="0" y="5332"/>
                    </a:lnTo>
                    <a:cubicBezTo>
                      <a:pt x="0" y="855"/>
                      <a:pt x="2667" y="-1241"/>
                      <a:pt x="6096" y="760"/>
                    </a:cubicBezTo>
                    <a:lnTo>
                      <a:pt x="191167" y="107630"/>
                    </a:lnTo>
                    <a:cubicBezTo>
                      <a:pt x="194948" y="110297"/>
                      <a:pt x="197215" y="114622"/>
                      <a:pt x="197263" y="119251"/>
                    </a:cubicBezTo>
                    <a:lnTo>
                      <a:pt x="197263" y="143825"/>
                    </a:lnTo>
                    <a:cubicBezTo>
                      <a:pt x="197263" y="148397"/>
                      <a:pt x="194405" y="149921"/>
                      <a:pt x="191167" y="14839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1" name="Google Shape;3937;p48">
                <a:extLst>
                  <a:ext uri="{FF2B5EF4-FFF2-40B4-BE49-F238E27FC236}">
                    <a16:creationId xmlns:a16="http://schemas.microsoft.com/office/drawing/2014/main" id="{F13B8336-EF86-194B-B53A-5AA3EF34E635}"/>
                  </a:ext>
                </a:extLst>
              </p:cNvPr>
              <p:cNvSpPr/>
              <p:nvPr/>
            </p:nvSpPr>
            <p:spPr>
              <a:xfrm>
                <a:off x="7529798" y="2488369"/>
                <a:ext cx="197358" cy="149033"/>
              </a:xfrm>
              <a:custGeom>
                <a:avLst/>
                <a:gdLst/>
                <a:ahLst/>
                <a:cxnLst/>
                <a:rect l="l" t="t" r="r" b="b"/>
                <a:pathLst>
                  <a:path w="197358" h="149033" extrusionOk="0">
                    <a:moveTo>
                      <a:pt x="191262" y="148437"/>
                    </a:moveTo>
                    <a:lnTo>
                      <a:pt x="6096" y="41566"/>
                    </a:lnTo>
                    <a:cubicBezTo>
                      <a:pt x="2353" y="38823"/>
                      <a:pt x="105" y="34489"/>
                      <a:pt x="0" y="29851"/>
                    </a:cubicBezTo>
                    <a:lnTo>
                      <a:pt x="0" y="5371"/>
                    </a:lnTo>
                    <a:cubicBezTo>
                      <a:pt x="0" y="894"/>
                      <a:pt x="2762" y="-1201"/>
                      <a:pt x="6096" y="704"/>
                    </a:cubicBezTo>
                    <a:lnTo>
                      <a:pt x="191262" y="107670"/>
                    </a:lnTo>
                    <a:cubicBezTo>
                      <a:pt x="195043" y="110337"/>
                      <a:pt x="197310" y="114661"/>
                      <a:pt x="197358" y="119290"/>
                    </a:cubicBezTo>
                    <a:lnTo>
                      <a:pt x="197358" y="143769"/>
                    </a:lnTo>
                    <a:cubicBezTo>
                      <a:pt x="197358" y="148342"/>
                      <a:pt x="194977" y="150056"/>
                      <a:pt x="191262" y="14843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2" name="Google Shape;3938;p48">
                <a:extLst>
                  <a:ext uri="{FF2B5EF4-FFF2-40B4-BE49-F238E27FC236}">
                    <a16:creationId xmlns:a16="http://schemas.microsoft.com/office/drawing/2014/main" id="{A10E7D60-9FB2-3741-B1FB-FA19C4F228EB}"/>
                  </a:ext>
                </a:extLst>
              </p:cNvPr>
              <p:cNvSpPr/>
              <p:nvPr/>
            </p:nvSpPr>
            <p:spPr>
              <a:xfrm>
                <a:off x="7829454" y="2661668"/>
                <a:ext cx="197358" cy="148943"/>
              </a:xfrm>
              <a:custGeom>
                <a:avLst/>
                <a:gdLst/>
                <a:ahLst/>
                <a:cxnLst/>
                <a:rect l="l" t="t" r="r" b="b"/>
                <a:pathLst>
                  <a:path w="197358" h="148943" extrusionOk="0">
                    <a:moveTo>
                      <a:pt x="191262" y="148207"/>
                    </a:moveTo>
                    <a:lnTo>
                      <a:pt x="6096" y="41336"/>
                    </a:lnTo>
                    <a:cubicBezTo>
                      <a:pt x="2362" y="38631"/>
                      <a:pt x="105" y="34326"/>
                      <a:pt x="0" y="29716"/>
                    </a:cubicBezTo>
                    <a:lnTo>
                      <a:pt x="0" y="5332"/>
                    </a:lnTo>
                    <a:cubicBezTo>
                      <a:pt x="0" y="855"/>
                      <a:pt x="2762" y="-1241"/>
                      <a:pt x="6096" y="760"/>
                    </a:cubicBezTo>
                    <a:lnTo>
                      <a:pt x="191262" y="107630"/>
                    </a:lnTo>
                    <a:cubicBezTo>
                      <a:pt x="195024" y="110316"/>
                      <a:pt x="197282" y="114631"/>
                      <a:pt x="197358" y="119251"/>
                    </a:cubicBezTo>
                    <a:lnTo>
                      <a:pt x="197358" y="143825"/>
                    </a:lnTo>
                    <a:cubicBezTo>
                      <a:pt x="197358" y="148207"/>
                      <a:pt x="194596" y="150112"/>
                      <a:pt x="191262" y="14820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3" name="Google Shape;3939;p48">
                <a:extLst>
                  <a:ext uri="{FF2B5EF4-FFF2-40B4-BE49-F238E27FC236}">
                    <a16:creationId xmlns:a16="http://schemas.microsoft.com/office/drawing/2014/main" id="{7429F628-16AD-6643-8D8C-569443F84616}"/>
                  </a:ext>
                </a:extLst>
              </p:cNvPr>
              <p:cNvSpPr/>
              <p:nvPr/>
            </p:nvSpPr>
            <p:spPr>
              <a:xfrm>
                <a:off x="7391400" y="2634856"/>
                <a:ext cx="551783" cy="685887"/>
              </a:xfrm>
              <a:custGeom>
                <a:avLst/>
                <a:gdLst/>
                <a:ahLst/>
                <a:cxnLst/>
                <a:rect l="l" t="t" r="r" b="b"/>
                <a:pathLst>
                  <a:path w="551783" h="685887" extrusionOk="0">
                    <a:moveTo>
                      <a:pt x="527018" y="682987"/>
                    </a:moveTo>
                    <a:lnTo>
                      <a:pt x="23908" y="392474"/>
                    </a:lnTo>
                    <a:cubicBezTo>
                      <a:pt x="9173" y="381730"/>
                      <a:pt x="324" y="364700"/>
                      <a:pt x="0" y="346469"/>
                    </a:cubicBezTo>
                    <a:lnTo>
                      <a:pt x="0" y="21285"/>
                    </a:lnTo>
                    <a:cubicBezTo>
                      <a:pt x="0" y="3378"/>
                      <a:pt x="10859" y="-4813"/>
                      <a:pt x="24289" y="2902"/>
                    </a:cubicBezTo>
                    <a:lnTo>
                      <a:pt x="527399" y="293319"/>
                    </a:lnTo>
                    <a:cubicBezTo>
                      <a:pt x="542430" y="304120"/>
                      <a:pt x="551469" y="321389"/>
                      <a:pt x="551783" y="339896"/>
                    </a:cubicBezTo>
                    <a:lnTo>
                      <a:pt x="551783" y="664508"/>
                    </a:lnTo>
                    <a:cubicBezTo>
                      <a:pt x="551402" y="682511"/>
                      <a:pt x="540448" y="690702"/>
                      <a:pt x="527018" y="682987"/>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4" name="Google Shape;3940;p48">
                <a:extLst>
                  <a:ext uri="{FF2B5EF4-FFF2-40B4-BE49-F238E27FC236}">
                    <a16:creationId xmlns:a16="http://schemas.microsoft.com/office/drawing/2014/main" id="{64B099EE-EEC8-BA4D-8F1F-21C8181874EC}"/>
                  </a:ext>
                </a:extLst>
              </p:cNvPr>
              <p:cNvSpPr/>
              <p:nvPr/>
            </p:nvSpPr>
            <p:spPr>
              <a:xfrm>
                <a:off x="5981604" y="2604685"/>
                <a:ext cx="1286351" cy="820016"/>
              </a:xfrm>
              <a:custGeom>
                <a:avLst/>
                <a:gdLst/>
                <a:ahLst/>
                <a:cxnLst/>
                <a:rect l="l" t="t" r="r" b="b"/>
                <a:pathLst>
                  <a:path w="1286351" h="820016" extrusionOk="0">
                    <a:moveTo>
                      <a:pt x="1274159" y="818599"/>
                    </a:moveTo>
                    <a:lnTo>
                      <a:pt x="12192" y="89937"/>
                    </a:lnTo>
                    <a:cubicBezTo>
                      <a:pt x="4686" y="84555"/>
                      <a:pt x="162" y="75935"/>
                      <a:pt x="0" y="66696"/>
                    </a:cubicBezTo>
                    <a:lnTo>
                      <a:pt x="0" y="10784"/>
                    </a:lnTo>
                    <a:cubicBezTo>
                      <a:pt x="0" y="1830"/>
                      <a:pt x="5525" y="-2265"/>
                      <a:pt x="12192" y="1259"/>
                    </a:cubicBezTo>
                    <a:lnTo>
                      <a:pt x="1274159" y="729826"/>
                    </a:lnTo>
                    <a:cubicBezTo>
                      <a:pt x="1281693" y="735189"/>
                      <a:pt x="1286218" y="743818"/>
                      <a:pt x="1286351" y="753067"/>
                    </a:cubicBezTo>
                    <a:lnTo>
                      <a:pt x="1286351" y="808979"/>
                    </a:lnTo>
                    <a:cubicBezTo>
                      <a:pt x="1285970" y="818313"/>
                      <a:pt x="1280922" y="822409"/>
                      <a:pt x="1274159" y="81859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5" name="Google Shape;3941;p48">
                <a:extLst>
                  <a:ext uri="{FF2B5EF4-FFF2-40B4-BE49-F238E27FC236}">
                    <a16:creationId xmlns:a16="http://schemas.microsoft.com/office/drawing/2014/main" id="{348B801E-C742-CE40-9409-20232A3490B7}"/>
                  </a:ext>
                </a:extLst>
              </p:cNvPr>
              <p:cNvSpPr/>
              <p:nvPr/>
            </p:nvSpPr>
            <p:spPr>
              <a:xfrm>
                <a:off x="5985319" y="2767047"/>
                <a:ext cx="1158430" cy="718178"/>
              </a:xfrm>
              <a:custGeom>
                <a:avLst/>
                <a:gdLst/>
                <a:ahLst/>
                <a:cxnLst/>
                <a:rect l="l" t="t" r="r" b="b"/>
                <a:pathLst>
                  <a:path w="1158430" h="718178" extrusionOk="0">
                    <a:moveTo>
                      <a:pt x="1146239" y="716722"/>
                    </a:moveTo>
                    <a:lnTo>
                      <a:pt x="12192" y="61878"/>
                    </a:lnTo>
                    <a:cubicBezTo>
                      <a:pt x="4658" y="56515"/>
                      <a:pt x="133" y="47886"/>
                      <a:pt x="0" y="38637"/>
                    </a:cubicBezTo>
                    <a:lnTo>
                      <a:pt x="0" y="10824"/>
                    </a:lnTo>
                    <a:cubicBezTo>
                      <a:pt x="0" y="1870"/>
                      <a:pt x="5429" y="-2321"/>
                      <a:pt x="12192" y="1299"/>
                    </a:cubicBezTo>
                    <a:lnTo>
                      <a:pt x="1146239" y="656047"/>
                    </a:lnTo>
                    <a:cubicBezTo>
                      <a:pt x="1153735" y="661448"/>
                      <a:pt x="1158249" y="670059"/>
                      <a:pt x="1158431" y="679288"/>
                    </a:cubicBezTo>
                    <a:lnTo>
                      <a:pt x="1158431" y="707101"/>
                    </a:lnTo>
                    <a:cubicBezTo>
                      <a:pt x="1158431" y="716436"/>
                      <a:pt x="1152906" y="720627"/>
                      <a:pt x="1146239" y="71672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6" name="Google Shape;3942;p48">
                <a:extLst>
                  <a:ext uri="{FF2B5EF4-FFF2-40B4-BE49-F238E27FC236}">
                    <a16:creationId xmlns:a16="http://schemas.microsoft.com/office/drawing/2014/main" id="{3D2FB530-400C-104E-A13F-167AA6EE21F1}"/>
                  </a:ext>
                </a:extLst>
              </p:cNvPr>
              <p:cNvSpPr/>
              <p:nvPr/>
            </p:nvSpPr>
            <p:spPr>
              <a:xfrm>
                <a:off x="5985319" y="2872624"/>
                <a:ext cx="1158430" cy="718059"/>
              </a:xfrm>
              <a:custGeom>
                <a:avLst/>
                <a:gdLst/>
                <a:ahLst/>
                <a:cxnLst/>
                <a:rect l="l" t="t" r="r" b="b"/>
                <a:pathLst>
                  <a:path w="1158430" h="718059" extrusionOk="0">
                    <a:moveTo>
                      <a:pt x="1146239" y="716587"/>
                    </a:moveTo>
                    <a:lnTo>
                      <a:pt x="12192" y="61933"/>
                    </a:lnTo>
                    <a:cubicBezTo>
                      <a:pt x="4658" y="56523"/>
                      <a:pt x="133" y="47865"/>
                      <a:pt x="0" y="38597"/>
                    </a:cubicBezTo>
                    <a:lnTo>
                      <a:pt x="0" y="10784"/>
                    </a:lnTo>
                    <a:cubicBezTo>
                      <a:pt x="0" y="1830"/>
                      <a:pt x="5429" y="-2265"/>
                      <a:pt x="12192" y="1259"/>
                    </a:cubicBezTo>
                    <a:lnTo>
                      <a:pt x="1146239" y="655912"/>
                    </a:lnTo>
                    <a:cubicBezTo>
                      <a:pt x="1153735" y="661351"/>
                      <a:pt x="1158249" y="669990"/>
                      <a:pt x="1158431" y="679248"/>
                    </a:cubicBezTo>
                    <a:lnTo>
                      <a:pt x="1158431" y="707062"/>
                    </a:lnTo>
                    <a:cubicBezTo>
                      <a:pt x="1158431" y="716396"/>
                      <a:pt x="1152906" y="720492"/>
                      <a:pt x="1146239" y="716587"/>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 name="Google Shape;3943;p48">
                <a:extLst>
                  <a:ext uri="{FF2B5EF4-FFF2-40B4-BE49-F238E27FC236}">
                    <a16:creationId xmlns:a16="http://schemas.microsoft.com/office/drawing/2014/main" id="{42E1A130-EB22-214B-90C5-21BF720B1217}"/>
                  </a:ext>
                </a:extLst>
              </p:cNvPr>
              <p:cNvSpPr/>
              <p:nvPr/>
            </p:nvSpPr>
            <p:spPr>
              <a:xfrm>
                <a:off x="5985319" y="2978121"/>
                <a:ext cx="868489" cy="550694"/>
              </a:xfrm>
              <a:custGeom>
                <a:avLst/>
                <a:gdLst/>
                <a:ahLst/>
                <a:cxnLst/>
                <a:rect l="l" t="t" r="r" b="b"/>
                <a:pathLst>
                  <a:path w="868489" h="550694" extrusionOk="0">
                    <a:moveTo>
                      <a:pt x="856297" y="549272"/>
                    </a:moveTo>
                    <a:lnTo>
                      <a:pt x="12192" y="61878"/>
                    </a:lnTo>
                    <a:cubicBezTo>
                      <a:pt x="4658" y="56515"/>
                      <a:pt x="133" y="47885"/>
                      <a:pt x="0" y="38637"/>
                    </a:cubicBezTo>
                    <a:lnTo>
                      <a:pt x="0" y="10824"/>
                    </a:lnTo>
                    <a:cubicBezTo>
                      <a:pt x="0" y="1870"/>
                      <a:pt x="5429" y="-2321"/>
                      <a:pt x="12192" y="1299"/>
                    </a:cubicBezTo>
                    <a:lnTo>
                      <a:pt x="856297" y="488979"/>
                    </a:lnTo>
                    <a:cubicBezTo>
                      <a:pt x="863889" y="494294"/>
                      <a:pt x="868432" y="502952"/>
                      <a:pt x="868489" y="512220"/>
                    </a:cubicBezTo>
                    <a:lnTo>
                      <a:pt x="868489" y="540033"/>
                    </a:lnTo>
                    <a:cubicBezTo>
                      <a:pt x="868489" y="548986"/>
                      <a:pt x="863155" y="553082"/>
                      <a:pt x="856297" y="54927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 name="Google Shape;3944;p48">
                <a:extLst>
                  <a:ext uri="{FF2B5EF4-FFF2-40B4-BE49-F238E27FC236}">
                    <a16:creationId xmlns:a16="http://schemas.microsoft.com/office/drawing/2014/main" id="{A0F287BE-A4F4-B647-BE40-5FD0AF8033C3}"/>
                  </a:ext>
                </a:extLst>
              </p:cNvPr>
              <p:cNvSpPr/>
              <p:nvPr/>
            </p:nvSpPr>
            <p:spPr>
              <a:xfrm>
                <a:off x="7391018" y="3086134"/>
                <a:ext cx="551783" cy="368151"/>
              </a:xfrm>
              <a:custGeom>
                <a:avLst/>
                <a:gdLst/>
                <a:ahLst/>
                <a:cxnLst/>
                <a:rect l="l" t="t" r="r" b="b"/>
                <a:pathLst>
                  <a:path w="551783" h="368151" extrusionOk="0">
                    <a:moveTo>
                      <a:pt x="539591" y="366678"/>
                    </a:moveTo>
                    <a:lnTo>
                      <a:pt x="12192" y="61878"/>
                    </a:lnTo>
                    <a:cubicBezTo>
                      <a:pt x="4658" y="56515"/>
                      <a:pt x="133" y="47886"/>
                      <a:pt x="0" y="38637"/>
                    </a:cubicBezTo>
                    <a:lnTo>
                      <a:pt x="0" y="10824"/>
                    </a:lnTo>
                    <a:cubicBezTo>
                      <a:pt x="0" y="1870"/>
                      <a:pt x="5429" y="-2321"/>
                      <a:pt x="12192" y="1299"/>
                    </a:cubicBezTo>
                    <a:lnTo>
                      <a:pt x="539591" y="306099"/>
                    </a:lnTo>
                    <a:cubicBezTo>
                      <a:pt x="547135" y="311490"/>
                      <a:pt x="551669" y="320158"/>
                      <a:pt x="551784" y="329435"/>
                    </a:cubicBezTo>
                    <a:lnTo>
                      <a:pt x="551784" y="357248"/>
                    </a:lnTo>
                    <a:cubicBezTo>
                      <a:pt x="551784" y="366487"/>
                      <a:pt x="546354" y="370583"/>
                      <a:pt x="539591" y="366678"/>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 name="Google Shape;3945;p48">
                <a:extLst>
                  <a:ext uri="{FF2B5EF4-FFF2-40B4-BE49-F238E27FC236}">
                    <a16:creationId xmlns:a16="http://schemas.microsoft.com/office/drawing/2014/main" id="{0EC6C144-604E-E446-BE96-F0763AA8967F}"/>
                  </a:ext>
                </a:extLst>
              </p:cNvPr>
              <p:cNvSpPr/>
              <p:nvPr/>
            </p:nvSpPr>
            <p:spPr>
              <a:xfrm>
                <a:off x="7391018" y="3191616"/>
                <a:ext cx="551783" cy="368230"/>
              </a:xfrm>
              <a:custGeom>
                <a:avLst/>
                <a:gdLst/>
                <a:ahLst/>
                <a:cxnLst/>
                <a:rect l="l" t="t" r="r" b="b"/>
                <a:pathLst>
                  <a:path w="551783" h="368230" extrusionOk="0">
                    <a:moveTo>
                      <a:pt x="539591" y="366733"/>
                    </a:moveTo>
                    <a:lnTo>
                      <a:pt x="12192" y="61933"/>
                    </a:lnTo>
                    <a:cubicBezTo>
                      <a:pt x="4648" y="56542"/>
                      <a:pt x="114" y="47874"/>
                      <a:pt x="0" y="38597"/>
                    </a:cubicBezTo>
                    <a:lnTo>
                      <a:pt x="0" y="10784"/>
                    </a:lnTo>
                    <a:cubicBezTo>
                      <a:pt x="0" y="1831"/>
                      <a:pt x="5429" y="-2265"/>
                      <a:pt x="12192" y="1259"/>
                    </a:cubicBezTo>
                    <a:lnTo>
                      <a:pt x="539591" y="306059"/>
                    </a:lnTo>
                    <a:cubicBezTo>
                      <a:pt x="547126" y="311422"/>
                      <a:pt x="551650" y="320051"/>
                      <a:pt x="551784" y="329300"/>
                    </a:cubicBezTo>
                    <a:lnTo>
                      <a:pt x="551784" y="357113"/>
                    </a:lnTo>
                    <a:cubicBezTo>
                      <a:pt x="551784" y="366447"/>
                      <a:pt x="546354" y="370734"/>
                      <a:pt x="539591" y="366733"/>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0" name="Google Shape;3946;p48">
                <a:extLst>
                  <a:ext uri="{FF2B5EF4-FFF2-40B4-BE49-F238E27FC236}">
                    <a16:creationId xmlns:a16="http://schemas.microsoft.com/office/drawing/2014/main" id="{E3332F9F-B375-6B4F-B809-24435D71C1B3}"/>
                  </a:ext>
                </a:extLst>
              </p:cNvPr>
              <p:cNvSpPr/>
              <p:nvPr/>
            </p:nvSpPr>
            <p:spPr>
              <a:xfrm>
                <a:off x="7391018" y="3297399"/>
                <a:ext cx="413670" cy="288153"/>
              </a:xfrm>
              <a:custGeom>
                <a:avLst/>
                <a:gdLst/>
                <a:ahLst/>
                <a:cxnLst/>
                <a:rect l="l" t="t" r="r" b="b"/>
                <a:pathLst>
                  <a:path w="413670" h="288153" extrusionOk="0">
                    <a:moveTo>
                      <a:pt x="401479" y="286668"/>
                    </a:moveTo>
                    <a:lnTo>
                      <a:pt x="12192" y="61878"/>
                    </a:lnTo>
                    <a:cubicBezTo>
                      <a:pt x="4658" y="56515"/>
                      <a:pt x="133" y="47885"/>
                      <a:pt x="0" y="38637"/>
                    </a:cubicBezTo>
                    <a:lnTo>
                      <a:pt x="0" y="10824"/>
                    </a:lnTo>
                    <a:cubicBezTo>
                      <a:pt x="0" y="1870"/>
                      <a:pt x="5429" y="-2321"/>
                      <a:pt x="12192" y="1299"/>
                    </a:cubicBezTo>
                    <a:lnTo>
                      <a:pt x="401479" y="226851"/>
                    </a:lnTo>
                    <a:cubicBezTo>
                      <a:pt x="409023" y="232242"/>
                      <a:pt x="413556" y="240910"/>
                      <a:pt x="413671" y="250187"/>
                    </a:cubicBezTo>
                    <a:lnTo>
                      <a:pt x="413671" y="277905"/>
                    </a:lnTo>
                    <a:cubicBezTo>
                      <a:pt x="413671" y="286477"/>
                      <a:pt x="408242" y="290573"/>
                      <a:pt x="401479" y="286668"/>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1" name="Google Shape;3947;p48">
                <a:extLst>
                  <a:ext uri="{FF2B5EF4-FFF2-40B4-BE49-F238E27FC236}">
                    <a16:creationId xmlns:a16="http://schemas.microsoft.com/office/drawing/2014/main" id="{6CF3D941-2612-C74E-9DC6-70D52432D158}"/>
                  </a:ext>
                </a:extLst>
              </p:cNvPr>
              <p:cNvSpPr/>
              <p:nvPr/>
            </p:nvSpPr>
            <p:spPr>
              <a:xfrm>
                <a:off x="7391400" y="3447774"/>
                <a:ext cx="551783" cy="685927"/>
              </a:xfrm>
              <a:custGeom>
                <a:avLst/>
                <a:gdLst/>
                <a:ahLst/>
                <a:cxnLst/>
                <a:rect l="l" t="t" r="r" b="b"/>
                <a:pathLst>
                  <a:path w="551783" h="685927" extrusionOk="0">
                    <a:moveTo>
                      <a:pt x="527018" y="683027"/>
                    </a:moveTo>
                    <a:lnTo>
                      <a:pt x="23908" y="392515"/>
                    </a:lnTo>
                    <a:cubicBezTo>
                      <a:pt x="9039" y="381675"/>
                      <a:pt x="172" y="364435"/>
                      <a:pt x="0" y="346033"/>
                    </a:cubicBezTo>
                    <a:lnTo>
                      <a:pt x="0" y="21326"/>
                    </a:lnTo>
                    <a:cubicBezTo>
                      <a:pt x="0" y="3419"/>
                      <a:pt x="10859" y="-4868"/>
                      <a:pt x="24289" y="2942"/>
                    </a:cubicBezTo>
                    <a:lnTo>
                      <a:pt x="527399" y="293359"/>
                    </a:lnTo>
                    <a:cubicBezTo>
                      <a:pt x="542430" y="304161"/>
                      <a:pt x="551469" y="321430"/>
                      <a:pt x="551783" y="339937"/>
                    </a:cubicBezTo>
                    <a:lnTo>
                      <a:pt x="551783" y="664549"/>
                    </a:lnTo>
                    <a:cubicBezTo>
                      <a:pt x="551402" y="682551"/>
                      <a:pt x="540448" y="690742"/>
                      <a:pt x="527018" y="683027"/>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2" name="Google Shape;3948;p48">
                <a:extLst>
                  <a:ext uri="{FF2B5EF4-FFF2-40B4-BE49-F238E27FC236}">
                    <a16:creationId xmlns:a16="http://schemas.microsoft.com/office/drawing/2014/main" id="{2997A4C8-0135-ED40-9F8C-CF7FF439945D}"/>
                  </a:ext>
                </a:extLst>
              </p:cNvPr>
              <p:cNvSpPr/>
              <p:nvPr/>
            </p:nvSpPr>
            <p:spPr>
              <a:xfrm>
                <a:off x="7391018" y="3899093"/>
                <a:ext cx="551783" cy="368152"/>
              </a:xfrm>
              <a:custGeom>
                <a:avLst/>
                <a:gdLst/>
                <a:ahLst/>
                <a:cxnLst/>
                <a:rect l="l" t="t" r="r" b="b"/>
                <a:pathLst>
                  <a:path w="551783" h="368152" extrusionOk="0">
                    <a:moveTo>
                      <a:pt x="539591" y="366678"/>
                    </a:moveTo>
                    <a:lnTo>
                      <a:pt x="12192" y="61878"/>
                    </a:lnTo>
                    <a:cubicBezTo>
                      <a:pt x="4658" y="56515"/>
                      <a:pt x="133" y="47886"/>
                      <a:pt x="0" y="38637"/>
                    </a:cubicBezTo>
                    <a:lnTo>
                      <a:pt x="0" y="10824"/>
                    </a:lnTo>
                    <a:cubicBezTo>
                      <a:pt x="0" y="1870"/>
                      <a:pt x="5429" y="-2321"/>
                      <a:pt x="12192" y="1299"/>
                    </a:cubicBezTo>
                    <a:lnTo>
                      <a:pt x="539591" y="306099"/>
                    </a:lnTo>
                    <a:cubicBezTo>
                      <a:pt x="547135" y="311490"/>
                      <a:pt x="551669" y="320158"/>
                      <a:pt x="551784" y="329435"/>
                    </a:cubicBezTo>
                    <a:lnTo>
                      <a:pt x="551784" y="357248"/>
                    </a:lnTo>
                    <a:cubicBezTo>
                      <a:pt x="551784" y="366487"/>
                      <a:pt x="546354" y="370583"/>
                      <a:pt x="539591" y="366678"/>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3" name="Google Shape;3949;p48">
                <a:extLst>
                  <a:ext uri="{FF2B5EF4-FFF2-40B4-BE49-F238E27FC236}">
                    <a16:creationId xmlns:a16="http://schemas.microsoft.com/office/drawing/2014/main" id="{55FE9985-F4C7-5348-B534-6FE40F11A749}"/>
                  </a:ext>
                </a:extLst>
              </p:cNvPr>
              <p:cNvSpPr/>
              <p:nvPr/>
            </p:nvSpPr>
            <p:spPr>
              <a:xfrm>
                <a:off x="7462456" y="2876264"/>
                <a:ext cx="257937" cy="241458"/>
              </a:xfrm>
              <a:custGeom>
                <a:avLst/>
                <a:gdLst/>
                <a:ahLst/>
                <a:cxnLst/>
                <a:rect l="l" t="t" r="r" b="b"/>
                <a:pathLst>
                  <a:path w="257937" h="241458" extrusionOk="0">
                    <a:moveTo>
                      <a:pt x="99632" y="92012"/>
                    </a:moveTo>
                    <a:lnTo>
                      <a:pt x="64294" y="1048"/>
                    </a:lnTo>
                    <a:lnTo>
                      <a:pt x="0" y="92488"/>
                    </a:lnTo>
                    <a:lnTo>
                      <a:pt x="70580" y="133255"/>
                    </a:lnTo>
                    <a:lnTo>
                      <a:pt x="128588" y="166783"/>
                    </a:lnTo>
                    <a:lnTo>
                      <a:pt x="257937" y="241459"/>
                    </a:lnTo>
                    <a:lnTo>
                      <a:pt x="164306" y="0"/>
                    </a:lnTo>
                    <a:lnTo>
                      <a:pt x="99632" y="92012"/>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4" name="Google Shape;3950;p48">
                <a:extLst>
                  <a:ext uri="{FF2B5EF4-FFF2-40B4-BE49-F238E27FC236}">
                    <a16:creationId xmlns:a16="http://schemas.microsoft.com/office/drawing/2014/main" id="{ACCF5326-F3D3-9949-95D5-A14122F021D7}"/>
                  </a:ext>
                </a:extLst>
              </p:cNvPr>
              <p:cNvSpPr/>
              <p:nvPr/>
            </p:nvSpPr>
            <p:spPr>
              <a:xfrm rot="-1801764">
                <a:off x="7788337" y="2912905"/>
                <a:ext cx="68709" cy="119146"/>
              </a:xfrm>
              <a:custGeom>
                <a:avLst/>
                <a:gdLst/>
                <a:ahLst/>
                <a:cxnLst/>
                <a:rect l="l" t="t" r="r" b="b"/>
                <a:pathLst>
                  <a:path w="68770" h="119252" extrusionOk="0">
                    <a:moveTo>
                      <a:pt x="68771" y="59627"/>
                    </a:moveTo>
                    <a:cubicBezTo>
                      <a:pt x="68771" y="92557"/>
                      <a:pt x="53376" y="119253"/>
                      <a:pt x="34386" y="119253"/>
                    </a:cubicBezTo>
                    <a:cubicBezTo>
                      <a:pt x="15395" y="119253"/>
                      <a:pt x="0" y="92557"/>
                      <a:pt x="0" y="59627"/>
                    </a:cubicBezTo>
                    <a:cubicBezTo>
                      <a:pt x="0" y="26696"/>
                      <a:pt x="15395" y="0"/>
                      <a:pt x="34386" y="0"/>
                    </a:cubicBezTo>
                    <a:cubicBezTo>
                      <a:pt x="53376" y="0"/>
                      <a:pt x="68771" y="26696"/>
                      <a:pt x="68771" y="5962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 name="Google Shape;3951;p48">
                <a:extLst>
                  <a:ext uri="{FF2B5EF4-FFF2-40B4-BE49-F238E27FC236}">
                    <a16:creationId xmlns:a16="http://schemas.microsoft.com/office/drawing/2014/main" id="{6E5A6554-23DF-A540-A69A-7AD1810C0B3B}"/>
                  </a:ext>
                </a:extLst>
              </p:cNvPr>
              <p:cNvSpPr/>
              <p:nvPr/>
            </p:nvSpPr>
            <p:spPr>
              <a:xfrm>
                <a:off x="7466171" y="3701224"/>
                <a:ext cx="257936" cy="241363"/>
              </a:xfrm>
              <a:custGeom>
                <a:avLst/>
                <a:gdLst/>
                <a:ahLst/>
                <a:cxnLst/>
                <a:rect l="l" t="t" r="r" b="b"/>
                <a:pathLst>
                  <a:path w="257936" h="241363" extrusionOk="0">
                    <a:moveTo>
                      <a:pt x="99536" y="92012"/>
                    </a:moveTo>
                    <a:lnTo>
                      <a:pt x="64294" y="1048"/>
                    </a:lnTo>
                    <a:lnTo>
                      <a:pt x="0" y="92488"/>
                    </a:lnTo>
                    <a:lnTo>
                      <a:pt x="70580" y="133255"/>
                    </a:lnTo>
                    <a:lnTo>
                      <a:pt x="128588" y="166688"/>
                    </a:lnTo>
                    <a:lnTo>
                      <a:pt x="257937" y="241364"/>
                    </a:lnTo>
                    <a:lnTo>
                      <a:pt x="164211" y="0"/>
                    </a:lnTo>
                    <a:lnTo>
                      <a:pt x="99536" y="92012"/>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 name="Google Shape;3952;p48">
                <a:extLst>
                  <a:ext uri="{FF2B5EF4-FFF2-40B4-BE49-F238E27FC236}">
                    <a16:creationId xmlns:a16="http://schemas.microsoft.com/office/drawing/2014/main" id="{EE8276E6-011B-E54C-A37F-5CCC434A37DD}"/>
                  </a:ext>
                </a:extLst>
              </p:cNvPr>
              <p:cNvSpPr/>
              <p:nvPr/>
            </p:nvSpPr>
            <p:spPr>
              <a:xfrm rot="-1790023">
                <a:off x="7807389" y="3748630"/>
                <a:ext cx="69009" cy="119667"/>
              </a:xfrm>
              <a:custGeom>
                <a:avLst/>
                <a:gdLst/>
                <a:ahLst/>
                <a:cxnLst/>
                <a:rect l="l" t="t" r="r" b="b"/>
                <a:pathLst>
                  <a:path w="69007" h="119663" extrusionOk="0">
                    <a:moveTo>
                      <a:pt x="69009" y="59833"/>
                    </a:moveTo>
                    <a:cubicBezTo>
                      <a:pt x="69009" y="92877"/>
                      <a:pt x="53561" y="119665"/>
                      <a:pt x="34505" y="119665"/>
                    </a:cubicBezTo>
                    <a:cubicBezTo>
                      <a:pt x="15450" y="119665"/>
                      <a:pt x="2" y="92877"/>
                      <a:pt x="2" y="59833"/>
                    </a:cubicBezTo>
                    <a:cubicBezTo>
                      <a:pt x="2" y="26789"/>
                      <a:pt x="15450" y="1"/>
                      <a:pt x="34505" y="1"/>
                    </a:cubicBezTo>
                    <a:cubicBezTo>
                      <a:pt x="53561" y="1"/>
                      <a:pt x="69009" y="26789"/>
                      <a:pt x="69009" y="59833"/>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7" name="Google Shape;3953;p48">
                <a:extLst>
                  <a:ext uri="{FF2B5EF4-FFF2-40B4-BE49-F238E27FC236}">
                    <a16:creationId xmlns:a16="http://schemas.microsoft.com/office/drawing/2014/main" id="{0B82612B-36E9-D043-8AAE-6051B0411E66}"/>
                  </a:ext>
                </a:extLst>
              </p:cNvPr>
              <p:cNvSpPr/>
              <p:nvPr/>
            </p:nvSpPr>
            <p:spPr>
              <a:xfrm>
                <a:off x="5996654" y="1854288"/>
                <a:ext cx="1266348" cy="1335535"/>
              </a:xfrm>
              <a:custGeom>
                <a:avLst/>
                <a:gdLst/>
                <a:ahLst/>
                <a:cxnLst/>
                <a:rect l="l" t="t" r="r" b="b"/>
                <a:pathLst>
                  <a:path w="1266348" h="1335535" extrusionOk="0">
                    <a:moveTo>
                      <a:pt x="1244537" y="1332871"/>
                    </a:moveTo>
                    <a:lnTo>
                      <a:pt x="21907" y="630498"/>
                    </a:lnTo>
                    <a:cubicBezTo>
                      <a:pt x="8382" y="620868"/>
                      <a:pt x="257" y="605380"/>
                      <a:pt x="0" y="588778"/>
                    </a:cubicBezTo>
                    <a:lnTo>
                      <a:pt x="0" y="19088"/>
                    </a:lnTo>
                    <a:cubicBezTo>
                      <a:pt x="0" y="3086"/>
                      <a:pt x="9525" y="-4343"/>
                      <a:pt x="21907" y="2610"/>
                    </a:cubicBezTo>
                    <a:lnTo>
                      <a:pt x="1244537" y="704983"/>
                    </a:lnTo>
                    <a:cubicBezTo>
                      <a:pt x="1257995" y="714651"/>
                      <a:pt x="1266092" y="730129"/>
                      <a:pt x="1266349" y="746703"/>
                    </a:cubicBezTo>
                    <a:lnTo>
                      <a:pt x="1266349" y="1316393"/>
                    </a:lnTo>
                    <a:cubicBezTo>
                      <a:pt x="1266349" y="1332491"/>
                      <a:pt x="1256538" y="1339920"/>
                      <a:pt x="1244537" y="1332871"/>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8" name="Google Shape;3954;p48">
                <a:extLst>
                  <a:ext uri="{FF2B5EF4-FFF2-40B4-BE49-F238E27FC236}">
                    <a16:creationId xmlns:a16="http://schemas.microsoft.com/office/drawing/2014/main" id="{A238ACA0-C985-2F44-8C27-63A4FBBAC230}"/>
                  </a:ext>
                </a:extLst>
              </p:cNvPr>
              <p:cNvSpPr/>
              <p:nvPr/>
            </p:nvSpPr>
            <p:spPr>
              <a:xfrm>
                <a:off x="6187916" y="2312479"/>
                <a:ext cx="441007" cy="412813"/>
              </a:xfrm>
              <a:custGeom>
                <a:avLst/>
                <a:gdLst/>
                <a:ahLst/>
                <a:cxnLst/>
                <a:rect l="l" t="t" r="r" b="b"/>
                <a:pathLst>
                  <a:path w="441007" h="412813" extrusionOk="0">
                    <a:moveTo>
                      <a:pt x="170307" y="157353"/>
                    </a:moveTo>
                    <a:lnTo>
                      <a:pt x="109919" y="1810"/>
                    </a:lnTo>
                    <a:lnTo>
                      <a:pt x="0" y="158210"/>
                    </a:lnTo>
                    <a:lnTo>
                      <a:pt x="120682" y="227838"/>
                    </a:lnTo>
                    <a:lnTo>
                      <a:pt x="219837" y="285083"/>
                    </a:lnTo>
                    <a:lnTo>
                      <a:pt x="441008" y="412813"/>
                    </a:lnTo>
                    <a:lnTo>
                      <a:pt x="280797" y="0"/>
                    </a:lnTo>
                    <a:lnTo>
                      <a:pt x="170307" y="15735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 name="Google Shape;3955;p48">
                <a:extLst>
                  <a:ext uri="{FF2B5EF4-FFF2-40B4-BE49-F238E27FC236}">
                    <a16:creationId xmlns:a16="http://schemas.microsoft.com/office/drawing/2014/main" id="{AE8358F8-D76B-8844-9514-B23156AACA1B}"/>
                  </a:ext>
                </a:extLst>
              </p:cNvPr>
              <p:cNvSpPr/>
              <p:nvPr/>
            </p:nvSpPr>
            <p:spPr>
              <a:xfrm rot="-1801764">
                <a:off x="6969573" y="2537060"/>
                <a:ext cx="117623" cy="203653"/>
              </a:xfrm>
              <a:custGeom>
                <a:avLst/>
                <a:gdLst/>
                <a:ahLst/>
                <a:cxnLst/>
                <a:rect l="l" t="t" r="r" b="b"/>
                <a:pathLst>
                  <a:path w="117728" h="203834" extrusionOk="0">
                    <a:moveTo>
                      <a:pt x="117729" y="101918"/>
                    </a:moveTo>
                    <a:cubicBezTo>
                      <a:pt x="117729" y="158205"/>
                      <a:pt x="91374" y="203835"/>
                      <a:pt x="58864" y="203835"/>
                    </a:cubicBezTo>
                    <a:cubicBezTo>
                      <a:pt x="26354" y="203835"/>
                      <a:pt x="0" y="158205"/>
                      <a:pt x="0" y="101918"/>
                    </a:cubicBezTo>
                    <a:cubicBezTo>
                      <a:pt x="0" y="45630"/>
                      <a:pt x="26354" y="0"/>
                      <a:pt x="58864" y="0"/>
                    </a:cubicBezTo>
                    <a:cubicBezTo>
                      <a:pt x="91374" y="0"/>
                      <a:pt x="117729" y="45630"/>
                      <a:pt x="117729" y="101918"/>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6" name="Google Shape;3956;p48">
              <a:extLst>
                <a:ext uri="{FF2B5EF4-FFF2-40B4-BE49-F238E27FC236}">
                  <a16:creationId xmlns:a16="http://schemas.microsoft.com/office/drawing/2014/main" id="{DDC7956D-9BB6-3D40-9D86-37FD840C64E2}"/>
                </a:ext>
              </a:extLst>
            </p:cNvPr>
            <p:cNvSpPr/>
            <p:nvPr/>
          </p:nvSpPr>
          <p:spPr>
            <a:xfrm>
              <a:off x="4124355" y="1157329"/>
              <a:ext cx="276891" cy="1108478"/>
            </a:xfrm>
            <a:custGeom>
              <a:avLst/>
              <a:gdLst/>
              <a:ahLst/>
              <a:cxnLst/>
              <a:rect l="l" t="t" r="r" b="b"/>
              <a:pathLst>
                <a:path w="276891" h="1108478" extrusionOk="0">
                  <a:moveTo>
                    <a:pt x="276892" y="217170"/>
                  </a:moveTo>
                  <a:lnTo>
                    <a:pt x="276892" y="1070610"/>
                  </a:lnTo>
                  <a:cubicBezTo>
                    <a:pt x="276892" y="1102424"/>
                    <a:pt x="257842" y="1117092"/>
                    <a:pt x="233648" y="1103281"/>
                  </a:cubicBezTo>
                  <a:lnTo>
                    <a:pt x="0" y="968693"/>
                  </a:lnTo>
                  <a:lnTo>
                    <a:pt x="0" y="0"/>
                  </a:lnTo>
                  <a:lnTo>
                    <a:pt x="233648" y="134779"/>
                  </a:lnTo>
                  <a:cubicBezTo>
                    <a:pt x="257461" y="148590"/>
                    <a:pt x="276892" y="185642"/>
                    <a:pt x="276892" y="217170"/>
                  </a:cubicBezTo>
                  <a:close/>
                </a:path>
              </a:pathLst>
            </a:custGeom>
            <a:solidFill>
              <a:srgbClr val="000000">
                <a:alpha val="471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 name="Google Shape;3957;p48">
              <a:extLst>
                <a:ext uri="{FF2B5EF4-FFF2-40B4-BE49-F238E27FC236}">
                  <a16:creationId xmlns:a16="http://schemas.microsoft.com/office/drawing/2014/main" id="{0784FF64-D9F6-6545-80A6-92D30D7AFEA5}"/>
                </a:ext>
              </a:extLst>
            </p:cNvPr>
            <p:cNvSpPr/>
            <p:nvPr/>
          </p:nvSpPr>
          <p:spPr>
            <a:xfrm>
              <a:off x="3407027" y="665933"/>
              <a:ext cx="814853" cy="1408939"/>
            </a:xfrm>
            <a:custGeom>
              <a:avLst/>
              <a:gdLst/>
              <a:ahLst/>
              <a:cxnLst/>
              <a:rect l="l" t="t" r="r" b="b"/>
              <a:pathLst>
                <a:path w="814853" h="1408939" extrusionOk="0">
                  <a:moveTo>
                    <a:pt x="771144" y="419483"/>
                  </a:moveTo>
                  <a:lnTo>
                    <a:pt x="53340" y="5050"/>
                  </a:lnTo>
                  <a:cubicBezTo>
                    <a:pt x="45901" y="-81"/>
                    <a:pt x="36462" y="-1389"/>
                    <a:pt x="27908" y="1526"/>
                  </a:cubicBezTo>
                  <a:lnTo>
                    <a:pt x="27908" y="1526"/>
                  </a:lnTo>
                  <a:cubicBezTo>
                    <a:pt x="25956" y="2313"/>
                    <a:pt x="24136" y="3372"/>
                    <a:pt x="22479" y="4669"/>
                  </a:cubicBezTo>
                  <a:lnTo>
                    <a:pt x="0" y="17718"/>
                  </a:lnTo>
                  <a:lnTo>
                    <a:pt x="10477" y="31720"/>
                  </a:lnTo>
                  <a:cubicBezTo>
                    <a:pt x="10477" y="33625"/>
                    <a:pt x="10477" y="35625"/>
                    <a:pt x="10477" y="37721"/>
                  </a:cubicBezTo>
                  <a:lnTo>
                    <a:pt x="10477" y="891161"/>
                  </a:lnTo>
                  <a:cubicBezTo>
                    <a:pt x="10477" y="922974"/>
                    <a:pt x="29527" y="959931"/>
                    <a:pt x="53721" y="973743"/>
                  </a:cubicBezTo>
                  <a:lnTo>
                    <a:pt x="757904" y="1380365"/>
                  </a:lnTo>
                  <a:lnTo>
                    <a:pt x="766858" y="1408940"/>
                  </a:lnTo>
                  <a:lnTo>
                    <a:pt x="797624" y="1391700"/>
                  </a:lnTo>
                  <a:cubicBezTo>
                    <a:pt x="799176" y="1391004"/>
                    <a:pt x="800643" y="1390147"/>
                    <a:pt x="802005" y="1389128"/>
                  </a:cubicBezTo>
                  <a:lnTo>
                    <a:pt x="802005" y="1389128"/>
                  </a:lnTo>
                  <a:cubicBezTo>
                    <a:pt x="811178" y="1380508"/>
                    <a:pt x="815854" y="1368135"/>
                    <a:pt x="814673" y="1355600"/>
                  </a:cubicBezTo>
                  <a:lnTo>
                    <a:pt x="814673" y="502160"/>
                  </a:lnTo>
                  <a:cubicBezTo>
                    <a:pt x="814388" y="470442"/>
                    <a:pt x="795052" y="433294"/>
                    <a:pt x="771144" y="419483"/>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8" name="Google Shape;3958;p48">
              <a:extLst>
                <a:ext uri="{FF2B5EF4-FFF2-40B4-BE49-F238E27FC236}">
                  <a16:creationId xmlns:a16="http://schemas.microsoft.com/office/drawing/2014/main" id="{81D2D07D-9469-FC49-A1E0-DCEC3AE56D59}"/>
                </a:ext>
              </a:extLst>
            </p:cNvPr>
            <p:cNvSpPr/>
            <p:nvPr/>
          </p:nvSpPr>
          <p:spPr>
            <a:xfrm>
              <a:off x="3387120" y="682740"/>
              <a:ext cx="804386" cy="1393465"/>
            </a:xfrm>
            <a:custGeom>
              <a:avLst/>
              <a:gdLst/>
              <a:ahLst/>
              <a:cxnLst/>
              <a:rect l="l" t="t" r="r" b="b"/>
              <a:pathLst>
                <a:path w="804386" h="1393465" extrusionOk="0">
                  <a:moveTo>
                    <a:pt x="761143" y="1388323"/>
                  </a:moveTo>
                  <a:lnTo>
                    <a:pt x="43244" y="973890"/>
                  </a:lnTo>
                  <a:cubicBezTo>
                    <a:pt x="19431" y="960079"/>
                    <a:pt x="0" y="923122"/>
                    <a:pt x="0" y="891213"/>
                  </a:cubicBezTo>
                  <a:lnTo>
                    <a:pt x="0" y="37869"/>
                  </a:lnTo>
                  <a:cubicBezTo>
                    <a:pt x="0" y="6055"/>
                    <a:pt x="19050" y="-8613"/>
                    <a:pt x="43244" y="5198"/>
                  </a:cubicBezTo>
                  <a:lnTo>
                    <a:pt x="761143" y="419631"/>
                  </a:lnTo>
                  <a:cubicBezTo>
                    <a:pt x="785050" y="433442"/>
                    <a:pt x="804386" y="470399"/>
                    <a:pt x="804386" y="502308"/>
                  </a:cubicBezTo>
                  <a:lnTo>
                    <a:pt x="804386" y="1355652"/>
                  </a:lnTo>
                  <a:cubicBezTo>
                    <a:pt x="804386" y="1387085"/>
                    <a:pt x="785050" y="1402134"/>
                    <a:pt x="761143" y="1388323"/>
                  </a:cubicBezTo>
                  <a:close/>
                </a:path>
              </a:pathLst>
            </a:custGeom>
            <a:solidFill>
              <a:srgbClr val="F5F7F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9" name="Google Shape;3959;p48">
              <a:extLst>
                <a:ext uri="{FF2B5EF4-FFF2-40B4-BE49-F238E27FC236}">
                  <a16:creationId xmlns:a16="http://schemas.microsoft.com/office/drawing/2014/main" id="{BB2C9565-DF1F-5545-BA43-86CDF378557A}"/>
                </a:ext>
              </a:extLst>
            </p:cNvPr>
            <p:cNvSpPr/>
            <p:nvPr/>
          </p:nvSpPr>
          <p:spPr>
            <a:xfrm>
              <a:off x="3499610" y="847672"/>
              <a:ext cx="17240" cy="769048"/>
            </a:xfrm>
            <a:custGeom>
              <a:avLst/>
              <a:gdLst/>
              <a:ahLst/>
              <a:cxnLst/>
              <a:rect l="l" t="t" r="r" b="b"/>
              <a:pathLst>
                <a:path w="17240" h="769048" extrusionOk="0">
                  <a:moveTo>
                    <a:pt x="0" y="759047"/>
                  </a:moveTo>
                  <a:lnTo>
                    <a:pt x="17240" y="769048"/>
                  </a:lnTo>
                  <a:lnTo>
                    <a:pt x="17240" y="10001"/>
                  </a:lnTo>
                  <a:lnTo>
                    <a:pt x="0" y="0"/>
                  </a:lnTo>
                  <a:lnTo>
                    <a:pt x="0" y="759047"/>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 name="Google Shape;3960;p48">
              <a:extLst>
                <a:ext uri="{FF2B5EF4-FFF2-40B4-BE49-F238E27FC236}">
                  <a16:creationId xmlns:a16="http://schemas.microsoft.com/office/drawing/2014/main" id="{404521FA-ABBE-ED42-9803-1F8A9C844F5F}"/>
                </a:ext>
              </a:extLst>
            </p:cNvPr>
            <p:cNvSpPr/>
            <p:nvPr/>
          </p:nvSpPr>
          <p:spPr>
            <a:xfrm>
              <a:off x="3477988" y="1035502"/>
              <a:ext cx="60483" cy="177021"/>
            </a:xfrm>
            <a:custGeom>
              <a:avLst/>
              <a:gdLst/>
              <a:ahLst/>
              <a:cxnLst/>
              <a:rect l="l" t="t" r="r" b="b"/>
              <a:pathLst>
                <a:path w="60483" h="177021" extrusionOk="0">
                  <a:moveTo>
                    <a:pt x="30289" y="173358"/>
                  </a:moveTo>
                  <a:lnTo>
                    <a:pt x="30289" y="173358"/>
                  </a:lnTo>
                  <a:cubicBezTo>
                    <a:pt x="11573" y="160004"/>
                    <a:pt x="324" y="138535"/>
                    <a:pt x="0" y="115541"/>
                  </a:cubicBezTo>
                  <a:lnTo>
                    <a:pt x="0" y="26483"/>
                  </a:lnTo>
                  <a:cubicBezTo>
                    <a:pt x="0" y="4194"/>
                    <a:pt x="13525" y="-5998"/>
                    <a:pt x="30289" y="3623"/>
                  </a:cubicBezTo>
                  <a:lnTo>
                    <a:pt x="30289" y="3623"/>
                  </a:lnTo>
                  <a:cubicBezTo>
                    <a:pt x="48949" y="17022"/>
                    <a:pt x="60150" y="38472"/>
                    <a:pt x="60484" y="61439"/>
                  </a:cubicBezTo>
                  <a:lnTo>
                    <a:pt x="60484" y="150498"/>
                  </a:lnTo>
                  <a:cubicBezTo>
                    <a:pt x="60484" y="172787"/>
                    <a:pt x="46958" y="183074"/>
                    <a:pt x="30289" y="1733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 name="Google Shape;3961;p48">
              <a:extLst>
                <a:ext uri="{FF2B5EF4-FFF2-40B4-BE49-F238E27FC236}">
                  <a16:creationId xmlns:a16="http://schemas.microsoft.com/office/drawing/2014/main" id="{8B8AD0DE-44F8-9F46-BA51-5FB745BF578E}"/>
                </a:ext>
              </a:extLst>
            </p:cNvPr>
            <p:cNvSpPr/>
            <p:nvPr/>
          </p:nvSpPr>
          <p:spPr>
            <a:xfrm>
              <a:off x="3684776" y="951970"/>
              <a:ext cx="17335" cy="768953"/>
            </a:xfrm>
            <a:custGeom>
              <a:avLst/>
              <a:gdLst/>
              <a:ahLst/>
              <a:cxnLst/>
              <a:rect l="l" t="t" r="r" b="b"/>
              <a:pathLst>
                <a:path w="17335" h="768953" extrusionOk="0">
                  <a:moveTo>
                    <a:pt x="0" y="758952"/>
                  </a:moveTo>
                  <a:lnTo>
                    <a:pt x="17336" y="768953"/>
                  </a:lnTo>
                  <a:lnTo>
                    <a:pt x="17336" y="10001"/>
                  </a:lnTo>
                  <a:lnTo>
                    <a:pt x="0" y="0"/>
                  </a:lnTo>
                  <a:lnTo>
                    <a:pt x="0" y="758952"/>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 name="Google Shape;3962;p48">
              <a:extLst>
                <a:ext uri="{FF2B5EF4-FFF2-40B4-BE49-F238E27FC236}">
                  <a16:creationId xmlns:a16="http://schemas.microsoft.com/office/drawing/2014/main" id="{1A2EB8B1-F153-9940-9EA5-3753B39304CF}"/>
                </a:ext>
              </a:extLst>
            </p:cNvPr>
            <p:cNvSpPr/>
            <p:nvPr/>
          </p:nvSpPr>
          <p:spPr>
            <a:xfrm>
              <a:off x="3663154" y="1389355"/>
              <a:ext cx="60579" cy="177060"/>
            </a:xfrm>
            <a:custGeom>
              <a:avLst/>
              <a:gdLst/>
              <a:ahLst/>
              <a:cxnLst/>
              <a:rect l="l" t="t" r="r" b="b"/>
              <a:pathLst>
                <a:path w="60579" h="177060" extrusionOk="0">
                  <a:moveTo>
                    <a:pt x="30289" y="173453"/>
                  </a:moveTo>
                  <a:lnTo>
                    <a:pt x="30289" y="173453"/>
                  </a:lnTo>
                  <a:cubicBezTo>
                    <a:pt x="11621" y="160014"/>
                    <a:pt x="391" y="138544"/>
                    <a:pt x="0" y="115541"/>
                  </a:cubicBezTo>
                  <a:lnTo>
                    <a:pt x="0" y="26483"/>
                  </a:lnTo>
                  <a:cubicBezTo>
                    <a:pt x="0" y="4194"/>
                    <a:pt x="13621" y="-5998"/>
                    <a:pt x="30289" y="3623"/>
                  </a:cubicBezTo>
                  <a:lnTo>
                    <a:pt x="30289" y="3623"/>
                  </a:lnTo>
                  <a:cubicBezTo>
                    <a:pt x="48987" y="17005"/>
                    <a:pt x="60217" y="38456"/>
                    <a:pt x="60579" y="61439"/>
                  </a:cubicBezTo>
                  <a:lnTo>
                    <a:pt x="60579" y="150498"/>
                  </a:lnTo>
                  <a:cubicBezTo>
                    <a:pt x="60579" y="172787"/>
                    <a:pt x="47053" y="183074"/>
                    <a:pt x="30289" y="1734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 name="Google Shape;3963;p48">
              <a:extLst>
                <a:ext uri="{FF2B5EF4-FFF2-40B4-BE49-F238E27FC236}">
                  <a16:creationId xmlns:a16="http://schemas.microsoft.com/office/drawing/2014/main" id="{E7ED053E-8B17-8E4B-AE69-22D119A00F89}"/>
                </a:ext>
              </a:extLst>
            </p:cNvPr>
            <p:cNvSpPr/>
            <p:nvPr/>
          </p:nvSpPr>
          <p:spPr>
            <a:xfrm>
              <a:off x="3870037" y="1058841"/>
              <a:ext cx="17335" cy="769048"/>
            </a:xfrm>
            <a:custGeom>
              <a:avLst/>
              <a:gdLst/>
              <a:ahLst/>
              <a:cxnLst/>
              <a:rect l="l" t="t" r="r" b="b"/>
              <a:pathLst>
                <a:path w="17335" h="769048" extrusionOk="0">
                  <a:moveTo>
                    <a:pt x="0" y="759047"/>
                  </a:moveTo>
                  <a:lnTo>
                    <a:pt x="17335" y="769049"/>
                  </a:lnTo>
                  <a:lnTo>
                    <a:pt x="17335" y="10001"/>
                  </a:lnTo>
                  <a:lnTo>
                    <a:pt x="0" y="0"/>
                  </a:lnTo>
                  <a:lnTo>
                    <a:pt x="0" y="759047"/>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 name="Google Shape;3964;p48">
              <a:extLst>
                <a:ext uri="{FF2B5EF4-FFF2-40B4-BE49-F238E27FC236}">
                  <a16:creationId xmlns:a16="http://schemas.microsoft.com/office/drawing/2014/main" id="{ACBDBAE1-EB2A-B246-9891-243DCC2C1109}"/>
                </a:ext>
              </a:extLst>
            </p:cNvPr>
            <p:cNvSpPr/>
            <p:nvPr/>
          </p:nvSpPr>
          <p:spPr>
            <a:xfrm>
              <a:off x="3848416" y="1146769"/>
              <a:ext cx="60579" cy="177060"/>
            </a:xfrm>
            <a:custGeom>
              <a:avLst/>
              <a:gdLst/>
              <a:ahLst/>
              <a:cxnLst/>
              <a:rect l="l" t="t" r="r" b="b"/>
              <a:pathLst>
                <a:path w="60579" h="177060" extrusionOk="0">
                  <a:moveTo>
                    <a:pt x="30289" y="173438"/>
                  </a:moveTo>
                  <a:lnTo>
                    <a:pt x="30289" y="173438"/>
                  </a:lnTo>
                  <a:cubicBezTo>
                    <a:pt x="11592" y="160055"/>
                    <a:pt x="362" y="138605"/>
                    <a:pt x="0" y="115621"/>
                  </a:cubicBezTo>
                  <a:lnTo>
                    <a:pt x="0" y="26562"/>
                  </a:lnTo>
                  <a:cubicBezTo>
                    <a:pt x="0" y="4274"/>
                    <a:pt x="13525" y="-6013"/>
                    <a:pt x="30289" y="3607"/>
                  </a:cubicBezTo>
                  <a:lnTo>
                    <a:pt x="30289" y="3607"/>
                  </a:lnTo>
                  <a:cubicBezTo>
                    <a:pt x="48958" y="17047"/>
                    <a:pt x="60188" y="38516"/>
                    <a:pt x="60579" y="61519"/>
                  </a:cubicBezTo>
                  <a:lnTo>
                    <a:pt x="60579" y="150578"/>
                  </a:lnTo>
                  <a:cubicBezTo>
                    <a:pt x="60579" y="172866"/>
                    <a:pt x="46958" y="183058"/>
                    <a:pt x="30289" y="17343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 name="Google Shape;3965;p48">
              <a:extLst>
                <a:ext uri="{FF2B5EF4-FFF2-40B4-BE49-F238E27FC236}">
                  <a16:creationId xmlns:a16="http://schemas.microsoft.com/office/drawing/2014/main" id="{E96BBC52-D1BF-F34F-BE7F-456B59EA66F2}"/>
                </a:ext>
              </a:extLst>
            </p:cNvPr>
            <p:cNvSpPr/>
            <p:nvPr/>
          </p:nvSpPr>
          <p:spPr>
            <a:xfrm>
              <a:off x="4055299" y="1165807"/>
              <a:ext cx="17240" cy="768953"/>
            </a:xfrm>
            <a:custGeom>
              <a:avLst/>
              <a:gdLst/>
              <a:ahLst/>
              <a:cxnLst/>
              <a:rect l="l" t="t" r="r" b="b"/>
              <a:pathLst>
                <a:path w="17240" h="768953" extrusionOk="0">
                  <a:moveTo>
                    <a:pt x="0" y="759047"/>
                  </a:moveTo>
                  <a:lnTo>
                    <a:pt x="17240" y="768953"/>
                  </a:lnTo>
                  <a:lnTo>
                    <a:pt x="17240" y="10001"/>
                  </a:lnTo>
                  <a:lnTo>
                    <a:pt x="0" y="0"/>
                  </a:lnTo>
                  <a:lnTo>
                    <a:pt x="0" y="759047"/>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 name="Google Shape;3966;p48">
              <a:extLst>
                <a:ext uri="{FF2B5EF4-FFF2-40B4-BE49-F238E27FC236}">
                  <a16:creationId xmlns:a16="http://schemas.microsoft.com/office/drawing/2014/main" id="{97BCA89D-C015-9745-A496-CEB51468B567}"/>
                </a:ext>
              </a:extLst>
            </p:cNvPr>
            <p:cNvSpPr/>
            <p:nvPr/>
          </p:nvSpPr>
          <p:spPr>
            <a:xfrm>
              <a:off x="4033677" y="1453459"/>
              <a:ext cx="60483" cy="177021"/>
            </a:xfrm>
            <a:custGeom>
              <a:avLst/>
              <a:gdLst/>
              <a:ahLst/>
              <a:cxnLst/>
              <a:rect l="l" t="t" r="r" b="b"/>
              <a:pathLst>
                <a:path w="60483" h="177021" extrusionOk="0">
                  <a:moveTo>
                    <a:pt x="30290" y="173358"/>
                  </a:moveTo>
                  <a:lnTo>
                    <a:pt x="30290" y="173358"/>
                  </a:lnTo>
                  <a:cubicBezTo>
                    <a:pt x="11573" y="160004"/>
                    <a:pt x="324" y="138535"/>
                    <a:pt x="0" y="115541"/>
                  </a:cubicBezTo>
                  <a:lnTo>
                    <a:pt x="0" y="26483"/>
                  </a:lnTo>
                  <a:cubicBezTo>
                    <a:pt x="0" y="4194"/>
                    <a:pt x="13525" y="-5998"/>
                    <a:pt x="30290" y="3623"/>
                  </a:cubicBezTo>
                  <a:lnTo>
                    <a:pt x="30290" y="3623"/>
                  </a:lnTo>
                  <a:cubicBezTo>
                    <a:pt x="48949" y="17024"/>
                    <a:pt x="60150" y="38475"/>
                    <a:pt x="60484" y="61439"/>
                  </a:cubicBezTo>
                  <a:lnTo>
                    <a:pt x="60484" y="150498"/>
                  </a:lnTo>
                  <a:cubicBezTo>
                    <a:pt x="60484" y="172787"/>
                    <a:pt x="46958" y="183074"/>
                    <a:pt x="30290" y="1733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17" name="Google Shape;3967;p48">
              <a:extLst>
                <a:ext uri="{FF2B5EF4-FFF2-40B4-BE49-F238E27FC236}">
                  <a16:creationId xmlns:a16="http://schemas.microsoft.com/office/drawing/2014/main" id="{2809C7C6-1761-E34E-999F-00A0CC3CE6E0}"/>
                </a:ext>
              </a:extLst>
            </p:cNvPr>
            <p:cNvGrpSpPr/>
            <p:nvPr/>
          </p:nvGrpSpPr>
          <p:grpSpPr>
            <a:xfrm>
              <a:off x="3457891" y="2611797"/>
              <a:ext cx="595122" cy="410622"/>
              <a:chOff x="5119116" y="3513772"/>
              <a:chExt cx="595122" cy="410622"/>
            </a:xfrm>
          </p:grpSpPr>
          <p:sp>
            <p:nvSpPr>
              <p:cNvPr id="136" name="Google Shape;3968;p48">
                <a:extLst>
                  <a:ext uri="{FF2B5EF4-FFF2-40B4-BE49-F238E27FC236}">
                    <a16:creationId xmlns:a16="http://schemas.microsoft.com/office/drawing/2014/main" id="{7C39F05B-A44C-384C-A96B-A05FD7DA5C97}"/>
                  </a:ext>
                </a:extLst>
              </p:cNvPr>
              <p:cNvSpPr/>
              <p:nvPr/>
            </p:nvSpPr>
            <p:spPr>
              <a:xfrm>
                <a:off x="5119116" y="3618642"/>
                <a:ext cx="529590" cy="305752"/>
              </a:xfrm>
              <a:custGeom>
                <a:avLst/>
                <a:gdLst/>
                <a:ahLst/>
                <a:cxnLst/>
                <a:rect l="l" t="t" r="r" b="b"/>
                <a:pathLst>
                  <a:path w="529590" h="305752" extrusionOk="0">
                    <a:moveTo>
                      <a:pt x="529590" y="152876"/>
                    </a:moveTo>
                    <a:cubicBezTo>
                      <a:pt x="529590" y="237307"/>
                      <a:pt x="411037" y="305752"/>
                      <a:pt x="264795" y="305752"/>
                    </a:cubicBezTo>
                    <a:cubicBezTo>
                      <a:pt x="118553" y="305752"/>
                      <a:pt x="0" y="237307"/>
                      <a:pt x="0" y="152876"/>
                    </a:cubicBezTo>
                    <a:cubicBezTo>
                      <a:pt x="0" y="68445"/>
                      <a:pt x="118553" y="0"/>
                      <a:pt x="264795" y="0"/>
                    </a:cubicBezTo>
                    <a:cubicBezTo>
                      <a:pt x="411037" y="0"/>
                      <a:pt x="529590" y="68445"/>
                      <a:pt x="529590" y="15287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7" name="Google Shape;3969;p48">
                <a:extLst>
                  <a:ext uri="{FF2B5EF4-FFF2-40B4-BE49-F238E27FC236}">
                    <a16:creationId xmlns:a16="http://schemas.microsoft.com/office/drawing/2014/main" id="{375A4D69-1C7F-244C-8163-D91BEDDAAD6E}"/>
                  </a:ext>
                </a:extLst>
              </p:cNvPr>
              <p:cNvSpPr/>
              <p:nvPr/>
            </p:nvSpPr>
            <p:spPr>
              <a:xfrm>
                <a:off x="5184648" y="3579304"/>
                <a:ext cx="529590" cy="305752"/>
              </a:xfrm>
              <a:custGeom>
                <a:avLst/>
                <a:gdLst/>
                <a:ahLst/>
                <a:cxnLst/>
                <a:rect l="l" t="t" r="r" b="b"/>
                <a:pathLst>
                  <a:path w="529590" h="305752" extrusionOk="0">
                    <a:moveTo>
                      <a:pt x="529590" y="152876"/>
                    </a:moveTo>
                    <a:cubicBezTo>
                      <a:pt x="529590" y="237307"/>
                      <a:pt x="411037" y="305752"/>
                      <a:pt x="264795" y="305752"/>
                    </a:cubicBezTo>
                    <a:cubicBezTo>
                      <a:pt x="118553" y="305752"/>
                      <a:pt x="0" y="237307"/>
                      <a:pt x="0" y="152876"/>
                    </a:cubicBezTo>
                    <a:cubicBezTo>
                      <a:pt x="0" y="68445"/>
                      <a:pt x="118553" y="0"/>
                      <a:pt x="264795" y="0"/>
                    </a:cubicBezTo>
                    <a:cubicBezTo>
                      <a:pt x="411037" y="0"/>
                      <a:pt x="529590" y="68445"/>
                      <a:pt x="529590" y="15287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8" name="Google Shape;3970;p48">
                <a:extLst>
                  <a:ext uri="{FF2B5EF4-FFF2-40B4-BE49-F238E27FC236}">
                    <a16:creationId xmlns:a16="http://schemas.microsoft.com/office/drawing/2014/main" id="{0F278B5A-C98B-6745-B3CE-6B365374B5B7}"/>
                  </a:ext>
                </a:extLst>
              </p:cNvPr>
              <p:cNvSpPr/>
              <p:nvPr/>
            </p:nvSpPr>
            <p:spPr>
              <a:xfrm>
                <a:off x="5184743" y="3664839"/>
                <a:ext cx="52292" cy="69627"/>
              </a:xfrm>
              <a:custGeom>
                <a:avLst/>
                <a:gdLst/>
                <a:ahLst/>
                <a:cxnLst/>
                <a:rect l="l" t="t" r="r" b="b"/>
                <a:pathLst>
                  <a:path w="52292" h="69627" extrusionOk="0">
                    <a:moveTo>
                      <a:pt x="0" y="69628"/>
                    </a:moveTo>
                    <a:lnTo>
                      <a:pt x="0" y="0"/>
                    </a:lnTo>
                    <a:lnTo>
                      <a:pt x="52292" y="46577"/>
                    </a:lnTo>
                    <a:lnTo>
                      <a:pt x="0" y="69628"/>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 name="Google Shape;3971;p48">
                <a:extLst>
                  <a:ext uri="{FF2B5EF4-FFF2-40B4-BE49-F238E27FC236}">
                    <a16:creationId xmlns:a16="http://schemas.microsoft.com/office/drawing/2014/main" id="{7B3A953C-97F5-494D-8AF4-B17EC130A272}"/>
                  </a:ext>
                </a:extLst>
              </p:cNvPr>
              <p:cNvSpPr/>
              <p:nvPr/>
            </p:nvSpPr>
            <p:spPr>
              <a:xfrm>
                <a:off x="5674423" y="3666648"/>
                <a:ext cx="39814" cy="93916"/>
              </a:xfrm>
              <a:custGeom>
                <a:avLst/>
                <a:gdLst/>
                <a:ahLst/>
                <a:cxnLst/>
                <a:rect l="l" t="t" r="r" b="b"/>
                <a:pathLst>
                  <a:path w="39814" h="93916" extrusionOk="0">
                    <a:moveTo>
                      <a:pt x="39814" y="0"/>
                    </a:moveTo>
                    <a:lnTo>
                      <a:pt x="39814" y="65532"/>
                    </a:lnTo>
                    <a:lnTo>
                      <a:pt x="13049" y="93916"/>
                    </a:lnTo>
                    <a:lnTo>
                      <a:pt x="0" y="18955"/>
                    </a:lnTo>
                    <a:lnTo>
                      <a:pt x="39814"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0" name="Google Shape;3972;p48">
                <a:extLst>
                  <a:ext uri="{FF2B5EF4-FFF2-40B4-BE49-F238E27FC236}">
                    <a16:creationId xmlns:a16="http://schemas.microsoft.com/office/drawing/2014/main" id="{649E1378-0D08-794F-904B-FE8A6B438120}"/>
                  </a:ext>
                </a:extLst>
              </p:cNvPr>
              <p:cNvSpPr/>
              <p:nvPr/>
            </p:nvSpPr>
            <p:spPr>
              <a:xfrm>
                <a:off x="5184648" y="3513772"/>
                <a:ext cx="529590" cy="305752"/>
              </a:xfrm>
              <a:custGeom>
                <a:avLst/>
                <a:gdLst/>
                <a:ahLst/>
                <a:cxnLst/>
                <a:rect l="l" t="t" r="r" b="b"/>
                <a:pathLst>
                  <a:path w="529590" h="305752" extrusionOk="0">
                    <a:moveTo>
                      <a:pt x="529590" y="152876"/>
                    </a:moveTo>
                    <a:cubicBezTo>
                      <a:pt x="529590" y="237308"/>
                      <a:pt x="411037" y="305753"/>
                      <a:pt x="264795" y="305753"/>
                    </a:cubicBezTo>
                    <a:cubicBezTo>
                      <a:pt x="118553" y="305753"/>
                      <a:pt x="0" y="237308"/>
                      <a:pt x="0" y="152876"/>
                    </a:cubicBezTo>
                    <a:cubicBezTo>
                      <a:pt x="0" y="68445"/>
                      <a:pt x="118553" y="0"/>
                      <a:pt x="264795" y="0"/>
                    </a:cubicBezTo>
                    <a:cubicBezTo>
                      <a:pt x="411037" y="0"/>
                      <a:pt x="529590" y="68445"/>
                      <a:pt x="529590" y="15287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 name="Google Shape;3973;p48">
                <a:extLst>
                  <a:ext uri="{FF2B5EF4-FFF2-40B4-BE49-F238E27FC236}">
                    <a16:creationId xmlns:a16="http://schemas.microsoft.com/office/drawing/2014/main" id="{1BB15763-5A80-3946-9C43-1AA80081C701}"/>
                  </a:ext>
                </a:extLst>
              </p:cNvPr>
              <p:cNvSpPr/>
              <p:nvPr/>
            </p:nvSpPr>
            <p:spPr>
              <a:xfrm>
                <a:off x="5260027" y="3555420"/>
                <a:ext cx="379097" cy="218860"/>
              </a:xfrm>
              <a:custGeom>
                <a:avLst/>
                <a:gdLst/>
                <a:ahLst/>
                <a:cxnLst/>
                <a:rect l="l" t="t" r="r" b="b"/>
                <a:pathLst>
                  <a:path w="379097" h="218860" extrusionOk="0">
                    <a:moveTo>
                      <a:pt x="378772" y="115991"/>
                    </a:moveTo>
                    <a:cubicBezTo>
                      <a:pt x="376105" y="141708"/>
                      <a:pt x="357722" y="167140"/>
                      <a:pt x="323623" y="186857"/>
                    </a:cubicBezTo>
                    <a:cubicBezTo>
                      <a:pt x="249518" y="229529"/>
                      <a:pt x="129503" y="229529"/>
                      <a:pt x="55494" y="186857"/>
                    </a:cubicBezTo>
                    <a:cubicBezTo>
                      <a:pt x="21299" y="167140"/>
                      <a:pt x="3011" y="141708"/>
                      <a:pt x="344" y="115991"/>
                    </a:cubicBezTo>
                    <a:cubicBezTo>
                      <a:pt x="-2799" y="85892"/>
                      <a:pt x="15584" y="55031"/>
                      <a:pt x="55494" y="32076"/>
                    </a:cubicBezTo>
                    <a:cubicBezTo>
                      <a:pt x="129503" y="-10692"/>
                      <a:pt x="249518" y="-10692"/>
                      <a:pt x="323623" y="32076"/>
                    </a:cubicBezTo>
                    <a:cubicBezTo>
                      <a:pt x="363437" y="55031"/>
                      <a:pt x="381821" y="85892"/>
                      <a:pt x="378772" y="11599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2" name="Google Shape;3974;p48">
                <a:extLst>
                  <a:ext uri="{FF2B5EF4-FFF2-40B4-BE49-F238E27FC236}">
                    <a16:creationId xmlns:a16="http://schemas.microsoft.com/office/drawing/2014/main" id="{AF75DC17-C657-8346-BB19-E5E737AB54FC}"/>
                  </a:ext>
                </a:extLst>
              </p:cNvPr>
              <p:cNvSpPr/>
              <p:nvPr/>
            </p:nvSpPr>
            <p:spPr>
              <a:xfrm>
                <a:off x="5260371" y="3568469"/>
                <a:ext cx="378428" cy="205811"/>
              </a:xfrm>
              <a:custGeom>
                <a:avLst/>
                <a:gdLst/>
                <a:ahLst/>
                <a:cxnLst/>
                <a:rect l="l" t="t" r="r" b="b"/>
                <a:pathLst>
                  <a:path w="378428" h="205811" extrusionOk="0">
                    <a:moveTo>
                      <a:pt x="378428" y="102942"/>
                    </a:moveTo>
                    <a:cubicBezTo>
                      <a:pt x="375761" y="128659"/>
                      <a:pt x="357378" y="154091"/>
                      <a:pt x="323279" y="173808"/>
                    </a:cubicBezTo>
                    <a:cubicBezTo>
                      <a:pt x="249174" y="216479"/>
                      <a:pt x="129159" y="216479"/>
                      <a:pt x="55150" y="173808"/>
                    </a:cubicBezTo>
                    <a:cubicBezTo>
                      <a:pt x="20955" y="154091"/>
                      <a:pt x="2667" y="128659"/>
                      <a:pt x="0" y="102942"/>
                    </a:cubicBezTo>
                    <a:cubicBezTo>
                      <a:pt x="2667" y="77224"/>
                      <a:pt x="20955" y="51792"/>
                      <a:pt x="55150" y="32076"/>
                    </a:cubicBezTo>
                    <a:cubicBezTo>
                      <a:pt x="129159" y="-10692"/>
                      <a:pt x="249174" y="-10692"/>
                      <a:pt x="323279" y="32076"/>
                    </a:cubicBezTo>
                    <a:cubicBezTo>
                      <a:pt x="357283" y="51792"/>
                      <a:pt x="375666" y="77224"/>
                      <a:pt x="378428" y="102942"/>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3" name="Google Shape;3975;p48">
                <a:extLst>
                  <a:ext uri="{FF2B5EF4-FFF2-40B4-BE49-F238E27FC236}">
                    <a16:creationId xmlns:a16="http://schemas.microsoft.com/office/drawing/2014/main" id="{F7EFAD3F-B1F5-CF49-8F36-64CE447FFCDD}"/>
                  </a:ext>
                </a:extLst>
              </p:cNvPr>
              <p:cNvSpPr/>
              <p:nvPr/>
            </p:nvSpPr>
            <p:spPr>
              <a:xfrm>
                <a:off x="5357145" y="3618071"/>
                <a:ext cx="176643" cy="110490"/>
              </a:xfrm>
              <a:custGeom>
                <a:avLst/>
                <a:gdLst/>
                <a:ahLst/>
                <a:cxnLst/>
                <a:rect l="l" t="t" r="r" b="b"/>
                <a:pathLst>
                  <a:path w="176643" h="110490" extrusionOk="0">
                    <a:moveTo>
                      <a:pt x="89535" y="17526"/>
                    </a:moveTo>
                    <a:cubicBezTo>
                      <a:pt x="87202" y="17488"/>
                      <a:pt x="84877" y="17678"/>
                      <a:pt x="82582" y="18097"/>
                    </a:cubicBezTo>
                    <a:cubicBezTo>
                      <a:pt x="79439" y="18097"/>
                      <a:pt x="76010" y="19145"/>
                      <a:pt x="72104" y="20003"/>
                    </a:cubicBezTo>
                    <a:cubicBezTo>
                      <a:pt x="68199" y="20860"/>
                      <a:pt x="64199" y="21812"/>
                      <a:pt x="60008" y="23050"/>
                    </a:cubicBezTo>
                    <a:cubicBezTo>
                      <a:pt x="55959" y="24260"/>
                      <a:pt x="52007" y="25784"/>
                      <a:pt x="48197" y="27622"/>
                    </a:cubicBezTo>
                    <a:lnTo>
                      <a:pt x="78581" y="45148"/>
                    </a:lnTo>
                    <a:lnTo>
                      <a:pt x="84106" y="43244"/>
                    </a:lnTo>
                    <a:cubicBezTo>
                      <a:pt x="91821" y="40672"/>
                      <a:pt x="99155" y="38481"/>
                      <a:pt x="106013" y="36671"/>
                    </a:cubicBezTo>
                    <a:cubicBezTo>
                      <a:pt x="112462" y="34947"/>
                      <a:pt x="119063" y="33861"/>
                      <a:pt x="125730" y="33433"/>
                    </a:cubicBezTo>
                    <a:cubicBezTo>
                      <a:pt x="131788" y="33023"/>
                      <a:pt x="137884" y="33433"/>
                      <a:pt x="143828" y="34671"/>
                    </a:cubicBezTo>
                    <a:cubicBezTo>
                      <a:pt x="149943" y="35938"/>
                      <a:pt x="155801" y="38224"/>
                      <a:pt x="161163" y="41434"/>
                    </a:cubicBezTo>
                    <a:cubicBezTo>
                      <a:pt x="166468" y="44072"/>
                      <a:pt x="171002" y="48044"/>
                      <a:pt x="174308" y="52959"/>
                    </a:cubicBezTo>
                    <a:cubicBezTo>
                      <a:pt x="176498" y="56521"/>
                      <a:pt x="177184" y="60798"/>
                      <a:pt x="176213" y="64865"/>
                    </a:cubicBezTo>
                    <a:cubicBezTo>
                      <a:pt x="174927" y="69342"/>
                      <a:pt x="172460" y="73390"/>
                      <a:pt x="169069" y="76581"/>
                    </a:cubicBezTo>
                    <a:cubicBezTo>
                      <a:pt x="164887" y="80781"/>
                      <a:pt x="160220" y="84458"/>
                      <a:pt x="155162" y="87535"/>
                    </a:cubicBezTo>
                    <a:lnTo>
                      <a:pt x="174212" y="98679"/>
                    </a:lnTo>
                    <a:lnTo>
                      <a:pt x="163735" y="104775"/>
                    </a:lnTo>
                    <a:lnTo>
                      <a:pt x="144113" y="93536"/>
                    </a:lnTo>
                    <a:cubicBezTo>
                      <a:pt x="134969" y="98107"/>
                      <a:pt x="125397" y="101775"/>
                      <a:pt x="115538" y="104489"/>
                    </a:cubicBezTo>
                    <a:cubicBezTo>
                      <a:pt x="105032" y="107432"/>
                      <a:pt x="94298" y="109442"/>
                      <a:pt x="83439" y="110490"/>
                    </a:cubicBezTo>
                    <a:lnTo>
                      <a:pt x="73247" y="92202"/>
                    </a:lnTo>
                    <a:cubicBezTo>
                      <a:pt x="76114" y="92145"/>
                      <a:pt x="78981" y="91926"/>
                      <a:pt x="81820" y="91535"/>
                    </a:cubicBezTo>
                    <a:cubicBezTo>
                      <a:pt x="86116" y="91049"/>
                      <a:pt x="90373" y="90316"/>
                      <a:pt x="94583" y="89345"/>
                    </a:cubicBezTo>
                    <a:cubicBezTo>
                      <a:pt x="99251" y="88392"/>
                      <a:pt x="104108" y="87058"/>
                      <a:pt x="109442" y="85534"/>
                    </a:cubicBezTo>
                    <a:cubicBezTo>
                      <a:pt x="114529" y="84077"/>
                      <a:pt x="119501" y="82239"/>
                      <a:pt x="124301" y="80010"/>
                    </a:cubicBezTo>
                    <a:lnTo>
                      <a:pt x="94012" y="62579"/>
                    </a:lnTo>
                    <a:lnTo>
                      <a:pt x="90107" y="63913"/>
                    </a:lnTo>
                    <a:lnTo>
                      <a:pt x="85916" y="65151"/>
                    </a:lnTo>
                    <a:cubicBezTo>
                      <a:pt x="79038" y="67485"/>
                      <a:pt x="72047" y="69456"/>
                      <a:pt x="64961" y="71056"/>
                    </a:cubicBezTo>
                    <a:cubicBezTo>
                      <a:pt x="59112" y="72409"/>
                      <a:pt x="53150" y="73209"/>
                      <a:pt x="47149" y="73438"/>
                    </a:cubicBezTo>
                    <a:cubicBezTo>
                      <a:pt x="41834" y="73657"/>
                      <a:pt x="36519" y="73171"/>
                      <a:pt x="31337" y="72009"/>
                    </a:cubicBezTo>
                    <a:cubicBezTo>
                      <a:pt x="26213" y="70761"/>
                      <a:pt x="21308" y="68771"/>
                      <a:pt x="16764" y="66104"/>
                    </a:cubicBezTo>
                    <a:cubicBezTo>
                      <a:pt x="11792" y="63465"/>
                      <a:pt x="7468" y="59760"/>
                      <a:pt x="4096" y="55245"/>
                    </a:cubicBezTo>
                    <a:cubicBezTo>
                      <a:pt x="1676" y="51797"/>
                      <a:pt x="476" y="47644"/>
                      <a:pt x="667" y="43434"/>
                    </a:cubicBezTo>
                    <a:cubicBezTo>
                      <a:pt x="1105" y="39091"/>
                      <a:pt x="2829" y="34976"/>
                      <a:pt x="5620" y="31623"/>
                    </a:cubicBezTo>
                    <a:cubicBezTo>
                      <a:pt x="9182" y="27327"/>
                      <a:pt x="13354" y="23565"/>
                      <a:pt x="18002" y="20479"/>
                    </a:cubicBezTo>
                    <a:lnTo>
                      <a:pt x="0" y="10096"/>
                    </a:lnTo>
                    <a:lnTo>
                      <a:pt x="10573" y="4000"/>
                    </a:lnTo>
                    <a:lnTo>
                      <a:pt x="28385" y="14288"/>
                    </a:lnTo>
                    <a:cubicBezTo>
                      <a:pt x="36709" y="10163"/>
                      <a:pt x="45463" y="6963"/>
                      <a:pt x="54483" y="4763"/>
                    </a:cubicBezTo>
                    <a:cubicBezTo>
                      <a:pt x="63103" y="2600"/>
                      <a:pt x="71847" y="1010"/>
                      <a:pt x="80677" y="0"/>
                    </a:cubicBezTo>
                    <a:close/>
                    <a:moveTo>
                      <a:pt x="37814" y="49054"/>
                    </a:moveTo>
                    <a:cubicBezTo>
                      <a:pt x="41796" y="51340"/>
                      <a:pt x="46387" y="52340"/>
                      <a:pt x="50959" y="51911"/>
                    </a:cubicBezTo>
                    <a:cubicBezTo>
                      <a:pt x="57150" y="51197"/>
                      <a:pt x="63256" y="49825"/>
                      <a:pt x="69152" y="47815"/>
                    </a:cubicBezTo>
                    <a:lnTo>
                      <a:pt x="40577" y="31337"/>
                    </a:lnTo>
                    <a:cubicBezTo>
                      <a:pt x="30194" y="38576"/>
                      <a:pt x="29242" y="44482"/>
                      <a:pt x="37814" y="49054"/>
                    </a:cubicBezTo>
                    <a:close/>
                    <a:moveTo>
                      <a:pt x="137732" y="57340"/>
                    </a:moveTo>
                    <a:cubicBezTo>
                      <a:pt x="133398" y="54978"/>
                      <a:pt x="128416" y="54112"/>
                      <a:pt x="123539" y="54864"/>
                    </a:cubicBezTo>
                    <a:cubicBezTo>
                      <a:pt x="116777" y="55683"/>
                      <a:pt x="110109" y="57150"/>
                      <a:pt x="103632" y="59246"/>
                    </a:cubicBezTo>
                    <a:lnTo>
                      <a:pt x="132207" y="75533"/>
                    </a:lnTo>
                    <a:cubicBezTo>
                      <a:pt x="144018" y="68580"/>
                      <a:pt x="145923" y="62484"/>
                      <a:pt x="137732" y="5772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 name="Google Shape;3976;p48">
                <a:extLst>
                  <a:ext uri="{FF2B5EF4-FFF2-40B4-BE49-F238E27FC236}">
                    <a16:creationId xmlns:a16="http://schemas.microsoft.com/office/drawing/2014/main" id="{F44B5323-A435-F742-AB71-BCCC304A479E}"/>
                  </a:ext>
                </a:extLst>
              </p:cNvPr>
              <p:cNvSpPr/>
              <p:nvPr/>
            </p:nvSpPr>
            <p:spPr>
              <a:xfrm>
                <a:off x="5430297" y="3699986"/>
                <a:ext cx="11620" cy="15239"/>
              </a:xfrm>
              <a:custGeom>
                <a:avLst/>
                <a:gdLst/>
                <a:ahLst/>
                <a:cxnLst/>
                <a:rect l="l" t="t" r="r" b="b"/>
                <a:pathLst>
                  <a:path w="11620" h="15239" extrusionOk="0">
                    <a:moveTo>
                      <a:pt x="0" y="10287"/>
                    </a:moveTo>
                    <a:cubicBezTo>
                      <a:pt x="0" y="9525"/>
                      <a:pt x="0" y="0"/>
                      <a:pt x="0" y="0"/>
                    </a:cubicBezTo>
                    <a:lnTo>
                      <a:pt x="11621" y="7525"/>
                    </a:lnTo>
                    <a:lnTo>
                      <a:pt x="6572" y="15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5" name="Google Shape;3977;p48">
                <a:extLst>
                  <a:ext uri="{FF2B5EF4-FFF2-40B4-BE49-F238E27FC236}">
                    <a16:creationId xmlns:a16="http://schemas.microsoft.com/office/drawing/2014/main" id="{CB9D52D5-B874-ED44-A227-BA3731B98F4A}"/>
                  </a:ext>
                </a:extLst>
              </p:cNvPr>
              <p:cNvSpPr/>
              <p:nvPr/>
            </p:nvSpPr>
            <p:spPr>
              <a:xfrm>
                <a:off x="5506497" y="3706463"/>
                <a:ext cx="25145" cy="11810"/>
              </a:xfrm>
              <a:custGeom>
                <a:avLst/>
                <a:gdLst/>
                <a:ahLst/>
                <a:cxnLst/>
                <a:rect l="l" t="t" r="r" b="b"/>
                <a:pathLst>
                  <a:path w="25145" h="11810" extrusionOk="0">
                    <a:moveTo>
                      <a:pt x="25146" y="10287"/>
                    </a:moveTo>
                    <a:lnTo>
                      <a:pt x="25146" y="0"/>
                    </a:lnTo>
                    <a:lnTo>
                      <a:pt x="0" y="2000"/>
                    </a:lnTo>
                    <a:lnTo>
                      <a:pt x="14478" y="11811"/>
                    </a:lnTo>
                    <a:lnTo>
                      <a:pt x="25146" y="1028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 name="Google Shape;3978;p48">
                <a:extLst>
                  <a:ext uri="{FF2B5EF4-FFF2-40B4-BE49-F238E27FC236}">
                    <a16:creationId xmlns:a16="http://schemas.microsoft.com/office/drawing/2014/main" id="{A588DA79-78B6-5D47-A927-898C7C8785CC}"/>
                  </a:ext>
                </a:extLst>
              </p:cNvPr>
              <p:cNvSpPr/>
              <p:nvPr/>
            </p:nvSpPr>
            <p:spPr>
              <a:xfrm>
                <a:off x="5514975" y="3668744"/>
                <a:ext cx="18859" cy="10382"/>
              </a:xfrm>
              <a:custGeom>
                <a:avLst/>
                <a:gdLst/>
                <a:ahLst/>
                <a:cxnLst/>
                <a:rect l="l" t="t" r="r" b="b"/>
                <a:pathLst>
                  <a:path w="18859" h="10382" extrusionOk="0">
                    <a:moveTo>
                      <a:pt x="18859" y="10382"/>
                    </a:moveTo>
                    <a:lnTo>
                      <a:pt x="18859" y="0"/>
                    </a:lnTo>
                    <a:lnTo>
                      <a:pt x="0" y="6763"/>
                    </a:lnTo>
                    <a:lnTo>
                      <a:pt x="18859" y="1038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7" name="Google Shape;3979;p48">
                <a:extLst>
                  <a:ext uri="{FF2B5EF4-FFF2-40B4-BE49-F238E27FC236}">
                    <a16:creationId xmlns:a16="http://schemas.microsoft.com/office/drawing/2014/main" id="{0A921E1F-230F-654C-B7CC-5DD61668DCE7}"/>
                  </a:ext>
                </a:extLst>
              </p:cNvPr>
              <p:cNvSpPr/>
              <p:nvPr/>
            </p:nvSpPr>
            <p:spPr>
              <a:xfrm>
                <a:off x="5455729" y="3672554"/>
                <a:ext cx="28384" cy="19811"/>
              </a:xfrm>
              <a:custGeom>
                <a:avLst/>
                <a:gdLst/>
                <a:ahLst/>
                <a:cxnLst/>
                <a:rect l="l" t="t" r="r" b="b"/>
                <a:pathLst>
                  <a:path w="28384" h="19811" extrusionOk="0">
                    <a:moveTo>
                      <a:pt x="0" y="6001"/>
                    </a:moveTo>
                    <a:lnTo>
                      <a:pt x="6287" y="0"/>
                    </a:lnTo>
                    <a:lnTo>
                      <a:pt x="28384" y="15240"/>
                    </a:lnTo>
                    <a:lnTo>
                      <a:pt x="27051" y="19812"/>
                    </a:lnTo>
                    <a:cubicBezTo>
                      <a:pt x="27051" y="19812"/>
                      <a:pt x="10478" y="12859"/>
                      <a:pt x="9906" y="12382"/>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8" name="Google Shape;3980;p48">
                <a:extLst>
                  <a:ext uri="{FF2B5EF4-FFF2-40B4-BE49-F238E27FC236}">
                    <a16:creationId xmlns:a16="http://schemas.microsoft.com/office/drawing/2014/main" id="{7F4D4A53-0779-034F-BD1C-3A123CBD8008}"/>
                  </a:ext>
                </a:extLst>
              </p:cNvPr>
              <p:cNvSpPr/>
              <p:nvPr/>
            </p:nvSpPr>
            <p:spPr>
              <a:xfrm>
                <a:off x="5397817" y="3639502"/>
                <a:ext cx="35337" cy="23336"/>
              </a:xfrm>
              <a:custGeom>
                <a:avLst/>
                <a:gdLst/>
                <a:ahLst/>
                <a:cxnLst/>
                <a:rect l="l" t="t" r="r" b="b"/>
                <a:pathLst>
                  <a:path w="35337" h="23336" extrusionOk="0">
                    <a:moveTo>
                      <a:pt x="0" y="6667"/>
                    </a:moveTo>
                    <a:lnTo>
                      <a:pt x="29337" y="23336"/>
                    </a:lnTo>
                    <a:lnTo>
                      <a:pt x="35338" y="18955"/>
                    </a:lnTo>
                    <a:cubicBezTo>
                      <a:pt x="35338" y="18955"/>
                      <a:pt x="31718" y="14764"/>
                      <a:pt x="31433" y="14288"/>
                    </a:cubicBezTo>
                    <a:cubicBezTo>
                      <a:pt x="28651" y="11287"/>
                      <a:pt x="25441" y="8715"/>
                      <a:pt x="21908" y="6667"/>
                    </a:cubicBezTo>
                    <a:cubicBezTo>
                      <a:pt x="19717" y="6667"/>
                      <a:pt x="5810" y="0"/>
                      <a:pt x="5810"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 name="Google Shape;3981;p48">
                <a:extLst>
                  <a:ext uri="{FF2B5EF4-FFF2-40B4-BE49-F238E27FC236}">
                    <a16:creationId xmlns:a16="http://schemas.microsoft.com/office/drawing/2014/main" id="{51DD8A9C-1DDC-9E42-A266-BE10406D3405}"/>
                  </a:ext>
                </a:extLst>
              </p:cNvPr>
              <p:cNvSpPr/>
              <p:nvPr/>
            </p:nvSpPr>
            <p:spPr>
              <a:xfrm>
                <a:off x="5430297" y="3620928"/>
                <a:ext cx="16383" cy="14668"/>
              </a:xfrm>
              <a:custGeom>
                <a:avLst/>
                <a:gdLst/>
                <a:ahLst/>
                <a:cxnLst/>
                <a:rect l="l" t="t" r="r" b="b"/>
                <a:pathLst>
                  <a:path w="16383" h="14668" extrusionOk="0">
                    <a:moveTo>
                      <a:pt x="16383" y="14669"/>
                    </a:moveTo>
                    <a:lnTo>
                      <a:pt x="16383" y="4381"/>
                    </a:lnTo>
                    <a:lnTo>
                      <a:pt x="2858" y="0"/>
                    </a:lnTo>
                    <a:lnTo>
                      <a:pt x="0" y="8096"/>
                    </a:lnTo>
                    <a:lnTo>
                      <a:pt x="762" y="11716"/>
                    </a:lnTo>
                    <a:lnTo>
                      <a:pt x="16383" y="1466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0" name="Google Shape;3982;p48">
                <a:extLst>
                  <a:ext uri="{FF2B5EF4-FFF2-40B4-BE49-F238E27FC236}">
                    <a16:creationId xmlns:a16="http://schemas.microsoft.com/office/drawing/2014/main" id="{06222988-878D-6E4E-A4AD-42E63B6F5386}"/>
                  </a:ext>
                </a:extLst>
              </p:cNvPr>
              <p:cNvSpPr/>
              <p:nvPr/>
            </p:nvSpPr>
            <p:spPr>
              <a:xfrm>
                <a:off x="5357050" y="3617880"/>
                <a:ext cx="15620" cy="11620"/>
              </a:xfrm>
              <a:custGeom>
                <a:avLst/>
                <a:gdLst/>
                <a:ahLst/>
                <a:cxnLst/>
                <a:rect l="l" t="t" r="r" b="b"/>
                <a:pathLst>
                  <a:path w="15620" h="11620" extrusionOk="0">
                    <a:moveTo>
                      <a:pt x="0" y="10287"/>
                    </a:moveTo>
                    <a:lnTo>
                      <a:pt x="0" y="0"/>
                    </a:lnTo>
                    <a:lnTo>
                      <a:pt x="15621" y="1715"/>
                    </a:lnTo>
                    <a:lnTo>
                      <a:pt x="10573" y="11621"/>
                    </a:lnTo>
                    <a:lnTo>
                      <a:pt x="0" y="1028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1" name="Google Shape;3983;p48">
                <a:extLst>
                  <a:ext uri="{FF2B5EF4-FFF2-40B4-BE49-F238E27FC236}">
                    <a16:creationId xmlns:a16="http://schemas.microsoft.com/office/drawing/2014/main" id="{A0B62A63-AE1E-974B-90D1-58910F8C71A5}"/>
                  </a:ext>
                </a:extLst>
              </p:cNvPr>
              <p:cNvSpPr/>
              <p:nvPr/>
            </p:nvSpPr>
            <p:spPr>
              <a:xfrm>
                <a:off x="5357621" y="3652361"/>
                <a:ext cx="18002" cy="18097"/>
              </a:xfrm>
              <a:custGeom>
                <a:avLst/>
                <a:gdLst/>
                <a:ahLst/>
                <a:cxnLst/>
                <a:rect l="l" t="t" r="r" b="b"/>
                <a:pathLst>
                  <a:path w="18002" h="18097" extrusionOk="0">
                    <a:moveTo>
                      <a:pt x="0" y="10668"/>
                    </a:moveTo>
                    <a:lnTo>
                      <a:pt x="0" y="0"/>
                    </a:lnTo>
                    <a:lnTo>
                      <a:pt x="18002" y="0"/>
                    </a:lnTo>
                    <a:lnTo>
                      <a:pt x="13621" y="9525"/>
                    </a:lnTo>
                    <a:lnTo>
                      <a:pt x="5810" y="1809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2" name="Google Shape;3984;p48">
                <a:extLst>
                  <a:ext uri="{FF2B5EF4-FFF2-40B4-BE49-F238E27FC236}">
                    <a16:creationId xmlns:a16="http://schemas.microsoft.com/office/drawing/2014/main" id="{F42B1F0A-B216-4343-80AA-5F36F9F414CF}"/>
                  </a:ext>
                </a:extLst>
              </p:cNvPr>
              <p:cNvSpPr/>
              <p:nvPr/>
            </p:nvSpPr>
            <p:spPr>
              <a:xfrm>
                <a:off x="5357145" y="3607879"/>
                <a:ext cx="176643" cy="110394"/>
              </a:xfrm>
              <a:custGeom>
                <a:avLst/>
                <a:gdLst/>
                <a:ahLst/>
                <a:cxnLst/>
                <a:rect l="l" t="t" r="r" b="b"/>
                <a:pathLst>
                  <a:path w="176643" h="110394" extrusionOk="0">
                    <a:moveTo>
                      <a:pt x="89535" y="17431"/>
                    </a:moveTo>
                    <a:cubicBezTo>
                      <a:pt x="87202" y="17393"/>
                      <a:pt x="84877" y="17583"/>
                      <a:pt x="82582" y="18002"/>
                    </a:cubicBezTo>
                    <a:cubicBezTo>
                      <a:pt x="79439" y="18479"/>
                      <a:pt x="76010" y="19050"/>
                      <a:pt x="72104" y="19907"/>
                    </a:cubicBezTo>
                    <a:cubicBezTo>
                      <a:pt x="68199" y="20764"/>
                      <a:pt x="64199" y="21717"/>
                      <a:pt x="60008" y="22955"/>
                    </a:cubicBezTo>
                    <a:cubicBezTo>
                      <a:pt x="55959" y="24165"/>
                      <a:pt x="52007" y="25689"/>
                      <a:pt x="48197" y="27527"/>
                    </a:cubicBezTo>
                    <a:lnTo>
                      <a:pt x="78581" y="45053"/>
                    </a:lnTo>
                    <a:lnTo>
                      <a:pt x="84106" y="43148"/>
                    </a:lnTo>
                    <a:cubicBezTo>
                      <a:pt x="91821" y="40577"/>
                      <a:pt x="99155" y="38386"/>
                      <a:pt x="106013" y="36576"/>
                    </a:cubicBezTo>
                    <a:cubicBezTo>
                      <a:pt x="112462" y="34852"/>
                      <a:pt x="119063" y="33766"/>
                      <a:pt x="125730" y="33338"/>
                    </a:cubicBezTo>
                    <a:cubicBezTo>
                      <a:pt x="131788" y="32928"/>
                      <a:pt x="137884" y="33338"/>
                      <a:pt x="143828" y="34576"/>
                    </a:cubicBezTo>
                    <a:cubicBezTo>
                      <a:pt x="149943" y="35843"/>
                      <a:pt x="155801" y="38128"/>
                      <a:pt x="161163" y="41338"/>
                    </a:cubicBezTo>
                    <a:cubicBezTo>
                      <a:pt x="166468" y="43977"/>
                      <a:pt x="171002" y="47949"/>
                      <a:pt x="174308" y="52864"/>
                    </a:cubicBezTo>
                    <a:cubicBezTo>
                      <a:pt x="176498" y="56417"/>
                      <a:pt x="177184" y="60703"/>
                      <a:pt x="176213" y="64770"/>
                    </a:cubicBezTo>
                    <a:cubicBezTo>
                      <a:pt x="174927" y="69247"/>
                      <a:pt x="172460" y="73295"/>
                      <a:pt x="169069" y="76486"/>
                    </a:cubicBezTo>
                    <a:cubicBezTo>
                      <a:pt x="164887" y="80686"/>
                      <a:pt x="160220" y="84363"/>
                      <a:pt x="155162" y="87439"/>
                    </a:cubicBezTo>
                    <a:lnTo>
                      <a:pt x="174212" y="98679"/>
                    </a:lnTo>
                    <a:lnTo>
                      <a:pt x="163735" y="104775"/>
                    </a:lnTo>
                    <a:lnTo>
                      <a:pt x="144113" y="93440"/>
                    </a:lnTo>
                    <a:cubicBezTo>
                      <a:pt x="134969" y="98012"/>
                      <a:pt x="125397" y="101679"/>
                      <a:pt x="115538" y="104394"/>
                    </a:cubicBezTo>
                    <a:cubicBezTo>
                      <a:pt x="105032" y="107337"/>
                      <a:pt x="94298" y="109347"/>
                      <a:pt x="83439" y="110395"/>
                    </a:cubicBezTo>
                    <a:lnTo>
                      <a:pt x="73247" y="92107"/>
                    </a:lnTo>
                    <a:cubicBezTo>
                      <a:pt x="76114" y="92050"/>
                      <a:pt x="78981" y="91830"/>
                      <a:pt x="81820" y="91440"/>
                    </a:cubicBezTo>
                    <a:cubicBezTo>
                      <a:pt x="86116" y="90954"/>
                      <a:pt x="90373" y="90221"/>
                      <a:pt x="94583" y="89249"/>
                    </a:cubicBezTo>
                    <a:cubicBezTo>
                      <a:pt x="99251" y="88297"/>
                      <a:pt x="104108" y="86963"/>
                      <a:pt x="109442" y="85439"/>
                    </a:cubicBezTo>
                    <a:cubicBezTo>
                      <a:pt x="114529" y="83991"/>
                      <a:pt x="119501" y="82144"/>
                      <a:pt x="124301" y="79915"/>
                    </a:cubicBezTo>
                    <a:lnTo>
                      <a:pt x="94012" y="62484"/>
                    </a:lnTo>
                    <a:lnTo>
                      <a:pt x="90107" y="63818"/>
                    </a:lnTo>
                    <a:lnTo>
                      <a:pt x="85916" y="65056"/>
                    </a:lnTo>
                    <a:cubicBezTo>
                      <a:pt x="79038" y="67389"/>
                      <a:pt x="72047" y="69361"/>
                      <a:pt x="64961" y="70961"/>
                    </a:cubicBezTo>
                    <a:cubicBezTo>
                      <a:pt x="59122" y="72362"/>
                      <a:pt x="53150" y="73152"/>
                      <a:pt x="47149" y="73343"/>
                    </a:cubicBezTo>
                    <a:cubicBezTo>
                      <a:pt x="41834" y="73562"/>
                      <a:pt x="36519" y="73076"/>
                      <a:pt x="31337" y="71914"/>
                    </a:cubicBezTo>
                    <a:cubicBezTo>
                      <a:pt x="26213" y="70666"/>
                      <a:pt x="21308" y="68675"/>
                      <a:pt x="16764" y="66008"/>
                    </a:cubicBezTo>
                    <a:cubicBezTo>
                      <a:pt x="11763" y="63408"/>
                      <a:pt x="7430" y="59693"/>
                      <a:pt x="4096" y="55150"/>
                    </a:cubicBezTo>
                    <a:cubicBezTo>
                      <a:pt x="1696" y="51730"/>
                      <a:pt x="495" y="47606"/>
                      <a:pt x="667" y="43434"/>
                    </a:cubicBezTo>
                    <a:cubicBezTo>
                      <a:pt x="1095" y="39062"/>
                      <a:pt x="2819" y="34919"/>
                      <a:pt x="5620" y="31528"/>
                    </a:cubicBezTo>
                    <a:cubicBezTo>
                      <a:pt x="9182" y="27232"/>
                      <a:pt x="13354" y="23469"/>
                      <a:pt x="18002" y="20384"/>
                    </a:cubicBezTo>
                    <a:lnTo>
                      <a:pt x="0" y="10001"/>
                    </a:lnTo>
                    <a:lnTo>
                      <a:pt x="10573" y="3905"/>
                    </a:lnTo>
                    <a:lnTo>
                      <a:pt x="28385" y="14192"/>
                    </a:lnTo>
                    <a:cubicBezTo>
                      <a:pt x="36728" y="10106"/>
                      <a:pt x="45472" y="6915"/>
                      <a:pt x="54483" y="4667"/>
                    </a:cubicBezTo>
                    <a:cubicBezTo>
                      <a:pt x="63094" y="2486"/>
                      <a:pt x="71847" y="924"/>
                      <a:pt x="80677" y="0"/>
                    </a:cubicBezTo>
                    <a:close/>
                    <a:moveTo>
                      <a:pt x="37814" y="49721"/>
                    </a:moveTo>
                    <a:cubicBezTo>
                      <a:pt x="41796" y="52006"/>
                      <a:pt x="46387" y="53007"/>
                      <a:pt x="50959" y="52578"/>
                    </a:cubicBezTo>
                    <a:cubicBezTo>
                      <a:pt x="57150" y="51864"/>
                      <a:pt x="63256" y="50492"/>
                      <a:pt x="69152" y="48482"/>
                    </a:cubicBezTo>
                    <a:lnTo>
                      <a:pt x="40577" y="32004"/>
                    </a:lnTo>
                    <a:cubicBezTo>
                      <a:pt x="30194" y="38481"/>
                      <a:pt x="29242" y="44387"/>
                      <a:pt x="37814" y="49721"/>
                    </a:cubicBezTo>
                    <a:close/>
                    <a:moveTo>
                      <a:pt x="137732" y="58103"/>
                    </a:moveTo>
                    <a:cubicBezTo>
                      <a:pt x="133407" y="55712"/>
                      <a:pt x="128426" y="54807"/>
                      <a:pt x="123539" y="55531"/>
                    </a:cubicBezTo>
                    <a:cubicBezTo>
                      <a:pt x="116786" y="56397"/>
                      <a:pt x="110128" y="57864"/>
                      <a:pt x="103632" y="59912"/>
                    </a:cubicBezTo>
                    <a:lnTo>
                      <a:pt x="132207" y="76295"/>
                    </a:lnTo>
                    <a:cubicBezTo>
                      <a:pt x="144018" y="68771"/>
                      <a:pt x="145923" y="62389"/>
                      <a:pt x="137732" y="5772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8" name="Google Shape;3985;p48">
              <a:extLst>
                <a:ext uri="{FF2B5EF4-FFF2-40B4-BE49-F238E27FC236}">
                  <a16:creationId xmlns:a16="http://schemas.microsoft.com/office/drawing/2014/main" id="{F1790006-9AD8-C948-8B6B-9762C10FE82C}"/>
                </a:ext>
              </a:extLst>
            </p:cNvPr>
            <p:cNvGrpSpPr/>
            <p:nvPr/>
          </p:nvGrpSpPr>
          <p:grpSpPr>
            <a:xfrm>
              <a:off x="3545044" y="2530263"/>
              <a:ext cx="529590" cy="371284"/>
              <a:chOff x="5206269" y="3432238"/>
              <a:chExt cx="529590" cy="371284"/>
            </a:xfrm>
          </p:grpSpPr>
          <p:sp>
            <p:nvSpPr>
              <p:cNvPr id="120" name="Google Shape;3986;p48">
                <a:extLst>
                  <a:ext uri="{FF2B5EF4-FFF2-40B4-BE49-F238E27FC236}">
                    <a16:creationId xmlns:a16="http://schemas.microsoft.com/office/drawing/2014/main" id="{94FFCE6B-1684-874A-BF7F-FFEC3CDCE673}"/>
                  </a:ext>
                </a:extLst>
              </p:cNvPr>
              <p:cNvSpPr/>
              <p:nvPr/>
            </p:nvSpPr>
            <p:spPr>
              <a:xfrm>
                <a:off x="5206269" y="3497770"/>
                <a:ext cx="529590" cy="305752"/>
              </a:xfrm>
              <a:custGeom>
                <a:avLst/>
                <a:gdLst/>
                <a:ahLst/>
                <a:cxnLst/>
                <a:rect l="l" t="t" r="r" b="b"/>
                <a:pathLst>
                  <a:path w="529590" h="305752" extrusionOk="0">
                    <a:moveTo>
                      <a:pt x="529590" y="152876"/>
                    </a:moveTo>
                    <a:cubicBezTo>
                      <a:pt x="529590" y="237307"/>
                      <a:pt x="411037" y="305752"/>
                      <a:pt x="264795" y="305752"/>
                    </a:cubicBezTo>
                    <a:cubicBezTo>
                      <a:pt x="118553" y="305752"/>
                      <a:pt x="0" y="237307"/>
                      <a:pt x="0" y="152876"/>
                    </a:cubicBezTo>
                    <a:cubicBezTo>
                      <a:pt x="0" y="68445"/>
                      <a:pt x="118553" y="0"/>
                      <a:pt x="264795" y="0"/>
                    </a:cubicBezTo>
                    <a:cubicBezTo>
                      <a:pt x="411037" y="0"/>
                      <a:pt x="529590" y="68445"/>
                      <a:pt x="529590" y="15287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1" name="Google Shape;3987;p48">
                <a:extLst>
                  <a:ext uri="{FF2B5EF4-FFF2-40B4-BE49-F238E27FC236}">
                    <a16:creationId xmlns:a16="http://schemas.microsoft.com/office/drawing/2014/main" id="{DC398499-2096-0D42-8AC2-C887A3B4C9E9}"/>
                  </a:ext>
                </a:extLst>
              </p:cNvPr>
              <p:cNvSpPr/>
              <p:nvPr/>
            </p:nvSpPr>
            <p:spPr>
              <a:xfrm>
                <a:off x="5206365" y="3583305"/>
                <a:ext cx="52292" cy="69627"/>
              </a:xfrm>
              <a:custGeom>
                <a:avLst/>
                <a:gdLst/>
                <a:ahLst/>
                <a:cxnLst/>
                <a:rect l="l" t="t" r="r" b="b"/>
                <a:pathLst>
                  <a:path w="52292" h="69627" extrusionOk="0">
                    <a:moveTo>
                      <a:pt x="0" y="69628"/>
                    </a:moveTo>
                    <a:lnTo>
                      <a:pt x="0" y="0"/>
                    </a:lnTo>
                    <a:lnTo>
                      <a:pt x="52292" y="46577"/>
                    </a:lnTo>
                    <a:lnTo>
                      <a:pt x="0" y="69628"/>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2" name="Google Shape;3988;p48">
                <a:extLst>
                  <a:ext uri="{FF2B5EF4-FFF2-40B4-BE49-F238E27FC236}">
                    <a16:creationId xmlns:a16="http://schemas.microsoft.com/office/drawing/2014/main" id="{014D7700-98F3-3840-A12C-414AD506AA5F}"/>
                  </a:ext>
                </a:extLst>
              </p:cNvPr>
              <p:cNvSpPr/>
              <p:nvPr/>
            </p:nvSpPr>
            <p:spPr>
              <a:xfrm>
                <a:off x="5696045" y="3585114"/>
                <a:ext cx="39814" cy="93916"/>
              </a:xfrm>
              <a:custGeom>
                <a:avLst/>
                <a:gdLst/>
                <a:ahLst/>
                <a:cxnLst/>
                <a:rect l="l" t="t" r="r" b="b"/>
                <a:pathLst>
                  <a:path w="39814" h="93916" extrusionOk="0">
                    <a:moveTo>
                      <a:pt x="39815" y="0"/>
                    </a:moveTo>
                    <a:lnTo>
                      <a:pt x="39815" y="65532"/>
                    </a:lnTo>
                    <a:lnTo>
                      <a:pt x="13049" y="93916"/>
                    </a:lnTo>
                    <a:lnTo>
                      <a:pt x="0" y="18955"/>
                    </a:lnTo>
                    <a:lnTo>
                      <a:pt x="39815"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 name="Google Shape;3989;p48">
                <a:extLst>
                  <a:ext uri="{FF2B5EF4-FFF2-40B4-BE49-F238E27FC236}">
                    <a16:creationId xmlns:a16="http://schemas.microsoft.com/office/drawing/2014/main" id="{D2603E38-C6DD-D947-A87B-C8550AE701BE}"/>
                  </a:ext>
                </a:extLst>
              </p:cNvPr>
              <p:cNvSpPr/>
              <p:nvPr/>
            </p:nvSpPr>
            <p:spPr>
              <a:xfrm>
                <a:off x="5206269" y="3432238"/>
                <a:ext cx="529590" cy="305752"/>
              </a:xfrm>
              <a:custGeom>
                <a:avLst/>
                <a:gdLst/>
                <a:ahLst/>
                <a:cxnLst/>
                <a:rect l="l" t="t" r="r" b="b"/>
                <a:pathLst>
                  <a:path w="529590" h="305752" extrusionOk="0">
                    <a:moveTo>
                      <a:pt x="529590" y="152876"/>
                    </a:moveTo>
                    <a:cubicBezTo>
                      <a:pt x="529590" y="237308"/>
                      <a:pt x="411037" y="305753"/>
                      <a:pt x="264795" y="305753"/>
                    </a:cubicBezTo>
                    <a:cubicBezTo>
                      <a:pt x="118553" y="305753"/>
                      <a:pt x="0" y="237308"/>
                      <a:pt x="0" y="152876"/>
                    </a:cubicBezTo>
                    <a:cubicBezTo>
                      <a:pt x="0" y="68445"/>
                      <a:pt x="118553" y="0"/>
                      <a:pt x="264795" y="0"/>
                    </a:cubicBezTo>
                    <a:cubicBezTo>
                      <a:pt x="411037" y="0"/>
                      <a:pt x="529590" y="68445"/>
                      <a:pt x="529590" y="15287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4" name="Google Shape;3990;p48">
                <a:extLst>
                  <a:ext uri="{FF2B5EF4-FFF2-40B4-BE49-F238E27FC236}">
                    <a16:creationId xmlns:a16="http://schemas.microsoft.com/office/drawing/2014/main" id="{B0C63F3F-91FB-DA48-826F-8222B3CC2037}"/>
                  </a:ext>
                </a:extLst>
              </p:cNvPr>
              <p:cNvSpPr/>
              <p:nvPr/>
            </p:nvSpPr>
            <p:spPr>
              <a:xfrm>
                <a:off x="5281554" y="3473886"/>
                <a:ext cx="379116" cy="218860"/>
              </a:xfrm>
              <a:custGeom>
                <a:avLst/>
                <a:gdLst/>
                <a:ahLst/>
                <a:cxnLst/>
                <a:rect l="l" t="t" r="r" b="b"/>
                <a:pathLst>
                  <a:path w="379116" h="218860" extrusionOk="0">
                    <a:moveTo>
                      <a:pt x="378772" y="115991"/>
                    </a:moveTo>
                    <a:cubicBezTo>
                      <a:pt x="376105" y="141708"/>
                      <a:pt x="357722" y="167140"/>
                      <a:pt x="323623" y="186857"/>
                    </a:cubicBezTo>
                    <a:cubicBezTo>
                      <a:pt x="249518" y="229529"/>
                      <a:pt x="129503" y="229529"/>
                      <a:pt x="55494" y="186857"/>
                    </a:cubicBezTo>
                    <a:cubicBezTo>
                      <a:pt x="21299" y="167140"/>
                      <a:pt x="3011" y="141708"/>
                      <a:pt x="344" y="115991"/>
                    </a:cubicBezTo>
                    <a:cubicBezTo>
                      <a:pt x="-2799" y="85892"/>
                      <a:pt x="15584" y="55031"/>
                      <a:pt x="55494" y="32075"/>
                    </a:cubicBezTo>
                    <a:cubicBezTo>
                      <a:pt x="129503" y="-10692"/>
                      <a:pt x="249518" y="-10692"/>
                      <a:pt x="323623" y="32075"/>
                    </a:cubicBezTo>
                    <a:cubicBezTo>
                      <a:pt x="363533" y="55031"/>
                      <a:pt x="381916" y="85892"/>
                      <a:pt x="378772" y="11599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 name="Google Shape;3991;p48">
                <a:extLst>
                  <a:ext uri="{FF2B5EF4-FFF2-40B4-BE49-F238E27FC236}">
                    <a16:creationId xmlns:a16="http://schemas.microsoft.com/office/drawing/2014/main" id="{16C1322C-F735-9743-8FBE-29FFE9D3939E}"/>
                  </a:ext>
                </a:extLst>
              </p:cNvPr>
              <p:cNvSpPr/>
              <p:nvPr/>
            </p:nvSpPr>
            <p:spPr>
              <a:xfrm>
                <a:off x="5281898" y="3486935"/>
                <a:ext cx="378428" cy="205811"/>
              </a:xfrm>
              <a:custGeom>
                <a:avLst/>
                <a:gdLst/>
                <a:ahLst/>
                <a:cxnLst/>
                <a:rect l="l" t="t" r="r" b="b"/>
                <a:pathLst>
                  <a:path w="378428" h="205811" extrusionOk="0">
                    <a:moveTo>
                      <a:pt x="378428" y="102942"/>
                    </a:moveTo>
                    <a:cubicBezTo>
                      <a:pt x="375761" y="128659"/>
                      <a:pt x="357378" y="154091"/>
                      <a:pt x="323279" y="173807"/>
                    </a:cubicBezTo>
                    <a:cubicBezTo>
                      <a:pt x="249174" y="216479"/>
                      <a:pt x="129159" y="216479"/>
                      <a:pt x="55150" y="173807"/>
                    </a:cubicBezTo>
                    <a:cubicBezTo>
                      <a:pt x="20955" y="154091"/>
                      <a:pt x="2667" y="128659"/>
                      <a:pt x="0" y="102942"/>
                    </a:cubicBezTo>
                    <a:cubicBezTo>
                      <a:pt x="2667" y="77224"/>
                      <a:pt x="20955" y="51792"/>
                      <a:pt x="55150" y="32075"/>
                    </a:cubicBezTo>
                    <a:cubicBezTo>
                      <a:pt x="129159" y="-10692"/>
                      <a:pt x="249174" y="-10692"/>
                      <a:pt x="323279" y="32075"/>
                    </a:cubicBezTo>
                    <a:cubicBezTo>
                      <a:pt x="357378" y="51792"/>
                      <a:pt x="375952" y="77224"/>
                      <a:pt x="378428" y="102942"/>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6" name="Google Shape;3992;p48">
                <a:extLst>
                  <a:ext uri="{FF2B5EF4-FFF2-40B4-BE49-F238E27FC236}">
                    <a16:creationId xmlns:a16="http://schemas.microsoft.com/office/drawing/2014/main" id="{A4C21C5A-E695-B541-988B-30DDE80C2CE2}"/>
                  </a:ext>
                </a:extLst>
              </p:cNvPr>
              <p:cNvSpPr/>
              <p:nvPr/>
            </p:nvSpPr>
            <p:spPr>
              <a:xfrm>
                <a:off x="5378767" y="3536823"/>
                <a:ext cx="177060" cy="109918"/>
              </a:xfrm>
              <a:custGeom>
                <a:avLst/>
                <a:gdLst/>
                <a:ahLst/>
                <a:cxnLst/>
                <a:rect l="l" t="t" r="r" b="b"/>
                <a:pathLst>
                  <a:path w="177060" h="109918" extrusionOk="0">
                    <a:moveTo>
                      <a:pt x="89535" y="17240"/>
                    </a:moveTo>
                    <a:cubicBezTo>
                      <a:pt x="87201" y="17202"/>
                      <a:pt x="84877" y="17393"/>
                      <a:pt x="82582" y="17812"/>
                    </a:cubicBezTo>
                    <a:cubicBezTo>
                      <a:pt x="79438" y="17812"/>
                      <a:pt x="76009" y="18859"/>
                      <a:pt x="72104" y="19717"/>
                    </a:cubicBezTo>
                    <a:cubicBezTo>
                      <a:pt x="68199" y="20574"/>
                      <a:pt x="64199" y="21526"/>
                      <a:pt x="60103" y="22765"/>
                    </a:cubicBezTo>
                    <a:cubicBezTo>
                      <a:pt x="56016" y="23955"/>
                      <a:pt x="52035" y="25489"/>
                      <a:pt x="48196" y="27337"/>
                    </a:cubicBezTo>
                    <a:lnTo>
                      <a:pt x="79058" y="44577"/>
                    </a:lnTo>
                    <a:lnTo>
                      <a:pt x="84487" y="42672"/>
                    </a:lnTo>
                    <a:cubicBezTo>
                      <a:pt x="92202" y="40100"/>
                      <a:pt x="99536" y="37909"/>
                      <a:pt x="106394" y="36100"/>
                    </a:cubicBezTo>
                    <a:cubicBezTo>
                      <a:pt x="112843" y="34376"/>
                      <a:pt x="119444" y="33290"/>
                      <a:pt x="126111" y="32861"/>
                    </a:cubicBezTo>
                    <a:cubicBezTo>
                      <a:pt x="132169" y="32452"/>
                      <a:pt x="138265" y="32861"/>
                      <a:pt x="144209" y="34099"/>
                    </a:cubicBezTo>
                    <a:cubicBezTo>
                      <a:pt x="150324" y="35366"/>
                      <a:pt x="156181" y="37652"/>
                      <a:pt x="161544" y="40862"/>
                    </a:cubicBezTo>
                    <a:cubicBezTo>
                      <a:pt x="166849" y="43501"/>
                      <a:pt x="171383" y="47472"/>
                      <a:pt x="174688" y="52388"/>
                    </a:cubicBezTo>
                    <a:cubicBezTo>
                      <a:pt x="176936" y="55921"/>
                      <a:pt x="177622" y="60236"/>
                      <a:pt x="176594" y="64294"/>
                    </a:cubicBezTo>
                    <a:cubicBezTo>
                      <a:pt x="175308" y="68771"/>
                      <a:pt x="172841" y="72819"/>
                      <a:pt x="169450" y="76009"/>
                    </a:cubicBezTo>
                    <a:cubicBezTo>
                      <a:pt x="165268" y="80210"/>
                      <a:pt x="160601" y="83887"/>
                      <a:pt x="155543" y="86963"/>
                    </a:cubicBezTo>
                    <a:lnTo>
                      <a:pt x="174593" y="98107"/>
                    </a:lnTo>
                    <a:lnTo>
                      <a:pt x="164021" y="104204"/>
                    </a:lnTo>
                    <a:lnTo>
                      <a:pt x="144971" y="92964"/>
                    </a:lnTo>
                    <a:cubicBezTo>
                      <a:pt x="135665" y="97555"/>
                      <a:pt x="125940" y="101222"/>
                      <a:pt x="115919" y="103918"/>
                    </a:cubicBezTo>
                    <a:cubicBezTo>
                      <a:pt x="105413" y="106861"/>
                      <a:pt x="94679" y="108871"/>
                      <a:pt x="83820" y="109918"/>
                    </a:cubicBezTo>
                    <a:lnTo>
                      <a:pt x="73152" y="92202"/>
                    </a:lnTo>
                    <a:cubicBezTo>
                      <a:pt x="76019" y="92145"/>
                      <a:pt x="78886" y="91926"/>
                      <a:pt x="81725" y="91535"/>
                    </a:cubicBezTo>
                    <a:cubicBezTo>
                      <a:pt x="86020" y="91059"/>
                      <a:pt x="90278" y="90326"/>
                      <a:pt x="94488" y="89345"/>
                    </a:cubicBezTo>
                    <a:cubicBezTo>
                      <a:pt x="99155" y="88392"/>
                      <a:pt x="104013" y="87058"/>
                      <a:pt x="109347" y="85534"/>
                    </a:cubicBezTo>
                    <a:cubicBezTo>
                      <a:pt x="114433" y="84077"/>
                      <a:pt x="119405" y="82239"/>
                      <a:pt x="124206" y="80010"/>
                    </a:cubicBezTo>
                    <a:lnTo>
                      <a:pt x="93917" y="62579"/>
                    </a:lnTo>
                    <a:lnTo>
                      <a:pt x="90011" y="63913"/>
                    </a:lnTo>
                    <a:lnTo>
                      <a:pt x="85820" y="65151"/>
                    </a:lnTo>
                    <a:cubicBezTo>
                      <a:pt x="78943" y="67485"/>
                      <a:pt x="71952" y="69456"/>
                      <a:pt x="64865" y="71056"/>
                    </a:cubicBezTo>
                    <a:cubicBezTo>
                      <a:pt x="59026" y="72457"/>
                      <a:pt x="53054" y="73247"/>
                      <a:pt x="47054" y="73438"/>
                    </a:cubicBezTo>
                    <a:cubicBezTo>
                      <a:pt x="41748" y="73657"/>
                      <a:pt x="36424" y="73171"/>
                      <a:pt x="31242" y="72009"/>
                    </a:cubicBezTo>
                    <a:cubicBezTo>
                      <a:pt x="26127" y="70742"/>
                      <a:pt x="21222" y="68761"/>
                      <a:pt x="16669" y="66104"/>
                    </a:cubicBezTo>
                    <a:cubicBezTo>
                      <a:pt x="11697" y="63465"/>
                      <a:pt x="7372" y="59760"/>
                      <a:pt x="4000" y="55245"/>
                    </a:cubicBezTo>
                    <a:cubicBezTo>
                      <a:pt x="1600" y="51825"/>
                      <a:pt x="400" y="47701"/>
                      <a:pt x="571" y="43529"/>
                    </a:cubicBezTo>
                    <a:cubicBezTo>
                      <a:pt x="1038" y="39148"/>
                      <a:pt x="2800" y="35004"/>
                      <a:pt x="5620" y="31623"/>
                    </a:cubicBezTo>
                    <a:cubicBezTo>
                      <a:pt x="9125" y="27299"/>
                      <a:pt x="13268" y="23546"/>
                      <a:pt x="17907" y="20479"/>
                    </a:cubicBezTo>
                    <a:lnTo>
                      <a:pt x="0" y="10096"/>
                    </a:lnTo>
                    <a:lnTo>
                      <a:pt x="10478" y="4000"/>
                    </a:lnTo>
                    <a:lnTo>
                      <a:pt x="28289" y="14288"/>
                    </a:lnTo>
                    <a:cubicBezTo>
                      <a:pt x="36614" y="10163"/>
                      <a:pt x="45368" y="6963"/>
                      <a:pt x="54388" y="4763"/>
                    </a:cubicBezTo>
                    <a:cubicBezTo>
                      <a:pt x="63008" y="2600"/>
                      <a:pt x="71752" y="1010"/>
                      <a:pt x="80582" y="0"/>
                    </a:cubicBezTo>
                    <a:close/>
                    <a:moveTo>
                      <a:pt x="37814" y="49149"/>
                    </a:moveTo>
                    <a:cubicBezTo>
                      <a:pt x="41796" y="51435"/>
                      <a:pt x="46387" y="52435"/>
                      <a:pt x="50959" y="52006"/>
                    </a:cubicBezTo>
                    <a:cubicBezTo>
                      <a:pt x="57150" y="51292"/>
                      <a:pt x="63256" y="49921"/>
                      <a:pt x="69152" y="47911"/>
                    </a:cubicBezTo>
                    <a:lnTo>
                      <a:pt x="40577" y="31432"/>
                    </a:lnTo>
                    <a:cubicBezTo>
                      <a:pt x="30194" y="38290"/>
                      <a:pt x="29242" y="44577"/>
                      <a:pt x="37814" y="49149"/>
                    </a:cubicBezTo>
                    <a:close/>
                    <a:moveTo>
                      <a:pt x="137732" y="57436"/>
                    </a:moveTo>
                    <a:cubicBezTo>
                      <a:pt x="133407" y="55054"/>
                      <a:pt x="128416" y="54188"/>
                      <a:pt x="123539" y="54959"/>
                    </a:cubicBezTo>
                    <a:cubicBezTo>
                      <a:pt x="116777" y="55778"/>
                      <a:pt x="110109" y="57245"/>
                      <a:pt x="103632" y="59341"/>
                    </a:cubicBezTo>
                    <a:lnTo>
                      <a:pt x="132207" y="75629"/>
                    </a:lnTo>
                    <a:cubicBezTo>
                      <a:pt x="144018" y="68294"/>
                      <a:pt x="145733" y="62198"/>
                      <a:pt x="137732" y="5743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7" name="Google Shape;3993;p48">
                <a:extLst>
                  <a:ext uri="{FF2B5EF4-FFF2-40B4-BE49-F238E27FC236}">
                    <a16:creationId xmlns:a16="http://schemas.microsoft.com/office/drawing/2014/main" id="{94FEDD69-A9ED-9348-91EE-B1A74ECE2050}"/>
                  </a:ext>
                </a:extLst>
              </p:cNvPr>
              <p:cNvSpPr/>
              <p:nvPr/>
            </p:nvSpPr>
            <p:spPr>
              <a:xfrm>
                <a:off x="5451919" y="3618738"/>
                <a:ext cx="11620" cy="15239"/>
              </a:xfrm>
              <a:custGeom>
                <a:avLst/>
                <a:gdLst/>
                <a:ahLst/>
                <a:cxnLst/>
                <a:rect l="l" t="t" r="r" b="b"/>
                <a:pathLst>
                  <a:path w="11620" h="15239" extrusionOk="0">
                    <a:moveTo>
                      <a:pt x="0" y="10287"/>
                    </a:moveTo>
                    <a:cubicBezTo>
                      <a:pt x="0" y="9525"/>
                      <a:pt x="0" y="0"/>
                      <a:pt x="0" y="0"/>
                    </a:cubicBezTo>
                    <a:lnTo>
                      <a:pt x="11621" y="7525"/>
                    </a:lnTo>
                    <a:lnTo>
                      <a:pt x="6572" y="15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8" name="Google Shape;3994;p48">
                <a:extLst>
                  <a:ext uri="{FF2B5EF4-FFF2-40B4-BE49-F238E27FC236}">
                    <a16:creationId xmlns:a16="http://schemas.microsoft.com/office/drawing/2014/main" id="{7726728B-78EC-A247-8AA3-1366D4B275A7}"/>
                  </a:ext>
                </a:extLst>
              </p:cNvPr>
              <p:cNvSpPr/>
              <p:nvPr/>
            </p:nvSpPr>
            <p:spPr>
              <a:xfrm>
                <a:off x="5528119" y="3625024"/>
                <a:ext cx="25241" cy="11715"/>
              </a:xfrm>
              <a:custGeom>
                <a:avLst/>
                <a:gdLst/>
                <a:ahLst/>
                <a:cxnLst/>
                <a:rect l="l" t="t" r="r" b="b"/>
                <a:pathLst>
                  <a:path w="25241" h="11715" extrusionOk="0">
                    <a:moveTo>
                      <a:pt x="25241" y="10192"/>
                    </a:moveTo>
                    <a:lnTo>
                      <a:pt x="25241" y="0"/>
                    </a:lnTo>
                    <a:lnTo>
                      <a:pt x="0" y="1905"/>
                    </a:lnTo>
                    <a:lnTo>
                      <a:pt x="14478" y="11716"/>
                    </a:lnTo>
                    <a:lnTo>
                      <a:pt x="25241" y="1019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9" name="Google Shape;3995;p48">
                <a:extLst>
                  <a:ext uri="{FF2B5EF4-FFF2-40B4-BE49-F238E27FC236}">
                    <a16:creationId xmlns:a16="http://schemas.microsoft.com/office/drawing/2014/main" id="{67378D9D-1FAD-B342-B7C2-A1C5737C5AF0}"/>
                  </a:ext>
                </a:extLst>
              </p:cNvPr>
              <p:cNvSpPr/>
              <p:nvPr/>
            </p:nvSpPr>
            <p:spPr>
              <a:xfrm>
                <a:off x="5536596" y="3587210"/>
                <a:ext cx="18859" cy="10382"/>
              </a:xfrm>
              <a:custGeom>
                <a:avLst/>
                <a:gdLst/>
                <a:ahLst/>
                <a:cxnLst/>
                <a:rect l="l" t="t" r="r" b="b"/>
                <a:pathLst>
                  <a:path w="18859" h="10382" extrusionOk="0">
                    <a:moveTo>
                      <a:pt x="18859" y="10383"/>
                    </a:moveTo>
                    <a:lnTo>
                      <a:pt x="18859" y="0"/>
                    </a:lnTo>
                    <a:lnTo>
                      <a:pt x="0" y="6763"/>
                    </a:lnTo>
                    <a:lnTo>
                      <a:pt x="18859" y="10383"/>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0" name="Google Shape;3996;p48">
                <a:extLst>
                  <a:ext uri="{FF2B5EF4-FFF2-40B4-BE49-F238E27FC236}">
                    <a16:creationId xmlns:a16="http://schemas.microsoft.com/office/drawing/2014/main" id="{79140079-5FBF-ED4F-B032-CA195C80CCDF}"/>
                  </a:ext>
                </a:extLst>
              </p:cNvPr>
              <p:cNvSpPr/>
              <p:nvPr/>
            </p:nvSpPr>
            <p:spPr>
              <a:xfrm>
                <a:off x="5477351" y="3591020"/>
                <a:ext cx="28384" cy="19811"/>
              </a:xfrm>
              <a:custGeom>
                <a:avLst/>
                <a:gdLst/>
                <a:ahLst/>
                <a:cxnLst/>
                <a:rect l="l" t="t" r="r" b="b"/>
                <a:pathLst>
                  <a:path w="28384" h="19811" extrusionOk="0">
                    <a:moveTo>
                      <a:pt x="0" y="6001"/>
                    </a:moveTo>
                    <a:lnTo>
                      <a:pt x="6287" y="0"/>
                    </a:lnTo>
                    <a:lnTo>
                      <a:pt x="28384" y="15240"/>
                    </a:lnTo>
                    <a:lnTo>
                      <a:pt x="27051" y="19812"/>
                    </a:lnTo>
                    <a:cubicBezTo>
                      <a:pt x="27051" y="19812"/>
                      <a:pt x="10477" y="12859"/>
                      <a:pt x="10001" y="12382"/>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1" name="Google Shape;3997;p48">
                <a:extLst>
                  <a:ext uri="{FF2B5EF4-FFF2-40B4-BE49-F238E27FC236}">
                    <a16:creationId xmlns:a16="http://schemas.microsoft.com/office/drawing/2014/main" id="{94398E29-858D-414C-9A56-07492A109B8B}"/>
                  </a:ext>
                </a:extLst>
              </p:cNvPr>
              <p:cNvSpPr/>
              <p:nvPr/>
            </p:nvSpPr>
            <p:spPr>
              <a:xfrm>
                <a:off x="5419725" y="3558063"/>
                <a:ext cx="35433" cy="23241"/>
              </a:xfrm>
              <a:custGeom>
                <a:avLst/>
                <a:gdLst/>
                <a:ahLst/>
                <a:cxnLst/>
                <a:rect l="l" t="t" r="r" b="b"/>
                <a:pathLst>
                  <a:path w="35433" h="23241" extrusionOk="0">
                    <a:moveTo>
                      <a:pt x="0" y="6572"/>
                    </a:moveTo>
                    <a:lnTo>
                      <a:pt x="29432" y="23241"/>
                    </a:lnTo>
                    <a:lnTo>
                      <a:pt x="35433" y="18860"/>
                    </a:lnTo>
                    <a:lnTo>
                      <a:pt x="31433" y="14288"/>
                    </a:lnTo>
                    <a:cubicBezTo>
                      <a:pt x="28689" y="11230"/>
                      <a:pt x="25470" y="8620"/>
                      <a:pt x="21908" y="6572"/>
                    </a:cubicBezTo>
                    <a:cubicBezTo>
                      <a:pt x="19717" y="6572"/>
                      <a:pt x="5810" y="0"/>
                      <a:pt x="5810"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 name="Google Shape;3998;p48">
                <a:extLst>
                  <a:ext uri="{FF2B5EF4-FFF2-40B4-BE49-F238E27FC236}">
                    <a16:creationId xmlns:a16="http://schemas.microsoft.com/office/drawing/2014/main" id="{B869CBA1-E434-2F40-AFF0-E367A09A1D52}"/>
                  </a:ext>
                </a:extLst>
              </p:cNvPr>
              <p:cNvSpPr/>
              <p:nvPr/>
            </p:nvSpPr>
            <p:spPr>
              <a:xfrm>
                <a:off x="5451919" y="3539394"/>
                <a:ext cx="16383" cy="14668"/>
              </a:xfrm>
              <a:custGeom>
                <a:avLst/>
                <a:gdLst/>
                <a:ahLst/>
                <a:cxnLst/>
                <a:rect l="l" t="t" r="r" b="b"/>
                <a:pathLst>
                  <a:path w="16383" h="14668" extrusionOk="0">
                    <a:moveTo>
                      <a:pt x="16383" y="14669"/>
                    </a:moveTo>
                    <a:lnTo>
                      <a:pt x="16383" y="4381"/>
                    </a:lnTo>
                    <a:lnTo>
                      <a:pt x="2953" y="0"/>
                    </a:lnTo>
                    <a:lnTo>
                      <a:pt x="0" y="8096"/>
                    </a:lnTo>
                    <a:lnTo>
                      <a:pt x="762" y="11716"/>
                    </a:lnTo>
                    <a:lnTo>
                      <a:pt x="16383" y="1466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3" name="Google Shape;3999;p48">
                <a:extLst>
                  <a:ext uri="{FF2B5EF4-FFF2-40B4-BE49-F238E27FC236}">
                    <a16:creationId xmlns:a16="http://schemas.microsoft.com/office/drawing/2014/main" id="{29B3AFBE-A72F-354D-A86E-C01807897ADF}"/>
                  </a:ext>
                </a:extLst>
              </p:cNvPr>
              <p:cNvSpPr/>
              <p:nvPr/>
            </p:nvSpPr>
            <p:spPr>
              <a:xfrm>
                <a:off x="5378672" y="3536346"/>
                <a:ext cx="15716" cy="11715"/>
              </a:xfrm>
              <a:custGeom>
                <a:avLst/>
                <a:gdLst/>
                <a:ahLst/>
                <a:cxnLst/>
                <a:rect l="l" t="t" r="r" b="b"/>
                <a:pathLst>
                  <a:path w="15716" h="11715" extrusionOk="0">
                    <a:moveTo>
                      <a:pt x="0" y="10287"/>
                    </a:moveTo>
                    <a:lnTo>
                      <a:pt x="0" y="0"/>
                    </a:lnTo>
                    <a:lnTo>
                      <a:pt x="15716" y="1715"/>
                    </a:lnTo>
                    <a:lnTo>
                      <a:pt x="10668" y="11716"/>
                    </a:lnTo>
                    <a:lnTo>
                      <a:pt x="0" y="1028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 name="Google Shape;4000;p48">
                <a:extLst>
                  <a:ext uri="{FF2B5EF4-FFF2-40B4-BE49-F238E27FC236}">
                    <a16:creationId xmlns:a16="http://schemas.microsoft.com/office/drawing/2014/main" id="{6FA251D9-3734-F54D-ADA7-83B0BDC53A72}"/>
                  </a:ext>
                </a:extLst>
              </p:cNvPr>
              <p:cNvSpPr/>
              <p:nvPr/>
            </p:nvSpPr>
            <p:spPr>
              <a:xfrm>
                <a:off x="5379338" y="3570732"/>
                <a:ext cx="17907" cy="18097"/>
              </a:xfrm>
              <a:custGeom>
                <a:avLst/>
                <a:gdLst/>
                <a:ahLst/>
                <a:cxnLst/>
                <a:rect l="l" t="t" r="r" b="b"/>
                <a:pathLst>
                  <a:path w="17907" h="18097" extrusionOk="0">
                    <a:moveTo>
                      <a:pt x="0" y="10668"/>
                    </a:moveTo>
                    <a:lnTo>
                      <a:pt x="0" y="0"/>
                    </a:lnTo>
                    <a:lnTo>
                      <a:pt x="17907" y="0"/>
                    </a:lnTo>
                    <a:lnTo>
                      <a:pt x="13525" y="9525"/>
                    </a:lnTo>
                    <a:lnTo>
                      <a:pt x="5715" y="1809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5" name="Google Shape;4001;p48">
                <a:extLst>
                  <a:ext uri="{FF2B5EF4-FFF2-40B4-BE49-F238E27FC236}">
                    <a16:creationId xmlns:a16="http://schemas.microsoft.com/office/drawing/2014/main" id="{DC9177AF-D59C-9547-B7B5-7DD546572D5E}"/>
                  </a:ext>
                </a:extLst>
              </p:cNvPr>
              <p:cNvSpPr/>
              <p:nvPr/>
            </p:nvSpPr>
            <p:spPr>
              <a:xfrm>
                <a:off x="5378958" y="3526345"/>
                <a:ext cx="176864" cy="110394"/>
              </a:xfrm>
              <a:custGeom>
                <a:avLst/>
                <a:gdLst/>
                <a:ahLst/>
                <a:cxnLst/>
                <a:rect l="l" t="t" r="r" b="b"/>
                <a:pathLst>
                  <a:path w="176864" h="110394" extrusionOk="0">
                    <a:moveTo>
                      <a:pt x="89345" y="17431"/>
                    </a:moveTo>
                    <a:cubicBezTo>
                      <a:pt x="87011" y="17393"/>
                      <a:pt x="84687" y="17583"/>
                      <a:pt x="82391" y="18002"/>
                    </a:cubicBezTo>
                    <a:cubicBezTo>
                      <a:pt x="79248" y="18479"/>
                      <a:pt x="75819" y="19050"/>
                      <a:pt x="71914" y="19907"/>
                    </a:cubicBezTo>
                    <a:cubicBezTo>
                      <a:pt x="68008" y="20764"/>
                      <a:pt x="64008" y="21717"/>
                      <a:pt x="59912" y="22955"/>
                    </a:cubicBezTo>
                    <a:cubicBezTo>
                      <a:pt x="55826" y="24146"/>
                      <a:pt x="51845" y="25679"/>
                      <a:pt x="48006" y="27527"/>
                    </a:cubicBezTo>
                    <a:lnTo>
                      <a:pt x="78867" y="45529"/>
                    </a:lnTo>
                    <a:lnTo>
                      <a:pt x="84296" y="43624"/>
                    </a:lnTo>
                    <a:cubicBezTo>
                      <a:pt x="92012" y="41053"/>
                      <a:pt x="99346" y="38862"/>
                      <a:pt x="106204" y="37052"/>
                    </a:cubicBezTo>
                    <a:cubicBezTo>
                      <a:pt x="112652" y="35328"/>
                      <a:pt x="119253" y="34242"/>
                      <a:pt x="125921" y="33814"/>
                    </a:cubicBezTo>
                    <a:cubicBezTo>
                      <a:pt x="131978" y="33404"/>
                      <a:pt x="138074" y="33814"/>
                      <a:pt x="144018" y="35052"/>
                    </a:cubicBezTo>
                    <a:cubicBezTo>
                      <a:pt x="150133" y="36319"/>
                      <a:pt x="155991" y="38605"/>
                      <a:pt x="161354" y="41815"/>
                    </a:cubicBezTo>
                    <a:cubicBezTo>
                      <a:pt x="166659" y="44453"/>
                      <a:pt x="171193" y="48425"/>
                      <a:pt x="174498" y="53340"/>
                    </a:cubicBezTo>
                    <a:cubicBezTo>
                      <a:pt x="176736" y="56883"/>
                      <a:pt x="177422" y="61179"/>
                      <a:pt x="176403" y="65246"/>
                    </a:cubicBezTo>
                    <a:cubicBezTo>
                      <a:pt x="175117" y="69723"/>
                      <a:pt x="172650" y="73771"/>
                      <a:pt x="169259" y="76962"/>
                    </a:cubicBezTo>
                    <a:cubicBezTo>
                      <a:pt x="164992" y="81039"/>
                      <a:pt x="160220" y="84563"/>
                      <a:pt x="155067" y="87439"/>
                    </a:cubicBezTo>
                    <a:lnTo>
                      <a:pt x="174117" y="98679"/>
                    </a:lnTo>
                    <a:lnTo>
                      <a:pt x="163544" y="104775"/>
                    </a:lnTo>
                    <a:lnTo>
                      <a:pt x="144494" y="93440"/>
                    </a:lnTo>
                    <a:cubicBezTo>
                      <a:pt x="135188" y="98031"/>
                      <a:pt x="125463" y="101698"/>
                      <a:pt x="115443" y="104394"/>
                    </a:cubicBezTo>
                    <a:cubicBezTo>
                      <a:pt x="104937" y="107337"/>
                      <a:pt x="94202" y="109347"/>
                      <a:pt x="83344" y="110395"/>
                    </a:cubicBezTo>
                    <a:lnTo>
                      <a:pt x="73152" y="92107"/>
                    </a:lnTo>
                    <a:cubicBezTo>
                      <a:pt x="76019" y="92050"/>
                      <a:pt x="78886" y="91830"/>
                      <a:pt x="81725" y="91440"/>
                    </a:cubicBezTo>
                    <a:cubicBezTo>
                      <a:pt x="86020" y="90964"/>
                      <a:pt x="90278" y="90230"/>
                      <a:pt x="94488" y="89249"/>
                    </a:cubicBezTo>
                    <a:cubicBezTo>
                      <a:pt x="99155" y="88297"/>
                      <a:pt x="104013" y="86963"/>
                      <a:pt x="109347" y="85439"/>
                    </a:cubicBezTo>
                    <a:cubicBezTo>
                      <a:pt x="114433" y="83991"/>
                      <a:pt x="119405" y="82144"/>
                      <a:pt x="124206" y="79915"/>
                    </a:cubicBezTo>
                    <a:lnTo>
                      <a:pt x="93917" y="62484"/>
                    </a:lnTo>
                    <a:lnTo>
                      <a:pt x="90011" y="63818"/>
                    </a:lnTo>
                    <a:lnTo>
                      <a:pt x="85820" y="65151"/>
                    </a:lnTo>
                    <a:cubicBezTo>
                      <a:pt x="78200" y="67628"/>
                      <a:pt x="71247" y="69532"/>
                      <a:pt x="64865" y="70961"/>
                    </a:cubicBezTo>
                    <a:cubicBezTo>
                      <a:pt x="59017" y="72342"/>
                      <a:pt x="53054" y="73171"/>
                      <a:pt x="47054" y="73438"/>
                    </a:cubicBezTo>
                    <a:cubicBezTo>
                      <a:pt x="41739" y="73581"/>
                      <a:pt x="36433" y="73066"/>
                      <a:pt x="31242" y="71914"/>
                    </a:cubicBezTo>
                    <a:cubicBezTo>
                      <a:pt x="26127" y="70647"/>
                      <a:pt x="21222" y="68666"/>
                      <a:pt x="16669" y="66008"/>
                    </a:cubicBezTo>
                    <a:cubicBezTo>
                      <a:pt x="11649" y="63437"/>
                      <a:pt x="7306" y="59712"/>
                      <a:pt x="4000" y="55150"/>
                    </a:cubicBezTo>
                    <a:cubicBezTo>
                      <a:pt x="1600" y="51730"/>
                      <a:pt x="400" y="47606"/>
                      <a:pt x="571" y="43434"/>
                    </a:cubicBezTo>
                    <a:cubicBezTo>
                      <a:pt x="1038" y="39053"/>
                      <a:pt x="2800" y="34909"/>
                      <a:pt x="5620" y="31528"/>
                    </a:cubicBezTo>
                    <a:cubicBezTo>
                      <a:pt x="9125" y="27203"/>
                      <a:pt x="13268" y="23451"/>
                      <a:pt x="17907" y="20383"/>
                    </a:cubicBezTo>
                    <a:lnTo>
                      <a:pt x="0" y="10001"/>
                    </a:lnTo>
                    <a:lnTo>
                      <a:pt x="10478" y="3905"/>
                    </a:lnTo>
                    <a:lnTo>
                      <a:pt x="28289" y="14192"/>
                    </a:lnTo>
                    <a:cubicBezTo>
                      <a:pt x="36633" y="10106"/>
                      <a:pt x="45377" y="6915"/>
                      <a:pt x="54388" y="4667"/>
                    </a:cubicBezTo>
                    <a:cubicBezTo>
                      <a:pt x="62998" y="2486"/>
                      <a:pt x="71752" y="924"/>
                      <a:pt x="80581" y="0"/>
                    </a:cubicBezTo>
                    <a:close/>
                    <a:moveTo>
                      <a:pt x="37624" y="49339"/>
                    </a:moveTo>
                    <a:cubicBezTo>
                      <a:pt x="41605" y="51626"/>
                      <a:pt x="46196" y="52626"/>
                      <a:pt x="50768" y="52197"/>
                    </a:cubicBezTo>
                    <a:cubicBezTo>
                      <a:pt x="56969" y="51530"/>
                      <a:pt x="63074" y="50159"/>
                      <a:pt x="68961" y="48101"/>
                    </a:cubicBezTo>
                    <a:lnTo>
                      <a:pt x="40386" y="31718"/>
                    </a:lnTo>
                    <a:cubicBezTo>
                      <a:pt x="30004" y="38481"/>
                      <a:pt x="29051" y="44387"/>
                      <a:pt x="37624" y="49339"/>
                    </a:cubicBezTo>
                    <a:close/>
                    <a:moveTo>
                      <a:pt x="137541" y="57721"/>
                    </a:moveTo>
                    <a:cubicBezTo>
                      <a:pt x="133226" y="55312"/>
                      <a:pt x="128235" y="54407"/>
                      <a:pt x="123349" y="55150"/>
                    </a:cubicBezTo>
                    <a:cubicBezTo>
                      <a:pt x="116596" y="56017"/>
                      <a:pt x="109937" y="57483"/>
                      <a:pt x="103442" y="59531"/>
                    </a:cubicBezTo>
                    <a:lnTo>
                      <a:pt x="132017" y="75914"/>
                    </a:lnTo>
                    <a:cubicBezTo>
                      <a:pt x="143828" y="68485"/>
                      <a:pt x="145542" y="62389"/>
                      <a:pt x="137541" y="5772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9" name="Google Shape;4002;p48">
              <a:extLst>
                <a:ext uri="{FF2B5EF4-FFF2-40B4-BE49-F238E27FC236}">
                  <a16:creationId xmlns:a16="http://schemas.microsoft.com/office/drawing/2014/main" id="{0CECD728-5EA2-294F-9330-4257DEE483ED}"/>
                </a:ext>
              </a:extLst>
            </p:cNvPr>
            <p:cNvGrpSpPr/>
            <p:nvPr/>
          </p:nvGrpSpPr>
          <p:grpSpPr>
            <a:xfrm>
              <a:off x="3528852" y="2451777"/>
              <a:ext cx="529590" cy="371284"/>
              <a:chOff x="5190077" y="3353752"/>
              <a:chExt cx="529590" cy="371284"/>
            </a:xfrm>
          </p:grpSpPr>
          <p:sp>
            <p:nvSpPr>
              <p:cNvPr id="104" name="Google Shape;4003;p48">
                <a:extLst>
                  <a:ext uri="{FF2B5EF4-FFF2-40B4-BE49-F238E27FC236}">
                    <a16:creationId xmlns:a16="http://schemas.microsoft.com/office/drawing/2014/main" id="{9FF5A612-66DA-2348-B8EC-3759C09444DB}"/>
                  </a:ext>
                </a:extLst>
              </p:cNvPr>
              <p:cNvSpPr/>
              <p:nvPr/>
            </p:nvSpPr>
            <p:spPr>
              <a:xfrm>
                <a:off x="5190077" y="3419284"/>
                <a:ext cx="529590" cy="305752"/>
              </a:xfrm>
              <a:custGeom>
                <a:avLst/>
                <a:gdLst/>
                <a:ahLst/>
                <a:cxnLst/>
                <a:rect l="l" t="t" r="r" b="b"/>
                <a:pathLst>
                  <a:path w="529590" h="305752" extrusionOk="0">
                    <a:moveTo>
                      <a:pt x="529590" y="152876"/>
                    </a:moveTo>
                    <a:cubicBezTo>
                      <a:pt x="529590" y="237307"/>
                      <a:pt x="411037" y="305752"/>
                      <a:pt x="264795" y="305752"/>
                    </a:cubicBezTo>
                    <a:cubicBezTo>
                      <a:pt x="118553" y="305752"/>
                      <a:pt x="0" y="237307"/>
                      <a:pt x="0" y="152876"/>
                    </a:cubicBezTo>
                    <a:cubicBezTo>
                      <a:pt x="0" y="68445"/>
                      <a:pt x="118553" y="0"/>
                      <a:pt x="264795" y="0"/>
                    </a:cubicBezTo>
                    <a:cubicBezTo>
                      <a:pt x="411037" y="0"/>
                      <a:pt x="529590" y="68445"/>
                      <a:pt x="529590" y="15287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5" name="Google Shape;4004;p48">
                <a:extLst>
                  <a:ext uri="{FF2B5EF4-FFF2-40B4-BE49-F238E27FC236}">
                    <a16:creationId xmlns:a16="http://schemas.microsoft.com/office/drawing/2014/main" id="{11DE3867-DD2F-CB4B-AE1A-1A6E11275E06}"/>
                  </a:ext>
                </a:extLst>
              </p:cNvPr>
              <p:cNvSpPr/>
              <p:nvPr/>
            </p:nvSpPr>
            <p:spPr>
              <a:xfrm>
                <a:off x="5190077" y="3504818"/>
                <a:ext cx="52387" cy="69627"/>
              </a:xfrm>
              <a:custGeom>
                <a:avLst/>
                <a:gdLst/>
                <a:ahLst/>
                <a:cxnLst/>
                <a:rect l="l" t="t" r="r" b="b"/>
                <a:pathLst>
                  <a:path w="52387" h="69627" extrusionOk="0">
                    <a:moveTo>
                      <a:pt x="0" y="69628"/>
                    </a:moveTo>
                    <a:lnTo>
                      <a:pt x="0" y="0"/>
                    </a:lnTo>
                    <a:lnTo>
                      <a:pt x="52388" y="46577"/>
                    </a:lnTo>
                    <a:lnTo>
                      <a:pt x="0" y="69628"/>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6" name="Google Shape;4005;p48">
                <a:extLst>
                  <a:ext uri="{FF2B5EF4-FFF2-40B4-BE49-F238E27FC236}">
                    <a16:creationId xmlns:a16="http://schemas.microsoft.com/office/drawing/2014/main" id="{FE53017E-E093-6F4E-BB23-1513A52E1EAE}"/>
                  </a:ext>
                </a:extLst>
              </p:cNvPr>
              <p:cNvSpPr/>
              <p:nvPr/>
            </p:nvSpPr>
            <p:spPr>
              <a:xfrm>
                <a:off x="5679757" y="3506628"/>
                <a:ext cx="39909" cy="93916"/>
              </a:xfrm>
              <a:custGeom>
                <a:avLst/>
                <a:gdLst/>
                <a:ahLst/>
                <a:cxnLst/>
                <a:rect l="l" t="t" r="r" b="b"/>
                <a:pathLst>
                  <a:path w="39909" h="93916" extrusionOk="0">
                    <a:moveTo>
                      <a:pt x="39910" y="0"/>
                    </a:moveTo>
                    <a:lnTo>
                      <a:pt x="39910" y="65532"/>
                    </a:lnTo>
                    <a:lnTo>
                      <a:pt x="13144" y="93917"/>
                    </a:lnTo>
                    <a:lnTo>
                      <a:pt x="0" y="18955"/>
                    </a:lnTo>
                    <a:lnTo>
                      <a:pt x="39910"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7" name="Google Shape;4006;p48">
                <a:extLst>
                  <a:ext uri="{FF2B5EF4-FFF2-40B4-BE49-F238E27FC236}">
                    <a16:creationId xmlns:a16="http://schemas.microsoft.com/office/drawing/2014/main" id="{DB63C85F-07C3-AC41-8367-8332538D1F04}"/>
                  </a:ext>
                </a:extLst>
              </p:cNvPr>
              <p:cNvSpPr/>
              <p:nvPr/>
            </p:nvSpPr>
            <p:spPr>
              <a:xfrm>
                <a:off x="5190077" y="3353752"/>
                <a:ext cx="529590" cy="305752"/>
              </a:xfrm>
              <a:custGeom>
                <a:avLst/>
                <a:gdLst/>
                <a:ahLst/>
                <a:cxnLst/>
                <a:rect l="l" t="t" r="r" b="b"/>
                <a:pathLst>
                  <a:path w="529590" h="305752" extrusionOk="0">
                    <a:moveTo>
                      <a:pt x="529590" y="152876"/>
                    </a:moveTo>
                    <a:cubicBezTo>
                      <a:pt x="529590" y="237307"/>
                      <a:pt x="411037" y="305752"/>
                      <a:pt x="264795" y="305752"/>
                    </a:cubicBezTo>
                    <a:cubicBezTo>
                      <a:pt x="118553" y="305752"/>
                      <a:pt x="0" y="237307"/>
                      <a:pt x="0" y="152876"/>
                    </a:cubicBezTo>
                    <a:cubicBezTo>
                      <a:pt x="0" y="68445"/>
                      <a:pt x="118553" y="0"/>
                      <a:pt x="264795" y="0"/>
                    </a:cubicBezTo>
                    <a:cubicBezTo>
                      <a:pt x="411037" y="0"/>
                      <a:pt x="529590" y="68445"/>
                      <a:pt x="529590" y="15287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8" name="Google Shape;4007;p48">
                <a:extLst>
                  <a:ext uri="{FF2B5EF4-FFF2-40B4-BE49-F238E27FC236}">
                    <a16:creationId xmlns:a16="http://schemas.microsoft.com/office/drawing/2014/main" id="{B0A38CA8-9400-FC49-8079-E732C22A9415}"/>
                  </a:ext>
                </a:extLst>
              </p:cNvPr>
              <p:cNvSpPr/>
              <p:nvPr/>
            </p:nvSpPr>
            <p:spPr>
              <a:xfrm>
                <a:off x="5265341" y="3395400"/>
                <a:ext cx="379048" cy="218860"/>
              </a:xfrm>
              <a:custGeom>
                <a:avLst/>
                <a:gdLst/>
                <a:ahLst/>
                <a:cxnLst/>
                <a:rect l="l" t="t" r="r" b="b"/>
                <a:pathLst>
                  <a:path w="379048" h="218860" extrusionOk="0">
                    <a:moveTo>
                      <a:pt x="378697" y="115991"/>
                    </a:moveTo>
                    <a:cubicBezTo>
                      <a:pt x="376030" y="141708"/>
                      <a:pt x="357742" y="167140"/>
                      <a:pt x="323547" y="186857"/>
                    </a:cubicBezTo>
                    <a:cubicBezTo>
                      <a:pt x="249538" y="229529"/>
                      <a:pt x="129523" y="229529"/>
                      <a:pt x="55418" y="186857"/>
                    </a:cubicBezTo>
                    <a:cubicBezTo>
                      <a:pt x="21319" y="167140"/>
                      <a:pt x="2936" y="141708"/>
                      <a:pt x="364" y="115991"/>
                    </a:cubicBezTo>
                    <a:cubicBezTo>
                      <a:pt x="-2875" y="85892"/>
                      <a:pt x="15509" y="55031"/>
                      <a:pt x="55418" y="32075"/>
                    </a:cubicBezTo>
                    <a:cubicBezTo>
                      <a:pt x="129523" y="-10692"/>
                      <a:pt x="249538" y="-10692"/>
                      <a:pt x="323547" y="32075"/>
                    </a:cubicBezTo>
                    <a:cubicBezTo>
                      <a:pt x="363933" y="55031"/>
                      <a:pt x="381840" y="85892"/>
                      <a:pt x="378697" y="11599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9" name="Google Shape;4008;p48">
                <a:extLst>
                  <a:ext uri="{FF2B5EF4-FFF2-40B4-BE49-F238E27FC236}">
                    <a16:creationId xmlns:a16="http://schemas.microsoft.com/office/drawing/2014/main" id="{4B48F4EC-0A33-8044-83AB-88032E3C49F7}"/>
                  </a:ext>
                </a:extLst>
              </p:cNvPr>
              <p:cNvSpPr/>
              <p:nvPr/>
            </p:nvSpPr>
            <p:spPr>
              <a:xfrm>
                <a:off x="5265705" y="3408449"/>
                <a:ext cx="378333" cy="205811"/>
              </a:xfrm>
              <a:custGeom>
                <a:avLst/>
                <a:gdLst/>
                <a:ahLst/>
                <a:cxnLst/>
                <a:rect l="l" t="t" r="r" b="b"/>
                <a:pathLst>
                  <a:path w="378333" h="205811" extrusionOk="0">
                    <a:moveTo>
                      <a:pt x="378333" y="102941"/>
                    </a:moveTo>
                    <a:cubicBezTo>
                      <a:pt x="375666" y="128659"/>
                      <a:pt x="357378" y="154091"/>
                      <a:pt x="323183" y="173807"/>
                    </a:cubicBezTo>
                    <a:cubicBezTo>
                      <a:pt x="249174" y="216479"/>
                      <a:pt x="129159" y="216479"/>
                      <a:pt x="55054" y="173807"/>
                    </a:cubicBezTo>
                    <a:cubicBezTo>
                      <a:pt x="20955" y="154091"/>
                      <a:pt x="2572" y="128659"/>
                      <a:pt x="0" y="102941"/>
                    </a:cubicBezTo>
                    <a:cubicBezTo>
                      <a:pt x="2572" y="77224"/>
                      <a:pt x="20955" y="51792"/>
                      <a:pt x="55054" y="32075"/>
                    </a:cubicBezTo>
                    <a:cubicBezTo>
                      <a:pt x="129159" y="-10692"/>
                      <a:pt x="249174" y="-10692"/>
                      <a:pt x="323183" y="32075"/>
                    </a:cubicBezTo>
                    <a:cubicBezTo>
                      <a:pt x="357378" y="51792"/>
                      <a:pt x="375666" y="77700"/>
                      <a:pt x="378333" y="1029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0" name="Google Shape;4009;p48">
                <a:extLst>
                  <a:ext uri="{FF2B5EF4-FFF2-40B4-BE49-F238E27FC236}">
                    <a16:creationId xmlns:a16="http://schemas.microsoft.com/office/drawing/2014/main" id="{1C514282-0DE2-714A-9934-31DF619994B7}"/>
                  </a:ext>
                </a:extLst>
              </p:cNvPr>
              <p:cNvSpPr/>
              <p:nvPr/>
            </p:nvSpPr>
            <p:spPr>
              <a:xfrm>
                <a:off x="5362575" y="3458051"/>
                <a:ext cx="176618" cy="110489"/>
              </a:xfrm>
              <a:custGeom>
                <a:avLst/>
                <a:gdLst/>
                <a:ahLst/>
                <a:cxnLst/>
                <a:rect l="l" t="t" r="r" b="b"/>
                <a:pathLst>
                  <a:path w="176618" h="110489" extrusionOk="0">
                    <a:moveTo>
                      <a:pt x="89535" y="17526"/>
                    </a:moveTo>
                    <a:cubicBezTo>
                      <a:pt x="87201" y="17488"/>
                      <a:pt x="84877" y="17678"/>
                      <a:pt x="82582" y="18097"/>
                    </a:cubicBezTo>
                    <a:cubicBezTo>
                      <a:pt x="79438" y="18097"/>
                      <a:pt x="75914" y="19145"/>
                      <a:pt x="72104" y="20002"/>
                    </a:cubicBezTo>
                    <a:cubicBezTo>
                      <a:pt x="68294" y="20860"/>
                      <a:pt x="64199" y="21812"/>
                      <a:pt x="60008" y="23050"/>
                    </a:cubicBezTo>
                    <a:cubicBezTo>
                      <a:pt x="55921" y="24260"/>
                      <a:pt x="51940" y="25784"/>
                      <a:pt x="48101" y="27622"/>
                    </a:cubicBezTo>
                    <a:lnTo>
                      <a:pt x="78581" y="45149"/>
                    </a:lnTo>
                    <a:lnTo>
                      <a:pt x="84011" y="43243"/>
                    </a:lnTo>
                    <a:cubicBezTo>
                      <a:pt x="91821" y="40672"/>
                      <a:pt x="99060" y="38481"/>
                      <a:pt x="105918" y="36671"/>
                    </a:cubicBezTo>
                    <a:cubicBezTo>
                      <a:pt x="112366" y="34947"/>
                      <a:pt x="118967" y="33861"/>
                      <a:pt x="125635" y="33433"/>
                    </a:cubicBezTo>
                    <a:cubicBezTo>
                      <a:pt x="131731" y="33023"/>
                      <a:pt x="137846" y="33442"/>
                      <a:pt x="143828" y="34671"/>
                    </a:cubicBezTo>
                    <a:cubicBezTo>
                      <a:pt x="149933" y="35966"/>
                      <a:pt x="155791" y="38243"/>
                      <a:pt x="161163" y="41434"/>
                    </a:cubicBezTo>
                    <a:cubicBezTo>
                      <a:pt x="166421" y="44101"/>
                      <a:pt x="170917" y="48063"/>
                      <a:pt x="174212" y="52959"/>
                    </a:cubicBezTo>
                    <a:cubicBezTo>
                      <a:pt x="176441" y="56502"/>
                      <a:pt x="177155" y="60789"/>
                      <a:pt x="176213" y="64865"/>
                    </a:cubicBezTo>
                    <a:cubicBezTo>
                      <a:pt x="174850" y="69304"/>
                      <a:pt x="172393" y="73333"/>
                      <a:pt x="169069" y="76581"/>
                    </a:cubicBezTo>
                    <a:cubicBezTo>
                      <a:pt x="164868" y="80753"/>
                      <a:pt x="160201" y="84430"/>
                      <a:pt x="155162" y="87535"/>
                    </a:cubicBezTo>
                    <a:lnTo>
                      <a:pt x="174212" y="98679"/>
                    </a:lnTo>
                    <a:lnTo>
                      <a:pt x="163639" y="104775"/>
                    </a:lnTo>
                    <a:lnTo>
                      <a:pt x="144113" y="93535"/>
                    </a:lnTo>
                    <a:cubicBezTo>
                      <a:pt x="134969" y="98117"/>
                      <a:pt x="125397" y="101784"/>
                      <a:pt x="115538" y="104489"/>
                    </a:cubicBezTo>
                    <a:cubicBezTo>
                      <a:pt x="105070" y="107423"/>
                      <a:pt x="94355" y="109433"/>
                      <a:pt x="83534" y="110490"/>
                    </a:cubicBezTo>
                    <a:lnTo>
                      <a:pt x="73342" y="92202"/>
                    </a:lnTo>
                    <a:cubicBezTo>
                      <a:pt x="76181" y="92145"/>
                      <a:pt x="79010" y="91926"/>
                      <a:pt x="81820" y="91535"/>
                    </a:cubicBezTo>
                    <a:cubicBezTo>
                      <a:pt x="86116" y="91059"/>
                      <a:pt x="90373" y="90325"/>
                      <a:pt x="94583" y="89344"/>
                    </a:cubicBezTo>
                    <a:cubicBezTo>
                      <a:pt x="99346" y="88392"/>
                      <a:pt x="104108" y="87058"/>
                      <a:pt x="109442" y="85534"/>
                    </a:cubicBezTo>
                    <a:cubicBezTo>
                      <a:pt x="114557" y="84068"/>
                      <a:pt x="119558" y="82220"/>
                      <a:pt x="124396" y="80010"/>
                    </a:cubicBezTo>
                    <a:lnTo>
                      <a:pt x="94107" y="62579"/>
                    </a:lnTo>
                    <a:lnTo>
                      <a:pt x="90107" y="63913"/>
                    </a:lnTo>
                    <a:lnTo>
                      <a:pt x="86011" y="65151"/>
                    </a:lnTo>
                    <a:cubicBezTo>
                      <a:pt x="79134" y="67475"/>
                      <a:pt x="72133" y="69447"/>
                      <a:pt x="65056" y="71057"/>
                    </a:cubicBezTo>
                    <a:cubicBezTo>
                      <a:pt x="59179" y="72409"/>
                      <a:pt x="53178" y="73209"/>
                      <a:pt x="47149" y="73438"/>
                    </a:cubicBezTo>
                    <a:cubicBezTo>
                      <a:pt x="41872" y="73647"/>
                      <a:pt x="36586" y="73171"/>
                      <a:pt x="31433" y="72009"/>
                    </a:cubicBezTo>
                    <a:cubicBezTo>
                      <a:pt x="26308" y="70780"/>
                      <a:pt x="21393" y="68790"/>
                      <a:pt x="16859" y="66103"/>
                    </a:cubicBezTo>
                    <a:cubicBezTo>
                      <a:pt x="11887" y="63465"/>
                      <a:pt x="7563" y="59760"/>
                      <a:pt x="4191" y="55245"/>
                    </a:cubicBezTo>
                    <a:cubicBezTo>
                      <a:pt x="1695" y="51864"/>
                      <a:pt x="448" y="47730"/>
                      <a:pt x="667" y="43529"/>
                    </a:cubicBezTo>
                    <a:cubicBezTo>
                      <a:pt x="1162" y="39157"/>
                      <a:pt x="2915" y="35023"/>
                      <a:pt x="5715" y="31623"/>
                    </a:cubicBezTo>
                    <a:cubicBezTo>
                      <a:pt x="9220" y="27299"/>
                      <a:pt x="13364" y="23546"/>
                      <a:pt x="18002" y="20479"/>
                    </a:cubicBezTo>
                    <a:lnTo>
                      <a:pt x="0" y="10096"/>
                    </a:lnTo>
                    <a:lnTo>
                      <a:pt x="10573" y="4000"/>
                    </a:lnTo>
                    <a:lnTo>
                      <a:pt x="28384" y="14288"/>
                    </a:lnTo>
                    <a:cubicBezTo>
                      <a:pt x="36700" y="10144"/>
                      <a:pt x="45453" y="6944"/>
                      <a:pt x="54483" y="4763"/>
                    </a:cubicBezTo>
                    <a:cubicBezTo>
                      <a:pt x="63065" y="2600"/>
                      <a:pt x="71790" y="1010"/>
                      <a:pt x="80582" y="0"/>
                    </a:cubicBezTo>
                    <a:close/>
                    <a:moveTo>
                      <a:pt x="38100" y="49435"/>
                    </a:moveTo>
                    <a:cubicBezTo>
                      <a:pt x="42110" y="51730"/>
                      <a:pt x="46739" y="52721"/>
                      <a:pt x="51340" y="52292"/>
                    </a:cubicBezTo>
                    <a:cubicBezTo>
                      <a:pt x="57502" y="51578"/>
                      <a:pt x="63570" y="50206"/>
                      <a:pt x="69437" y="48196"/>
                    </a:cubicBezTo>
                    <a:lnTo>
                      <a:pt x="40862" y="31718"/>
                    </a:lnTo>
                    <a:cubicBezTo>
                      <a:pt x="30194" y="38576"/>
                      <a:pt x="29270" y="44482"/>
                      <a:pt x="38100" y="49435"/>
                    </a:cubicBezTo>
                    <a:close/>
                    <a:moveTo>
                      <a:pt x="138113" y="57721"/>
                    </a:moveTo>
                    <a:cubicBezTo>
                      <a:pt x="133750" y="55350"/>
                      <a:pt x="128730" y="54483"/>
                      <a:pt x="123825" y="55245"/>
                    </a:cubicBezTo>
                    <a:cubicBezTo>
                      <a:pt x="117062" y="56074"/>
                      <a:pt x="110404" y="57541"/>
                      <a:pt x="103918" y="59626"/>
                    </a:cubicBezTo>
                    <a:lnTo>
                      <a:pt x="132493" y="75914"/>
                    </a:lnTo>
                    <a:cubicBezTo>
                      <a:pt x="144018" y="68580"/>
                      <a:pt x="145923" y="62484"/>
                      <a:pt x="137732" y="5772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1" name="Google Shape;4010;p48">
                <a:extLst>
                  <a:ext uri="{FF2B5EF4-FFF2-40B4-BE49-F238E27FC236}">
                    <a16:creationId xmlns:a16="http://schemas.microsoft.com/office/drawing/2014/main" id="{1300070E-6C65-1540-9A26-0CE34916C5E7}"/>
                  </a:ext>
                </a:extLst>
              </p:cNvPr>
              <p:cNvSpPr/>
              <p:nvPr/>
            </p:nvSpPr>
            <p:spPr>
              <a:xfrm>
                <a:off x="5435726" y="3539966"/>
                <a:ext cx="11620" cy="15240"/>
              </a:xfrm>
              <a:custGeom>
                <a:avLst/>
                <a:gdLst/>
                <a:ahLst/>
                <a:cxnLst/>
                <a:rect l="l" t="t" r="r" b="b"/>
                <a:pathLst>
                  <a:path w="11620" h="15240" extrusionOk="0">
                    <a:moveTo>
                      <a:pt x="0" y="10287"/>
                    </a:moveTo>
                    <a:cubicBezTo>
                      <a:pt x="0" y="9525"/>
                      <a:pt x="0" y="0"/>
                      <a:pt x="0" y="0"/>
                    </a:cubicBezTo>
                    <a:lnTo>
                      <a:pt x="11621" y="7525"/>
                    </a:lnTo>
                    <a:lnTo>
                      <a:pt x="6572" y="15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2" name="Google Shape;4011;p48">
                <a:extLst>
                  <a:ext uri="{FF2B5EF4-FFF2-40B4-BE49-F238E27FC236}">
                    <a16:creationId xmlns:a16="http://schemas.microsoft.com/office/drawing/2014/main" id="{FBC36746-1841-7645-A903-9AF0C4A4B7A8}"/>
                  </a:ext>
                </a:extLst>
              </p:cNvPr>
              <p:cNvSpPr/>
              <p:nvPr/>
            </p:nvSpPr>
            <p:spPr>
              <a:xfrm>
                <a:off x="5511926" y="3546443"/>
                <a:ext cx="25146" cy="11811"/>
              </a:xfrm>
              <a:custGeom>
                <a:avLst/>
                <a:gdLst/>
                <a:ahLst/>
                <a:cxnLst/>
                <a:rect l="l" t="t" r="r" b="b"/>
                <a:pathLst>
                  <a:path w="25146" h="11811" extrusionOk="0">
                    <a:moveTo>
                      <a:pt x="25146" y="10287"/>
                    </a:moveTo>
                    <a:lnTo>
                      <a:pt x="25146" y="0"/>
                    </a:lnTo>
                    <a:lnTo>
                      <a:pt x="0" y="2000"/>
                    </a:lnTo>
                    <a:lnTo>
                      <a:pt x="14383" y="11811"/>
                    </a:lnTo>
                    <a:lnTo>
                      <a:pt x="25146" y="1028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3" name="Google Shape;4012;p48">
                <a:extLst>
                  <a:ext uri="{FF2B5EF4-FFF2-40B4-BE49-F238E27FC236}">
                    <a16:creationId xmlns:a16="http://schemas.microsoft.com/office/drawing/2014/main" id="{DF45B348-4584-4144-B964-3D92BB5769E7}"/>
                  </a:ext>
                </a:extLst>
              </p:cNvPr>
              <p:cNvSpPr/>
              <p:nvPr/>
            </p:nvSpPr>
            <p:spPr>
              <a:xfrm>
                <a:off x="5520308" y="3508724"/>
                <a:ext cx="18859" cy="10382"/>
              </a:xfrm>
              <a:custGeom>
                <a:avLst/>
                <a:gdLst/>
                <a:ahLst/>
                <a:cxnLst/>
                <a:rect l="l" t="t" r="r" b="b"/>
                <a:pathLst>
                  <a:path w="18859" h="10382" extrusionOk="0">
                    <a:moveTo>
                      <a:pt x="18859" y="10382"/>
                    </a:moveTo>
                    <a:lnTo>
                      <a:pt x="18859" y="0"/>
                    </a:lnTo>
                    <a:lnTo>
                      <a:pt x="0" y="6763"/>
                    </a:lnTo>
                    <a:lnTo>
                      <a:pt x="18859" y="1038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4" name="Google Shape;4013;p48">
                <a:extLst>
                  <a:ext uri="{FF2B5EF4-FFF2-40B4-BE49-F238E27FC236}">
                    <a16:creationId xmlns:a16="http://schemas.microsoft.com/office/drawing/2014/main" id="{D8EC2EB8-7A27-C74C-9B54-56F421328930}"/>
                  </a:ext>
                </a:extLst>
              </p:cNvPr>
              <p:cNvSpPr/>
              <p:nvPr/>
            </p:nvSpPr>
            <p:spPr>
              <a:xfrm>
                <a:off x="5461063" y="3512534"/>
                <a:ext cx="28479" cy="19812"/>
              </a:xfrm>
              <a:custGeom>
                <a:avLst/>
                <a:gdLst/>
                <a:ahLst/>
                <a:cxnLst/>
                <a:rect l="l" t="t" r="r" b="b"/>
                <a:pathLst>
                  <a:path w="28479" h="19812" extrusionOk="0">
                    <a:moveTo>
                      <a:pt x="0" y="6001"/>
                    </a:moveTo>
                    <a:lnTo>
                      <a:pt x="6287" y="0"/>
                    </a:lnTo>
                    <a:lnTo>
                      <a:pt x="28480" y="15240"/>
                    </a:lnTo>
                    <a:lnTo>
                      <a:pt x="27051" y="19812"/>
                    </a:lnTo>
                    <a:cubicBezTo>
                      <a:pt x="27051" y="19812"/>
                      <a:pt x="10573" y="12859"/>
                      <a:pt x="10001" y="1238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5" name="Google Shape;4014;p48">
                <a:extLst>
                  <a:ext uri="{FF2B5EF4-FFF2-40B4-BE49-F238E27FC236}">
                    <a16:creationId xmlns:a16="http://schemas.microsoft.com/office/drawing/2014/main" id="{4F181B87-8E5C-D94B-9335-DA6DD7C0209B}"/>
                  </a:ext>
                </a:extLst>
              </p:cNvPr>
              <p:cNvSpPr/>
              <p:nvPr/>
            </p:nvSpPr>
            <p:spPr>
              <a:xfrm>
                <a:off x="5403246" y="3479482"/>
                <a:ext cx="35337" cy="23336"/>
              </a:xfrm>
              <a:custGeom>
                <a:avLst/>
                <a:gdLst/>
                <a:ahLst/>
                <a:cxnLst/>
                <a:rect l="l" t="t" r="r" b="b"/>
                <a:pathLst>
                  <a:path w="35337" h="23336" extrusionOk="0">
                    <a:moveTo>
                      <a:pt x="0" y="6667"/>
                    </a:moveTo>
                    <a:lnTo>
                      <a:pt x="29337" y="23336"/>
                    </a:lnTo>
                    <a:lnTo>
                      <a:pt x="35338" y="18955"/>
                    </a:lnTo>
                    <a:lnTo>
                      <a:pt x="31337" y="14383"/>
                    </a:lnTo>
                    <a:cubicBezTo>
                      <a:pt x="28613" y="11297"/>
                      <a:pt x="25394" y="8687"/>
                      <a:pt x="21812" y="6667"/>
                    </a:cubicBezTo>
                    <a:cubicBezTo>
                      <a:pt x="19717" y="6667"/>
                      <a:pt x="5715" y="0"/>
                      <a:pt x="5715"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6" name="Google Shape;4015;p48">
                <a:extLst>
                  <a:ext uri="{FF2B5EF4-FFF2-40B4-BE49-F238E27FC236}">
                    <a16:creationId xmlns:a16="http://schemas.microsoft.com/office/drawing/2014/main" id="{005AD4A8-C65C-544A-8587-138F143C72DD}"/>
                  </a:ext>
                </a:extLst>
              </p:cNvPr>
              <p:cNvSpPr/>
              <p:nvPr/>
            </p:nvSpPr>
            <p:spPr>
              <a:xfrm>
                <a:off x="5435726" y="3460908"/>
                <a:ext cx="16383" cy="14668"/>
              </a:xfrm>
              <a:custGeom>
                <a:avLst/>
                <a:gdLst/>
                <a:ahLst/>
                <a:cxnLst/>
                <a:rect l="l" t="t" r="r" b="b"/>
                <a:pathLst>
                  <a:path w="16383" h="14668" extrusionOk="0">
                    <a:moveTo>
                      <a:pt x="16383" y="14668"/>
                    </a:moveTo>
                    <a:lnTo>
                      <a:pt x="16383" y="4381"/>
                    </a:lnTo>
                    <a:lnTo>
                      <a:pt x="2858" y="0"/>
                    </a:lnTo>
                    <a:lnTo>
                      <a:pt x="0" y="8096"/>
                    </a:lnTo>
                    <a:lnTo>
                      <a:pt x="667" y="11716"/>
                    </a:lnTo>
                    <a:lnTo>
                      <a:pt x="16383" y="14668"/>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7" name="Google Shape;4016;p48">
                <a:extLst>
                  <a:ext uri="{FF2B5EF4-FFF2-40B4-BE49-F238E27FC236}">
                    <a16:creationId xmlns:a16="http://schemas.microsoft.com/office/drawing/2014/main" id="{3998EDD2-2D80-BD4F-B843-A2EB5FC60AEE}"/>
                  </a:ext>
                </a:extLst>
              </p:cNvPr>
              <p:cNvSpPr/>
              <p:nvPr/>
            </p:nvSpPr>
            <p:spPr>
              <a:xfrm>
                <a:off x="5362479" y="3457860"/>
                <a:ext cx="15620" cy="11620"/>
              </a:xfrm>
              <a:custGeom>
                <a:avLst/>
                <a:gdLst/>
                <a:ahLst/>
                <a:cxnLst/>
                <a:rect l="l" t="t" r="r" b="b"/>
                <a:pathLst>
                  <a:path w="15620" h="11620" extrusionOk="0">
                    <a:moveTo>
                      <a:pt x="0" y="10287"/>
                    </a:moveTo>
                    <a:lnTo>
                      <a:pt x="0" y="0"/>
                    </a:lnTo>
                    <a:lnTo>
                      <a:pt x="15621" y="1715"/>
                    </a:lnTo>
                    <a:lnTo>
                      <a:pt x="10573" y="11621"/>
                    </a:lnTo>
                    <a:lnTo>
                      <a:pt x="0" y="1028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 name="Google Shape;4017;p48">
                <a:extLst>
                  <a:ext uri="{FF2B5EF4-FFF2-40B4-BE49-F238E27FC236}">
                    <a16:creationId xmlns:a16="http://schemas.microsoft.com/office/drawing/2014/main" id="{EB617EB3-77B4-1E4E-9B67-3ECFD24097CD}"/>
                  </a:ext>
                </a:extLst>
              </p:cNvPr>
              <p:cNvSpPr/>
              <p:nvPr/>
            </p:nvSpPr>
            <p:spPr>
              <a:xfrm>
                <a:off x="5363051" y="3492341"/>
                <a:ext cx="17906" cy="18097"/>
              </a:xfrm>
              <a:custGeom>
                <a:avLst/>
                <a:gdLst/>
                <a:ahLst/>
                <a:cxnLst/>
                <a:rect l="l" t="t" r="r" b="b"/>
                <a:pathLst>
                  <a:path w="17906" h="18097" extrusionOk="0">
                    <a:moveTo>
                      <a:pt x="0" y="10668"/>
                    </a:moveTo>
                    <a:lnTo>
                      <a:pt x="0" y="0"/>
                    </a:lnTo>
                    <a:lnTo>
                      <a:pt x="17907" y="0"/>
                    </a:lnTo>
                    <a:lnTo>
                      <a:pt x="13525" y="9525"/>
                    </a:lnTo>
                    <a:lnTo>
                      <a:pt x="5810" y="1809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9" name="Google Shape;4018;p48">
                <a:extLst>
                  <a:ext uri="{FF2B5EF4-FFF2-40B4-BE49-F238E27FC236}">
                    <a16:creationId xmlns:a16="http://schemas.microsoft.com/office/drawing/2014/main" id="{7D1C125A-3078-824C-B78F-B75D4342E277}"/>
                  </a:ext>
                </a:extLst>
              </p:cNvPr>
              <p:cNvSpPr/>
              <p:nvPr/>
            </p:nvSpPr>
            <p:spPr>
              <a:xfrm>
                <a:off x="5362575" y="3447573"/>
                <a:ext cx="176612" cy="110680"/>
              </a:xfrm>
              <a:custGeom>
                <a:avLst/>
                <a:gdLst/>
                <a:ahLst/>
                <a:cxnLst/>
                <a:rect l="l" t="t" r="r" b="b"/>
                <a:pathLst>
                  <a:path w="176612" h="110680" extrusionOk="0">
                    <a:moveTo>
                      <a:pt x="89535" y="17717"/>
                    </a:moveTo>
                    <a:cubicBezTo>
                      <a:pt x="87201" y="17678"/>
                      <a:pt x="84877" y="17869"/>
                      <a:pt x="82582" y="18288"/>
                    </a:cubicBezTo>
                    <a:cubicBezTo>
                      <a:pt x="79438" y="18288"/>
                      <a:pt x="75914" y="19336"/>
                      <a:pt x="72104" y="20193"/>
                    </a:cubicBezTo>
                    <a:cubicBezTo>
                      <a:pt x="68294" y="21050"/>
                      <a:pt x="64199" y="22003"/>
                      <a:pt x="60008" y="23241"/>
                    </a:cubicBezTo>
                    <a:cubicBezTo>
                      <a:pt x="55921" y="24451"/>
                      <a:pt x="51940" y="25975"/>
                      <a:pt x="48101" y="27813"/>
                    </a:cubicBezTo>
                    <a:lnTo>
                      <a:pt x="78581" y="45339"/>
                    </a:lnTo>
                    <a:lnTo>
                      <a:pt x="84011" y="43434"/>
                    </a:lnTo>
                    <a:cubicBezTo>
                      <a:pt x="91821" y="40862"/>
                      <a:pt x="99060" y="38672"/>
                      <a:pt x="105918" y="36862"/>
                    </a:cubicBezTo>
                    <a:cubicBezTo>
                      <a:pt x="112366" y="35138"/>
                      <a:pt x="118967" y="34052"/>
                      <a:pt x="125635" y="33623"/>
                    </a:cubicBezTo>
                    <a:cubicBezTo>
                      <a:pt x="131731" y="33214"/>
                      <a:pt x="137846" y="33633"/>
                      <a:pt x="143828" y="34862"/>
                    </a:cubicBezTo>
                    <a:cubicBezTo>
                      <a:pt x="149933" y="36157"/>
                      <a:pt x="155791" y="38443"/>
                      <a:pt x="161163" y="41624"/>
                    </a:cubicBezTo>
                    <a:cubicBezTo>
                      <a:pt x="166421" y="44291"/>
                      <a:pt x="170917" y="48254"/>
                      <a:pt x="174212" y="53150"/>
                    </a:cubicBezTo>
                    <a:cubicBezTo>
                      <a:pt x="176432" y="56693"/>
                      <a:pt x="177146" y="60979"/>
                      <a:pt x="176213" y="65056"/>
                    </a:cubicBezTo>
                    <a:cubicBezTo>
                      <a:pt x="174850" y="69494"/>
                      <a:pt x="172393" y="73524"/>
                      <a:pt x="169069" y="76772"/>
                    </a:cubicBezTo>
                    <a:cubicBezTo>
                      <a:pt x="164897" y="80972"/>
                      <a:pt x="160230" y="84649"/>
                      <a:pt x="155162" y="87725"/>
                    </a:cubicBezTo>
                    <a:lnTo>
                      <a:pt x="174212" y="98965"/>
                    </a:lnTo>
                    <a:lnTo>
                      <a:pt x="163639" y="105061"/>
                    </a:lnTo>
                    <a:lnTo>
                      <a:pt x="144113" y="93726"/>
                    </a:lnTo>
                    <a:cubicBezTo>
                      <a:pt x="134969" y="98308"/>
                      <a:pt x="125397" y="101975"/>
                      <a:pt x="115538" y="104680"/>
                    </a:cubicBezTo>
                    <a:cubicBezTo>
                      <a:pt x="105070" y="107613"/>
                      <a:pt x="94355" y="109623"/>
                      <a:pt x="83534" y="110681"/>
                    </a:cubicBezTo>
                    <a:lnTo>
                      <a:pt x="73342" y="92392"/>
                    </a:lnTo>
                    <a:cubicBezTo>
                      <a:pt x="76181" y="92336"/>
                      <a:pt x="79010" y="92107"/>
                      <a:pt x="81820" y="91726"/>
                    </a:cubicBezTo>
                    <a:cubicBezTo>
                      <a:pt x="86116" y="91250"/>
                      <a:pt x="90373" y="90516"/>
                      <a:pt x="94583" y="89535"/>
                    </a:cubicBezTo>
                    <a:cubicBezTo>
                      <a:pt x="99346" y="88583"/>
                      <a:pt x="104108" y="87249"/>
                      <a:pt x="109442" y="85725"/>
                    </a:cubicBezTo>
                    <a:cubicBezTo>
                      <a:pt x="114557" y="84258"/>
                      <a:pt x="119558" y="82410"/>
                      <a:pt x="124396" y="80200"/>
                    </a:cubicBezTo>
                    <a:lnTo>
                      <a:pt x="94107" y="62770"/>
                    </a:lnTo>
                    <a:lnTo>
                      <a:pt x="90107" y="64103"/>
                    </a:lnTo>
                    <a:lnTo>
                      <a:pt x="86011" y="65342"/>
                    </a:lnTo>
                    <a:cubicBezTo>
                      <a:pt x="79134" y="67665"/>
                      <a:pt x="72133" y="69637"/>
                      <a:pt x="65056" y="71247"/>
                    </a:cubicBezTo>
                    <a:cubicBezTo>
                      <a:pt x="59179" y="72647"/>
                      <a:pt x="53188" y="73447"/>
                      <a:pt x="47149" y="73628"/>
                    </a:cubicBezTo>
                    <a:cubicBezTo>
                      <a:pt x="41872" y="73838"/>
                      <a:pt x="36586" y="73362"/>
                      <a:pt x="31433" y="72200"/>
                    </a:cubicBezTo>
                    <a:cubicBezTo>
                      <a:pt x="26308" y="70971"/>
                      <a:pt x="21393" y="68980"/>
                      <a:pt x="16859" y="66294"/>
                    </a:cubicBezTo>
                    <a:cubicBezTo>
                      <a:pt x="11859" y="63694"/>
                      <a:pt x="7525" y="59979"/>
                      <a:pt x="4191" y="55435"/>
                    </a:cubicBezTo>
                    <a:cubicBezTo>
                      <a:pt x="1695" y="52054"/>
                      <a:pt x="448" y="47911"/>
                      <a:pt x="667" y="43720"/>
                    </a:cubicBezTo>
                    <a:cubicBezTo>
                      <a:pt x="1181" y="39348"/>
                      <a:pt x="2934" y="35223"/>
                      <a:pt x="5715" y="31813"/>
                    </a:cubicBezTo>
                    <a:cubicBezTo>
                      <a:pt x="9220" y="27489"/>
                      <a:pt x="13364" y="23736"/>
                      <a:pt x="18002" y="20669"/>
                    </a:cubicBezTo>
                    <a:lnTo>
                      <a:pt x="0" y="10001"/>
                    </a:lnTo>
                    <a:lnTo>
                      <a:pt x="10573" y="3905"/>
                    </a:lnTo>
                    <a:lnTo>
                      <a:pt x="28384" y="14192"/>
                    </a:lnTo>
                    <a:cubicBezTo>
                      <a:pt x="36719" y="10087"/>
                      <a:pt x="45463" y="6896"/>
                      <a:pt x="54483" y="4667"/>
                    </a:cubicBezTo>
                    <a:cubicBezTo>
                      <a:pt x="63055" y="2486"/>
                      <a:pt x="71780" y="924"/>
                      <a:pt x="80582" y="0"/>
                    </a:cubicBezTo>
                    <a:close/>
                    <a:moveTo>
                      <a:pt x="38100" y="49625"/>
                    </a:moveTo>
                    <a:cubicBezTo>
                      <a:pt x="42110" y="51921"/>
                      <a:pt x="46739" y="52911"/>
                      <a:pt x="51340" y="52483"/>
                    </a:cubicBezTo>
                    <a:cubicBezTo>
                      <a:pt x="57502" y="51768"/>
                      <a:pt x="63570" y="50397"/>
                      <a:pt x="69437" y="48387"/>
                    </a:cubicBezTo>
                    <a:lnTo>
                      <a:pt x="40862" y="31909"/>
                    </a:lnTo>
                    <a:cubicBezTo>
                      <a:pt x="30194" y="38767"/>
                      <a:pt x="29270" y="44672"/>
                      <a:pt x="38100" y="49625"/>
                    </a:cubicBezTo>
                    <a:close/>
                    <a:moveTo>
                      <a:pt x="138113" y="58007"/>
                    </a:moveTo>
                    <a:cubicBezTo>
                      <a:pt x="133760" y="55607"/>
                      <a:pt x="128740" y="54702"/>
                      <a:pt x="123825" y="55435"/>
                    </a:cubicBezTo>
                    <a:cubicBezTo>
                      <a:pt x="117072" y="56312"/>
                      <a:pt x="110414" y="57779"/>
                      <a:pt x="103918" y="59817"/>
                    </a:cubicBezTo>
                    <a:lnTo>
                      <a:pt x="132493" y="76200"/>
                    </a:lnTo>
                    <a:cubicBezTo>
                      <a:pt x="144018" y="68771"/>
                      <a:pt x="145923" y="62675"/>
                      <a:pt x="137732" y="5762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20" name="Google Shape;4019;p48">
              <a:extLst>
                <a:ext uri="{FF2B5EF4-FFF2-40B4-BE49-F238E27FC236}">
                  <a16:creationId xmlns:a16="http://schemas.microsoft.com/office/drawing/2014/main" id="{A98BD584-8566-5C4F-8EA9-A93734953317}"/>
                </a:ext>
              </a:extLst>
            </p:cNvPr>
            <p:cNvSpPr/>
            <p:nvPr/>
          </p:nvSpPr>
          <p:spPr>
            <a:xfrm>
              <a:off x="5771792" y="3977849"/>
              <a:ext cx="617525" cy="382903"/>
            </a:xfrm>
            <a:custGeom>
              <a:avLst/>
              <a:gdLst/>
              <a:ahLst/>
              <a:cxnLst/>
              <a:rect l="l" t="t" r="r" b="b"/>
              <a:pathLst>
                <a:path w="617525" h="382903" extrusionOk="0">
                  <a:moveTo>
                    <a:pt x="570840" y="378738"/>
                  </a:moveTo>
                  <a:lnTo>
                    <a:pt x="15532" y="58221"/>
                  </a:lnTo>
                  <a:cubicBezTo>
                    <a:pt x="616" y="49544"/>
                    <a:pt x="-4432" y="30418"/>
                    <a:pt x="4245" y="15502"/>
                  </a:cubicBezTo>
                  <a:cubicBezTo>
                    <a:pt x="6960" y="10825"/>
                    <a:pt x="10856" y="6939"/>
                    <a:pt x="15532" y="4215"/>
                  </a:cubicBezTo>
                  <a:lnTo>
                    <a:pt x="15532" y="4215"/>
                  </a:lnTo>
                  <a:cubicBezTo>
                    <a:pt x="25191" y="-1405"/>
                    <a:pt x="37116" y="-1405"/>
                    <a:pt x="46774" y="4215"/>
                  </a:cubicBezTo>
                  <a:lnTo>
                    <a:pt x="601987" y="324731"/>
                  </a:lnTo>
                  <a:cubicBezTo>
                    <a:pt x="616903" y="333408"/>
                    <a:pt x="621960" y="352525"/>
                    <a:pt x="613283" y="367441"/>
                  </a:cubicBezTo>
                  <a:cubicBezTo>
                    <a:pt x="609873" y="373318"/>
                    <a:pt x="604634" y="377918"/>
                    <a:pt x="598367" y="380547"/>
                  </a:cubicBezTo>
                  <a:lnTo>
                    <a:pt x="598367" y="380547"/>
                  </a:lnTo>
                  <a:cubicBezTo>
                    <a:pt x="589404" y="384234"/>
                    <a:pt x="579241" y="383567"/>
                    <a:pt x="570840" y="37873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 name="Google Shape;4020;p48">
              <a:extLst>
                <a:ext uri="{FF2B5EF4-FFF2-40B4-BE49-F238E27FC236}">
                  <a16:creationId xmlns:a16="http://schemas.microsoft.com/office/drawing/2014/main" id="{BAB82DE0-9A11-AF45-9FB2-E6D3FC071D7A}"/>
                </a:ext>
              </a:extLst>
            </p:cNvPr>
            <p:cNvSpPr/>
            <p:nvPr/>
          </p:nvSpPr>
          <p:spPr>
            <a:xfrm>
              <a:off x="5742557" y="3281451"/>
              <a:ext cx="721042" cy="930362"/>
            </a:xfrm>
            <a:custGeom>
              <a:avLst/>
              <a:gdLst/>
              <a:ahLst/>
              <a:cxnLst/>
              <a:rect l="l" t="t" r="r" b="b"/>
              <a:pathLst>
                <a:path w="721042" h="930362" extrusionOk="0">
                  <a:moveTo>
                    <a:pt x="360331" y="881302"/>
                  </a:moveTo>
                  <a:cubicBezTo>
                    <a:pt x="161639" y="766526"/>
                    <a:pt x="0" y="486586"/>
                    <a:pt x="0" y="257129"/>
                  </a:cubicBezTo>
                  <a:cubicBezTo>
                    <a:pt x="0" y="27671"/>
                    <a:pt x="161925" y="-65674"/>
                    <a:pt x="360331" y="49103"/>
                  </a:cubicBezTo>
                  <a:cubicBezTo>
                    <a:pt x="558737" y="163879"/>
                    <a:pt x="721043" y="443819"/>
                    <a:pt x="721043" y="673276"/>
                  </a:cubicBezTo>
                  <a:cubicBezTo>
                    <a:pt x="721043" y="902733"/>
                    <a:pt x="559118" y="995983"/>
                    <a:pt x="360331" y="881302"/>
                  </a:cubicBezTo>
                  <a:close/>
                  <a:moveTo>
                    <a:pt x="360331" y="123588"/>
                  </a:moveTo>
                  <a:cubicBezTo>
                    <a:pt x="197263" y="29386"/>
                    <a:pt x="64484" y="105967"/>
                    <a:pt x="64484" y="294371"/>
                  </a:cubicBezTo>
                  <a:cubicBezTo>
                    <a:pt x="64484" y="482776"/>
                    <a:pt x="197168" y="712424"/>
                    <a:pt x="360331" y="806817"/>
                  </a:cubicBezTo>
                  <a:cubicBezTo>
                    <a:pt x="523494" y="901209"/>
                    <a:pt x="656273" y="824342"/>
                    <a:pt x="656273" y="636224"/>
                  </a:cubicBezTo>
                  <a:cubicBezTo>
                    <a:pt x="656273" y="448105"/>
                    <a:pt x="523494" y="217695"/>
                    <a:pt x="360331" y="1235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 name="Google Shape;4021;p48">
              <a:extLst>
                <a:ext uri="{FF2B5EF4-FFF2-40B4-BE49-F238E27FC236}">
                  <a16:creationId xmlns:a16="http://schemas.microsoft.com/office/drawing/2014/main" id="{F82E505F-D4BE-AA41-AA83-59A64399AB2F}"/>
                </a:ext>
              </a:extLst>
            </p:cNvPr>
            <p:cNvSpPr/>
            <p:nvPr/>
          </p:nvSpPr>
          <p:spPr>
            <a:xfrm>
              <a:off x="5798755" y="3297121"/>
              <a:ext cx="66103" cy="45243"/>
            </a:xfrm>
            <a:custGeom>
              <a:avLst/>
              <a:gdLst/>
              <a:ahLst/>
              <a:cxnLst/>
              <a:rect l="l" t="t" r="r" b="b"/>
              <a:pathLst>
                <a:path w="66103" h="45243" extrusionOk="0">
                  <a:moveTo>
                    <a:pt x="0" y="36004"/>
                  </a:moveTo>
                  <a:lnTo>
                    <a:pt x="66104" y="0"/>
                  </a:lnTo>
                  <a:lnTo>
                    <a:pt x="56197" y="45244"/>
                  </a:lnTo>
                  <a:lnTo>
                    <a:pt x="0" y="36004"/>
                  </a:lnTo>
                  <a:close/>
                </a:path>
              </a:pathLst>
            </a:custGeom>
            <a:solidFill>
              <a:srgbClr val="D33D3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3" name="Google Shape;4022;p48">
              <a:extLst>
                <a:ext uri="{FF2B5EF4-FFF2-40B4-BE49-F238E27FC236}">
                  <a16:creationId xmlns:a16="http://schemas.microsoft.com/office/drawing/2014/main" id="{E66AA716-CE88-2A43-A652-D8361BC0D59B}"/>
                </a:ext>
              </a:extLst>
            </p:cNvPr>
            <p:cNvSpPr/>
            <p:nvPr/>
          </p:nvSpPr>
          <p:spPr>
            <a:xfrm>
              <a:off x="6296341" y="4172183"/>
              <a:ext cx="72199" cy="48958"/>
            </a:xfrm>
            <a:custGeom>
              <a:avLst/>
              <a:gdLst/>
              <a:ahLst/>
              <a:cxnLst/>
              <a:rect l="l" t="t" r="r" b="b"/>
              <a:pathLst>
                <a:path w="72199" h="48958" extrusionOk="0">
                  <a:moveTo>
                    <a:pt x="0" y="48958"/>
                  </a:moveTo>
                  <a:cubicBezTo>
                    <a:pt x="1619" y="48196"/>
                    <a:pt x="72199" y="8763"/>
                    <a:pt x="72199" y="8763"/>
                  </a:cubicBezTo>
                  <a:lnTo>
                    <a:pt x="17621" y="0"/>
                  </a:lnTo>
                  <a:close/>
                </a:path>
              </a:pathLst>
            </a:custGeom>
            <a:solidFill>
              <a:srgbClr val="D33D3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4" name="Google Shape;4023;p48">
              <a:extLst>
                <a:ext uri="{FF2B5EF4-FFF2-40B4-BE49-F238E27FC236}">
                  <a16:creationId xmlns:a16="http://schemas.microsoft.com/office/drawing/2014/main" id="{0A508409-5ABB-A04E-A114-6141891EB91A}"/>
                </a:ext>
              </a:extLst>
            </p:cNvPr>
            <p:cNvSpPr/>
            <p:nvPr/>
          </p:nvSpPr>
          <p:spPr>
            <a:xfrm rot="-1801764">
              <a:off x="5788987" y="3308087"/>
              <a:ext cx="535400" cy="927291"/>
            </a:xfrm>
            <a:custGeom>
              <a:avLst/>
              <a:gdLst/>
              <a:ahLst/>
              <a:cxnLst/>
              <a:rect l="l" t="t" r="r" b="b"/>
              <a:pathLst>
                <a:path w="535876" h="928115" extrusionOk="0">
                  <a:moveTo>
                    <a:pt x="535876" y="464058"/>
                  </a:moveTo>
                  <a:cubicBezTo>
                    <a:pt x="535876" y="720350"/>
                    <a:pt x="415916" y="928116"/>
                    <a:pt x="267938" y="928116"/>
                  </a:cubicBezTo>
                  <a:cubicBezTo>
                    <a:pt x="119960" y="928116"/>
                    <a:pt x="0" y="720350"/>
                    <a:pt x="0" y="464058"/>
                  </a:cubicBezTo>
                  <a:cubicBezTo>
                    <a:pt x="0" y="207766"/>
                    <a:pt x="119960" y="0"/>
                    <a:pt x="267938" y="0"/>
                  </a:cubicBezTo>
                  <a:cubicBezTo>
                    <a:pt x="415916" y="0"/>
                    <a:pt x="535876" y="207766"/>
                    <a:pt x="535876" y="464058"/>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5" name="Google Shape;4024;p48">
              <a:extLst>
                <a:ext uri="{FF2B5EF4-FFF2-40B4-BE49-F238E27FC236}">
                  <a16:creationId xmlns:a16="http://schemas.microsoft.com/office/drawing/2014/main" id="{157A69A0-BA57-9C4B-94E2-3CA90AC057C5}"/>
                </a:ext>
              </a:extLst>
            </p:cNvPr>
            <p:cNvSpPr/>
            <p:nvPr/>
          </p:nvSpPr>
          <p:spPr>
            <a:xfrm>
              <a:off x="5696551" y="3306978"/>
              <a:ext cx="720756" cy="930362"/>
            </a:xfrm>
            <a:custGeom>
              <a:avLst/>
              <a:gdLst/>
              <a:ahLst/>
              <a:cxnLst/>
              <a:rect l="l" t="t" r="r" b="b"/>
              <a:pathLst>
                <a:path w="720756" h="930362" extrusionOk="0">
                  <a:moveTo>
                    <a:pt x="360426" y="881302"/>
                  </a:moveTo>
                  <a:cubicBezTo>
                    <a:pt x="161735" y="766526"/>
                    <a:pt x="0" y="486586"/>
                    <a:pt x="0" y="257129"/>
                  </a:cubicBezTo>
                  <a:cubicBezTo>
                    <a:pt x="0" y="27671"/>
                    <a:pt x="161925" y="-65674"/>
                    <a:pt x="360426" y="49103"/>
                  </a:cubicBezTo>
                  <a:cubicBezTo>
                    <a:pt x="558927" y="163879"/>
                    <a:pt x="720757" y="443819"/>
                    <a:pt x="720757" y="673276"/>
                  </a:cubicBezTo>
                  <a:cubicBezTo>
                    <a:pt x="720757" y="902733"/>
                    <a:pt x="559118" y="995983"/>
                    <a:pt x="360426" y="881302"/>
                  </a:cubicBezTo>
                  <a:close/>
                  <a:moveTo>
                    <a:pt x="360426" y="123588"/>
                  </a:moveTo>
                  <a:cubicBezTo>
                    <a:pt x="197263" y="29386"/>
                    <a:pt x="64579" y="105967"/>
                    <a:pt x="64579" y="294371"/>
                  </a:cubicBezTo>
                  <a:cubicBezTo>
                    <a:pt x="64579" y="482776"/>
                    <a:pt x="197263" y="712614"/>
                    <a:pt x="360426" y="806816"/>
                  </a:cubicBezTo>
                  <a:cubicBezTo>
                    <a:pt x="523589" y="901019"/>
                    <a:pt x="656272" y="824342"/>
                    <a:pt x="656272" y="636033"/>
                  </a:cubicBezTo>
                  <a:cubicBezTo>
                    <a:pt x="656272" y="447724"/>
                    <a:pt x="523589" y="217695"/>
                    <a:pt x="360426" y="1235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6" name="Google Shape;4025;p48">
              <a:extLst>
                <a:ext uri="{FF2B5EF4-FFF2-40B4-BE49-F238E27FC236}">
                  <a16:creationId xmlns:a16="http://schemas.microsoft.com/office/drawing/2014/main" id="{A127E9AE-C663-A947-8C86-36CB1FB951F9}"/>
                </a:ext>
              </a:extLst>
            </p:cNvPr>
            <p:cNvSpPr/>
            <p:nvPr/>
          </p:nvSpPr>
          <p:spPr>
            <a:xfrm>
              <a:off x="5833711" y="3483953"/>
              <a:ext cx="446532" cy="576393"/>
            </a:xfrm>
            <a:custGeom>
              <a:avLst/>
              <a:gdLst/>
              <a:ahLst/>
              <a:cxnLst/>
              <a:rect l="l" t="t" r="r" b="b"/>
              <a:pathLst>
                <a:path w="446532" h="576393" extrusionOk="0">
                  <a:moveTo>
                    <a:pt x="223266" y="546022"/>
                  </a:moveTo>
                  <a:cubicBezTo>
                    <a:pt x="100108" y="474870"/>
                    <a:pt x="0" y="301420"/>
                    <a:pt x="0" y="159307"/>
                  </a:cubicBezTo>
                  <a:cubicBezTo>
                    <a:pt x="0" y="17194"/>
                    <a:pt x="100108" y="-40718"/>
                    <a:pt x="223266" y="30433"/>
                  </a:cubicBezTo>
                  <a:cubicBezTo>
                    <a:pt x="346424" y="101585"/>
                    <a:pt x="446532" y="274940"/>
                    <a:pt x="446532" y="417053"/>
                  </a:cubicBezTo>
                  <a:cubicBezTo>
                    <a:pt x="446532" y="559166"/>
                    <a:pt x="346329" y="617078"/>
                    <a:pt x="223266" y="546022"/>
                  </a:cubicBezTo>
                  <a:close/>
                  <a:moveTo>
                    <a:pt x="223266" y="104919"/>
                  </a:moveTo>
                  <a:cubicBezTo>
                    <a:pt x="135731" y="54341"/>
                    <a:pt x="64484" y="95394"/>
                    <a:pt x="64484" y="196549"/>
                  </a:cubicBezTo>
                  <a:cubicBezTo>
                    <a:pt x="64484" y="297705"/>
                    <a:pt x="135731" y="420958"/>
                    <a:pt x="223266" y="471536"/>
                  </a:cubicBezTo>
                  <a:cubicBezTo>
                    <a:pt x="310801" y="522114"/>
                    <a:pt x="382238" y="481347"/>
                    <a:pt x="382238" y="379810"/>
                  </a:cubicBezTo>
                  <a:cubicBezTo>
                    <a:pt x="382238" y="278274"/>
                    <a:pt x="310801" y="155401"/>
                    <a:pt x="223266" y="104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7" name="Google Shape;4026;p48">
              <a:extLst>
                <a:ext uri="{FF2B5EF4-FFF2-40B4-BE49-F238E27FC236}">
                  <a16:creationId xmlns:a16="http://schemas.microsoft.com/office/drawing/2014/main" id="{C6AF540B-29CD-B149-B489-0519501E65F5}"/>
                </a:ext>
              </a:extLst>
            </p:cNvPr>
            <p:cNvSpPr/>
            <p:nvPr/>
          </p:nvSpPr>
          <p:spPr>
            <a:xfrm>
              <a:off x="5968681" y="3658196"/>
              <a:ext cx="176593" cy="227948"/>
            </a:xfrm>
            <a:custGeom>
              <a:avLst/>
              <a:gdLst/>
              <a:ahLst/>
              <a:cxnLst/>
              <a:rect l="l" t="t" r="r" b="b"/>
              <a:pathLst>
                <a:path w="176593" h="227948" extrusionOk="0">
                  <a:moveTo>
                    <a:pt x="88297" y="215949"/>
                  </a:moveTo>
                  <a:cubicBezTo>
                    <a:pt x="39624" y="187374"/>
                    <a:pt x="0" y="119175"/>
                    <a:pt x="0" y="62978"/>
                  </a:cubicBezTo>
                  <a:cubicBezTo>
                    <a:pt x="0" y="6780"/>
                    <a:pt x="39624" y="-16080"/>
                    <a:pt x="88297" y="12019"/>
                  </a:cubicBezTo>
                  <a:cubicBezTo>
                    <a:pt x="136970" y="40118"/>
                    <a:pt x="176593" y="108698"/>
                    <a:pt x="176593" y="164895"/>
                  </a:cubicBezTo>
                  <a:cubicBezTo>
                    <a:pt x="176593" y="221093"/>
                    <a:pt x="136970" y="244048"/>
                    <a:pt x="88297" y="215949"/>
                  </a:cubicBezTo>
                  <a:close/>
                  <a:moveTo>
                    <a:pt x="88297" y="86504"/>
                  </a:moveTo>
                  <a:cubicBezTo>
                    <a:pt x="75152" y="78884"/>
                    <a:pt x="64484" y="85076"/>
                    <a:pt x="64484" y="100220"/>
                  </a:cubicBezTo>
                  <a:cubicBezTo>
                    <a:pt x="65418" y="116975"/>
                    <a:pt x="74257" y="132281"/>
                    <a:pt x="88297" y="141463"/>
                  </a:cubicBezTo>
                  <a:cubicBezTo>
                    <a:pt x="101441" y="148988"/>
                    <a:pt x="112109" y="142892"/>
                    <a:pt x="112109" y="127652"/>
                  </a:cubicBezTo>
                  <a:cubicBezTo>
                    <a:pt x="111195" y="110917"/>
                    <a:pt x="102346" y="95629"/>
                    <a:pt x="88297" y="8650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8" name="Google Shape;4027;p48">
              <a:extLst>
                <a:ext uri="{FF2B5EF4-FFF2-40B4-BE49-F238E27FC236}">
                  <a16:creationId xmlns:a16="http://schemas.microsoft.com/office/drawing/2014/main" id="{DB8C2C4D-DC43-734B-A4DA-4319776B56D7}"/>
                </a:ext>
              </a:extLst>
            </p:cNvPr>
            <p:cNvSpPr/>
            <p:nvPr/>
          </p:nvSpPr>
          <p:spPr>
            <a:xfrm>
              <a:off x="5409944" y="4076361"/>
              <a:ext cx="107251" cy="45529"/>
            </a:xfrm>
            <a:custGeom>
              <a:avLst/>
              <a:gdLst/>
              <a:ahLst/>
              <a:cxnLst/>
              <a:rect l="l" t="t" r="r" b="b"/>
              <a:pathLst>
                <a:path w="107251" h="45529" extrusionOk="0">
                  <a:moveTo>
                    <a:pt x="33052" y="45148"/>
                  </a:moveTo>
                  <a:lnTo>
                    <a:pt x="0" y="45529"/>
                  </a:lnTo>
                  <a:lnTo>
                    <a:pt x="107252" y="0"/>
                  </a:lnTo>
                  <a:lnTo>
                    <a:pt x="45053" y="38671"/>
                  </a:lnTo>
                  <a:lnTo>
                    <a:pt x="33052" y="45148"/>
                  </a:ln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9" name="Google Shape;4028;p48">
              <a:extLst>
                <a:ext uri="{FF2B5EF4-FFF2-40B4-BE49-F238E27FC236}">
                  <a16:creationId xmlns:a16="http://schemas.microsoft.com/office/drawing/2014/main" id="{2D323F80-B8C7-7E40-8D8A-EC75EB47B2E4}"/>
                </a:ext>
              </a:extLst>
            </p:cNvPr>
            <p:cNvSpPr/>
            <p:nvPr/>
          </p:nvSpPr>
          <p:spPr>
            <a:xfrm rot="-1801764">
              <a:off x="5444439" y="4114607"/>
              <a:ext cx="13703" cy="23791"/>
            </a:xfrm>
            <a:custGeom>
              <a:avLst/>
              <a:gdLst/>
              <a:ahLst/>
              <a:cxnLst/>
              <a:rect l="l" t="t" r="r" b="b"/>
              <a:pathLst>
                <a:path w="13715" h="23812" extrusionOk="0">
                  <a:moveTo>
                    <a:pt x="13716" y="11906"/>
                  </a:moveTo>
                  <a:cubicBezTo>
                    <a:pt x="13716" y="18482"/>
                    <a:pt x="10646" y="23813"/>
                    <a:pt x="6858" y="23813"/>
                  </a:cubicBezTo>
                  <a:cubicBezTo>
                    <a:pt x="3071" y="23813"/>
                    <a:pt x="0" y="18482"/>
                    <a:pt x="0" y="11906"/>
                  </a:cubicBezTo>
                  <a:cubicBezTo>
                    <a:pt x="0" y="5331"/>
                    <a:pt x="3071" y="0"/>
                    <a:pt x="6858" y="0"/>
                  </a:cubicBezTo>
                  <a:cubicBezTo>
                    <a:pt x="10646" y="0"/>
                    <a:pt x="13716" y="5331"/>
                    <a:pt x="13716" y="11906"/>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0" name="Google Shape;4029;p48">
              <a:extLst>
                <a:ext uri="{FF2B5EF4-FFF2-40B4-BE49-F238E27FC236}">
                  <a16:creationId xmlns:a16="http://schemas.microsoft.com/office/drawing/2014/main" id="{4E47FA7E-9F37-F948-B9CC-6BF92272DB70}"/>
                </a:ext>
              </a:extLst>
            </p:cNvPr>
            <p:cNvSpPr/>
            <p:nvPr/>
          </p:nvSpPr>
          <p:spPr>
            <a:xfrm rot="-1801764">
              <a:off x="6051614" y="3763417"/>
              <a:ext cx="13703" cy="23791"/>
            </a:xfrm>
            <a:custGeom>
              <a:avLst/>
              <a:gdLst/>
              <a:ahLst/>
              <a:cxnLst/>
              <a:rect l="l" t="t" r="r" b="b"/>
              <a:pathLst>
                <a:path w="13715" h="23812" extrusionOk="0">
                  <a:moveTo>
                    <a:pt x="13716" y="11906"/>
                  </a:moveTo>
                  <a:cubicBezTo>
                    <a:pt x="13716" y="18482"/>
                    <a:pt x="10646" y="23813"/>
                    <a:pt x="6858" y="23813"/>
                  </a:cubicBezTo>
                  <a:cubicBezTo>
                    <a:pt x="3070" y="23813"/>
                    <a:pt x="0" y="18482"/>
                    <a:pt x="0" y="11906"/>
                  </a:cubicBezTo>
                  <a:cubicBezTo>
                    <a:pt x="0" y="5331"/>
                    <a:pt x="3070" y="0"/>
                    <a:pt x="6858" y="0"/>
                  </a:cubicBezTo>
                  <a:cubicBezTo>
                    <a:pt x="10646" y="0"/>
                    <a:pt x="13716" y="5331"/>
                    <a:pt x="13716" y="11906"/>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1" name="Google Shape;4030;p48">
              <a:extLst>
                <a:ext uri="{FF2B5EF4-FFF2-40B4-BE49-F238E27FC236}">
                  <a16:creationId xmlns:a16="http://schemas.microsoft.com/office/drawing/2014/main" id="{8D31D26A-9915-A447-A5EF-9E188B59FE8A}"/>
                </a:ext>
              </a:extLst>
            </p:cNvPr>
            <p:cNvSpPr/>
            <p:nvPr/>
          </p:nvSpPr>
          <p:spPr>
            <a:xfrm>
              <a:off x="5457664" y="4081409"/>
              <a:ext cx="86296" cy="87915"/>
            </a:xfrm>
            <a:custGeom>
              <a:avLst/>
              <a:gdLst/>
              <a:ahLst/>
              <a:cxnLst/>
              <a:rect l="l" t="t" r="r" b="b"/>
              <a:pathLst>
                <a:path w="86296" h="87915" extrusionOk="0">
                  <a:moveTo>
                    <a:pt x="7906" y="87916"/>
                  </a:moveTo>
                  <a:lnTo>
                    <a:pt x="0" y="55054"/>
                  </a:lnTo>
                  <a:lnTo>
                    <a:pt x="86296" y="0"/>
                  </a:lnTo>
                  <a:lnTo>
                    <a:pt x="82582" y="7811"/>
                  </a:lnTo>
                  <a:lnTo>
                    <a:pt x="7906" y="87916"/>
                  </a:ln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2" name="Google Shape;4031;p48">
              <a:extLst>
                <a:ext uri="{FF2B5EF4-FFF2-40B4-BE49-F238E27FC236}">
                  <a16:creationId xmlns:a16="http://schemas.microsoft.com/office/drawing/2014/main" id="{C592C588-E2D4-1845-A038-F46653F22D08}"/>
                </a:ext>
              </a:extLst>
            </p:cNvPr>
            <p:cNvSpPr/>
            <p:nvPr/>
          </p:nvSpPr>
          <p:spPr>
            <a:xfrm>
              <a:off x="5445377" y="3764798"/>
              <a:ext cx="619125" cy="371951"/>
            </a:xfrm>
            <a:custGeom>
              <a:avLst/>
              <a:gdLst/>
              <a:ahLst/>
              <a:cxnLst/>
              <a:rect l="l" t="t" r="r" b="b"/>
              <a:pathLst>
                <a:path w="619125" h="371951" extrusionOk="0">
                  <a:moveTo>
                    <a:pt x="12287" y="371951"/>
                  </a:moveTo>
                  <a:cubicBezTo>
                    <a:pt x="13049" y="371284"/>
                    <a:pt x="619125" y="20955"/>
                    <a:pt x="619125" y="20955"/>
                  </a:cubicBezTo>
                  <a:lnTo>
                    <a:pt x="607981" y="0"/>
                  </a:lnTo>
                  <a:lnTo>
                    <a:pt x="0" y="351282"/>
                  </a:ln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3" name="Google Shape;4032;p48">
              <a:extLst>
                <a:ext uri="{FF2B5EF4-FFF2-40B4-BE49-F238E27FC236}">
                  <a16:creationId xmlns:a16="http://schemas.microsoft.com/office/drawing/2014/main" id="{228356D7-24AE-304A-B34C-E2DE0E4B4261}"/>
                </a:ext>
              </a:extLst>
            </p:cNvPr>
            <p:cNvSpPr/>
            <p:nvPr/>
          </p:nvSpPr>
          <p:spPr>
            <a:xfrm>
              <a:off x="4826180" y="148719"/>
              <a:ext cx="204333" cy="298673"/>
            </a:xfrm>
            <a:custGeom>
              <a:avLst/>
              <a:gdLst/>
              <a:ahLst/>
              <a:cxnLst/>
              <a:rect l="l" t="t" r="r" b="b"/>
              <a:pathLst>
                <a:path w="204333" h="298673" extrusionOk="0">
                  <a:moveTo>
                    <a:pt x="72081" y="9724"/>
                  </a:moveTo>
                  <a:cubicBezTo>
                    <a:pt x="80177" y="-2944"/>
                    <a:pt x="141994" y="-11898"/>
                    <a:pt x="162663" y="40680"/>
                  </a:cubicBezTo>
                  <a:cubicBezTo>
                    <a:pt x="170474" y="60683"/>
                    <a:pt x="169235" y="111642"/>
                    <a:pt x="175713" y="143646"/>
                  </a:cubicBezTo>
                  <a:cubicBezTo>
                    <a:pt x="182190" y="175650"/>
                    <a:pt x="197430" y="193842"/>
                    <a:pt x="202954" y="219846"/>
                  </a:cubicBezTo>
                  <a:cubicBezTo>
                    <a:pt x="208479" y="245849"/>
                    <a:pt x="199525" y="289378"/>
                    <a:pt x="136851" y="297093"/>
                  </a:cubicBezTo>
                  <a:cubicBezTo>
                    <a:pt x="74176" y="304809"/>
                    <a:pt x="26075" y="282806"/>
                    <a:pt x="11216" y="262803"/>
                  </a:cubicBezTo>
                  <a:cubicBezTo>
                    <a:pt x="-3643" y="242801"/>
                    <a:pt x="-3834" y="200415"/>
                    <a:pt x="11216" y="177650"/>
                  </a:cubicBezTo>
                  <a:cubicBezTo>
                    <a:pt x="26265" y="154885"/>
                    <a:pt x="38267" y="136311"/>
                    <a:pt x="37886" y="10659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 name="Google Shape;4033;p48">
              <a:extLst>
                <a:ext uri="{FF2B5EF4-FFF2-40B4-BE49-F238E27FC236}">
                  <a16:creationId xmlns:a16="http://schemas.microsoft.com/office/drawing/2014/main" id="{9406F725-801E-7A41-9760-1EAF67AFF453}"/>
                </a:ext>
              </a:extLst>
            </p:cNvPr>
            <p:cNvSpPr/>
            <p:nvPr/>
          </p:nvSpPr>
          <p:spPr>
            <a:xfrm>
              <a:off x="4841878" y="145922"/>
              <a:ext cx="97721" cy="120542"/>
            </a:xfrm>
            <a:custGeom>
              <a:avLst/>
              <a:gdLst/>
              <a:ahLst/>
              <a:cxnLst/>
              <a:rect l="l" t="t" r="r" b="b"/>
              <a:pathLst>
                <a:path w="97721" h="120542" extrusionOk="0">
                  <a:moveTo>
                    <a:pt x="97722" y="3472"/>
                  </a:moveTo>
                  <a:cubicBezTo>
                    <a:pt x="97722" y="3472"/>
                    <a:pt x="50573" y="-9672"/>
                    <a:pt x="22189" y="15188"/>
                  </a:cubicBezTo>
                  <a:cubicBezTo>
                    <a:pt x="3234" y="32836"/>
                    <a:pt x="-4367" y="59548"/>
                    <a:pt x="2472" y="84530"/>
                  </a:cubicBezTo>
                  <a:cubicBezTo>
                    <a:pt x="6187" y="99294"/>
                    <a:pt x="13807" y="119392"/>
                    <a:pt x="25522" y="120535"/>
                  </a:cubicBezTo>
                  <a:cubicBezTo>
                    <a:pt x="37238" y="121678"/>
                    <a:pt x="97722" y="3472"/>
                    <a:pt x="97722" y="3472"/>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 name="Google Shape;4034;p48">
              <a:extLst>
                <a:ext uri="{FF2B5EF4-FFF2-40B4-BE49-F238E27FC236}">
                  <a16:creationId xmlns:a16="http://schemas.microsoft.com/office/drawing/2014/main" id="{25EBFDE4-0AFB-9E46-8F98-7E07E30DB69E}"/>
                </a:ext>
              </a:extLst>
            </p:cNvPr>
            <p:cNvSpPr/>
            <p:nvPr/>
          </p:nvSpPr>
          <p:spPr>
            <a:xfrm>
              <a:off x="4860888" y="276839"/>
              <a:ext cx="120648" cy="135031"/>
            </a:xfrm>
            <a:custGeom>
              <a:avLst/>
              <a:gdLst/>
              <a:ahLst/>
              <a:cxnLst/>
              <a:rect l="l" t="t" r="r" b="b"/>
              <a:pathLst>
                <a:path w="120648" h="135031" extrusionOk="0">
                  <a:moveTo>
                    <a:pt x="96238" y="0"/>
                  </a:moveTo>
                  <a:cubicBezTo>
                    <a:pt x="96238" y="0"/>
                    <a:pt x="93095" y="52102"/>
                    <a:pt x="94047" y="56007"/>
                  </a:cubicBezTo>
                  <a:cubicBezTo>
                    <a:pt x="95000" y="59912"/>
                    <a:pt x="114526" y="63532"/>
                    <a:pt x="120050" y="68104"/>
                  </a:cubicBezTo>
                  <a:cubicBezTo>
                    <a:pt x="125575" y="72676"/>
                    <a:pt x="91475" y="125254"/>
                    <a:pt x="74521" y="133255"/>
                  </a:cubicBezTo>
                  <a:cubicBezTo>
                    <a:pt x="57566" y="141256"/>
                    <a:pt x="4036" y="121158"/>
                    <a:pt x="416" y="94679"/>
                  </a:cubicBezTo>
                  <a:cubicBezTo>
                    <a:pt x="-3013" y="70294"/>
                    <a:pt x="15656" y="51340"/>
                    <a:pt x="22800" y="44672"/>
                  </a:cubicBezTo>
                  <a:cubicBezTo>
                    <a:pt x="27686" y="44416"/>
                    <a:pt x="32582" y="44416"/>
                    <a:pt x="37469" y="44672"/>
                  </a:cubicBezTo>
                  <a:lnTo>
                    <a:pt x="38992" y="19431"/>
                  </a:lnTo>
                  <a:cubicBezTo>
                    <a:pt x="62329" y="11811"/>
                    <a:pt x="96238" y="0"/>
                    <a:pt x="96238"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 name="Google Shape;4035;p48">
              <a:extLst>
                <a:ext uri="{FF2B5EF4-FFF2-40B4-BE49-F238E27FC236}">
                  <a16:creationId xmlns:a16="http://schemas.microsoft.com/office/drawing/2014/main" id="{14868EDA-5995-4D4A-BD1C-0FC561AB3661}"/>
                </a:ext>
              </a:extLst>
            </p:cNvPr>
            <p:cNvSpPr/>
            <p:nvPr/>
          </p:nvSpPr>
          <p:spPr>
            <a:xfrm>
              <a:off x="4654628" y="329607"/>
              <a:ext cx="228170" cy="325384"/>
            </a:xfrm>
            <a:custGeom>
              <a:avLst/>
              <a:gdLst/>
              <a:ahLst/>
              <a:cxnLst/>
              <a:rect l="l" t="t" r="r" b="b"/>
              <a:pathLst>
                <a:path w="228170" h="325384" extrusionOk="0">
                  <a:moveTo>
                    <a:pt x="149145" y="225743"/>
                  </a:moveTo>
                  <a:cubicBezTo>
                    <a:pt x="134400" y="246042"/>
                    <a:pt x="116931" y="264215"/>
                    <a:pt x="97234" y="279749"/>
                  </a:cubicBezTo>
                  <a:cubicBezTo>
                    <a:pt x="90976" y="286259"/>
                    <a:pt x="85061" y="293094"/>
                    <a:pt x="79517" y="300228"/>
                  </a:cubicBezTo>
                  <a:cubicBezTo>
                    <a:pt x="70211" y="310964"/>
                    <a:pt x="58162" y="318965"/>
                    <a:pt x="44656" y="323374"/>
                  </a:cubicBezTo>
                  <a:cubicBezTo>
                    <a:pt x="32845" y="326422"/>
                    <a:pt x="27892" y="325660"/>
                    <a:pt x="25606" y="323374"/>
                  </a:cubicBezTo>
                  <a:cubicBezTo>
                    <a:pt x="23320" y="321088"/>
                    <a:pt x="24558" y="317849"/>
                    <a:pt x="29606" y="315849"/>
                  </a:cubicBezTo>
                  <a:cubicBezTo>
                    <a:pt x="37969" y="313275"/>
                    <a:pt x="45741" y="309066"/>
                    <a:pt x="52466" y="303467"/>
                  </a:cubicBezTo>
                  <a:cubicBezTo>
                    <a:pt x="52466" y="303467"/>
                    <a:pt x="41512" y="308610"/>
                    <a:pt x="34654" y="310991"/>
                  </a:cubicBezTo>
                  <a:cubicBezTo>
                    <a:pt x="28511" y="313135"/>
                    <a:pt x="22100" y="314417"/>
                    <a:pt x="15604" y="314801"/>
                  </a:cubicBezTo>
                  <a:cubicBezTo>
                    <a:pt x="9127" y="314801"/>
                    <a:pt x="2365" y="307277"/>
                    <a:pt x="7508" y="305276"/>
                  </a:cubicBezTo>
                  <a:cubicBezTo>
                    <a:pt x="12652" y="303276"/>
                    <a:pt x="17033" y="302800"/>
                    <a:pt x="27415" y="299085"/>
                  </a:cubicBezTo>
                  <a:cubicBezTo>
                    <a:pt x="32778" y="297192"/>
                    <a:pt x="37874" y="294599"/>
                    <a:pt x="42560" y="291370"/>
                  </a:cubicBezTo>
                  <a:cubicBezTo>
                    <a:pt x="35512" y="293389"/>
                    <a:pt x="28311" y="294854"/>
                    <a:pt x="21034" y="295751"/>
                  </a:cubicBezTo>
                  <a:cubicBezTo>
                    <a:pt x="14985" y="296741"/>
                    <a:pt x="8784" y="296015"/>
                    <a:pt x="3127" y="293656"/>
                  </a:cubicBezTo>
                  <a:cubicBezTo>
                    <a:pt x="79" y="292418"/>
                    <a:pt x="-2493" y="286893"/>
                    <a:pt x="4270" y="285083"/>
                  </a:cubicBezTo>
                  <a:cubicBezTo>
                    <a:pt x="13099" y="284210"/>
                    <a:pt x="21777" y="282192"/>
                    <a:pt x="30082" y="279083"/>
                  </a:cubicBezTo>
                  <a:cubicBezTo>
                    <a:pt x="38083" y="275463"/>
                    <a:pt x="43036" y="271653"/>
                    <a:pt x="41322" y="270891"/>
                  </a:cubicBezTo>
                  <a:cubicBezTo>
                    <a:pt x="39607" y="270129"/>
                    <a:pt x="35035" y="272606"/>
                    <a:pt x="27034" y="272034"/>
                  </a:cubicBezTo>
                  <a:cubicBezTo>
                    <a:pt x="19033" y="271463"/>
                    <a:pt x="11604" y="266319"/>
                    <a:pt x="11699" y="262509"/>
                  </a:cubicBezTo>
                  <a:cubicBezTo>
                    <a:pt x="11794" y="258699"/>
                    <a:pt x="13414" y="260604"/>
                    <a:pt x="21224" y="259937"/>
                  </a:cubicBezTo>
                  <a:cubicBezTo>
                    <a:pt x="29616" y="257435"/>
                    <a:pt x="38179" y="255557"/>
                    <a:pt x="46846" y="254318"/>
                  </a:cubicBezTo>
                  <a:cubicBezTo>
                    <a:pt x="55209" y="254634"/>
                    <a:pt x="63563" y="253637"/>
                    <a:pt x="71611" y="251365"/>
                  </a:cubicBezTo>
                  <a:cubicBezTo>
                    <a:pt x="80184" y="248793"/>
                    <a:pt x="99139" y="225933"/>
                    <a:pt x="113807" y="204978"/>
                  </a:cubicBezTo>
                  <a:cubicBezTo>
                    <a:pt x="129685" y="181614"/>
                    <a:pt x="142249" y="156162"/>
                    <a:pt x="151145" y="129350"/>
                  </a:cubicBezTo>
                  <a:cubicBezTo>
                    <a:pt x="159908" y="100775"/>
                    <a:pt x="170195" y="46482"/>
                    <a:pt x="177815" y="27718"/>
                  </a:cubicBezTo>
                  <a:cubicBezTo>
                    <a:pt x="185435" y="8954"/>
                    <a:pt x="198103" y="381"/>
                    <a:pt x="210391" y="0"/>
                  </a:cubicBezTo>
                  <a:cubicBezTo>
                    <a:pt x="224773" y="0"/>
                    <a:pt x="230869" y="18479"/>
                    <a:pt x="227059" y="34766"/>
                  </a:cubicBezTo>
                  <a:cubicBezTo>
                    <a:pt x="220106" y="63818"/>
                    <a:pt x="188197" y="174117"/>
                    <a:pt x="149145" y="22574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 name="Google Shape;4036;p48">
              <a:extLst>
                <a:ext uri="{FF2B5EF4-FFF2-40B4-BE49-F238E27FC236}">
                  <a16:creationId xmlns:a16="http://schemas.microsoft.com/office/drawing/2014/main" id="{7DAF398E-754E-8346-9069-532C0EABA0DE}"/>
                </a:ext>
              </a:extLst>
            </p:cNvPr>
            <p:cNvSpPr/>
            <p:nvPr/>
          </p:nvSpPr>
          <p:spPr>
            <a:xfrm>
              <a:off x="4825802" y="321035"/>
              <a:ext cx="175746" cy="232044"/>
            </a:xfrm>
            <a:custGeom>
              <a:avLst/>
              <a:gdLst/>
              <a:ahLst/>
              <a:cxnLst/>
              <a:rect l="l" t="t" r="r" b="b"/>
              <a:pathLst>
                <a:path w="175746" h="232044" extrusionOk="0">
                  <a:moveTo>
                    <a:pt x="138467" y="16859"/>
                  </a:moveTo>
                  <a:cubicBezTo>
                    <a:pt x="153040" y="19049"/>
                    <a:pt x="169804" y="26955"/>
                    <a:pt x="172090" y="34956"/>
                  </a:cubicBezTo>
                  <a:cubicBezTo>
                    <a:pt x="178119" y="63828"/>
                    <a:pt x="176672" y="93761"/>
                    <a:pt x="167899" y="121919"/>
                  </a:cubicBezTo>
                  <a:cubicBezTo>
                    <a:pt x="155231" y="155447"/>
                    <a:pt x="140943" y="215931"/>
                    <a:pt x="133609" y="230409"/>
                  </a:cubicBezTo>
                  <a:cubicBezTo>
                    <a:pt x="95890" y="235669"/>
                    <a:pt x="57504" y="228158"/>
                    <a:pt x="24548" y="209073"/>
                  </a:cubicBezTo>
                  <a:cubicBezTo>
                    <a:pt x="24548" y="209073"/>
                    <a:pt x="21500" y="150780"/>
                    <a:pt x="21214" y="131540"/>
                  </a:cubicBezTo>
                  <a:cubicBezTo>
                    <a:pt x="-25840" y="90392"/>
                    <a:pt x="14451" y="39719"/>
                    <a:pt x="54361" y="285"/>
                  </a:cubicBezTo>
                  <a:cubicBezTo>
                    <a:pt x="59152" y="-95"/>
                    <a:pt x="63953" y="-95"/>
                    <a:pt x="68744" y="285"/>
                  </a:cubicBezTo>
                  <a:cubicBezTo>
                    <a:pt x="68744" y="285"/>
                    <a:pt x="33120" y="42481"/>
                    <a:pt x="57885" y="66389"/>
                  </a:cubicBezTo>
                  <a:cubicBezTo>
                    <a:pt x="110940" y="50196"/>
                    <a:pt x="121512" y="26288"/>
                    <a:pt x="138467" y="16859"/>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 name="Google Shape;4037;p48">
              <a:extLst>
                <a:ext uri="{FF2B5EF4-FFF2-40B4-BE49-F238E27FC236}">
                  <a16:creationId xmlns:a16="http://schemas.microsoft.com/office/drawing/2014/main" id="{9198979F-4C5F-824E-AAAD-636CA7A9C6BD}"/>
                </a:ext>
              </a:extLst>
            </p:cNvPr>
            <p:cNvSpPr/>
            <p:nvPr/>
          </p:nvSpPr>
          <p:spPr>
            <a:xfrm>
              <a:off x="4857002" y="155665"/>
              <a:ext cx="128729" cy="159467"/>
            </a:xfrm>
            <a:custGeom>
              <a:avLst/>
              <a:gdLst/>
              <a:ahLst/>
              <a:cxnLst/>
              <a:rect l="l" t="t" r="r" b="b"/>
              <a:pathLst>
                <a:path w="128729" h="159467" extrusionOk="0">
                  <a:moveTo>
                    <a:pt x="2778" y="56785"/>
                  </a:moveTo>
                  <a:lnTo>
                    <a:pt x="2778" y="56785"/>
                  </a:lnTo>
                  <a:cubicBezTo>
                    <a:pt x="8017" y="23352"/>
                    <a:pt x="32210" y="-1889"/>
                    <a:pt x="66691" y="111"/>
                  </a:cubicBezTo>
                  <a:cubicBezTo>
                    <a:pt x="103429" y="2671"/>
                    <a:pt x="131127" y="34525"/>
                    <a:pt x="128565" y="71260"/>
                  </a:cubicBezTo>
                  <a:cubicBezTo>
                    <a:pt x="127165" y="91407"/>
                    <a:pt x="116706" y="109833"/>
                    <a:pt x="100123" y="121364"/>
                  </a:cubicBezTo>
                  <a:cubicBezTo>
                    <a:pt x="98923" y="126444"/>
                    <a:pt x="97133" y="131367"/>
                    <a:pt x="94789" y="136033"/>
                  </a:cubicBezTo>
                  <a:cubicBezTo>
                    <a:pt x="82502" y="150320"/>
                    <a:pt x="50022" y="159274"/>
                    <a:pt x="39354" y="159464"/>
                  </a:cubicBezTo>
                  <a:cubicBezTo>
                    <a:pt x="28686" y="159655"/>
                    <a:pt x="22114" y="150892"/>
                    <a:pt x="13351" y="136509"/>
                  </a:cubicBezTo>
                  <a:cubicBezTo>
                    <a:pt x="-4747" y="106410"/>
                    <a:pt x="-175" y="73168"/>
                    <a:pt x="2778" y="56785"/>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 name="Google Shape;4038;p48">
              <a:extLst>
                <a:ext uri="{FF2B5EF4-FFF2-40B4-BE49-F238E27FC236}">
                  <a16:creationId xmlns:a16="http://schemas.microsoft.com/office/drawing/2014/main" id="{97EE2B40-1370-5248-9AEE-2B59615C958A}"/>
                </a:ext>
              </a:extLst>
            </p:cNvPr>
            <p:cNvSpPr/>
            <p:nvPr/>
          </p:nvSpPr>
          <p:spPr>
            <a:xfrm>
              <a:off x="4862352" y="154515"/>
              <a:ext cx="129836" cy="122323"/>
            </a:xfrm>
            <a:custGeom>
              <a:avLst/>
              <a:gdLst/>
              <a:ahLst/>
              <a:cxnLst/>
              <a:rect l="l" t="t" r="r" b="b"/>
              <a:pathLst>
                <a:path w="129836" h="122323" extrusionOk="0">
                  <a:moveTo>
                    <a:pt x="72104" y="1641"/>
                  </a:moveTo>
                  <a:cubicBezTo>
                    <a:pt x="96298" y="6404"/>
                    <a:pt x="116205" y="13167"/>
                    <a:pt x="122777" y="36979"/>
                  </a:cubicBezTo>
                  <a:cubicBezTo>
                    <a:pt x="127254" y="53362"/>
                    <a:pt x="133159" y="84604"/>
                    <a:pt x="127540" y="97749"/>
                  </a:cubicBezTo>
                  <a:lnTo>
                    <a:pt x="124111" y="107274"/>
                  </a:lnTo>
                  <a:lnTo>
                    <a:pt x="94774" y="122323"/>
                  </a:lnTo>
                  <a:cubicBezTo>
                    <a:pt x="94774" y="122323"/>
                    <a:pt x="81058" y="110988"/>
                    <a:pt x="85249" y="77556"/>
                  </a:cubicBezTo>
                  <a:cubicBezTo>
                    <a:pt x="85125" y="73028"/>
                    <a:pt x="83696" y="68632"/>
                    <a:pt x="81153" y="64887"/>
                  </a:cubicBezTo>
                  <a:cubicBezTo>
                    <a:pt x="79324" y="61752"/>
                    <a:pt x="78000" y="58343"/>
                    <a:pt x="77248" y="54791"/>
                  </a:cubicBezTo>
                  <a:cubicBezTo>
                    <a:pt x="73742" y="45761"/>
                    <a:pt x="66932" y="38404"/>
                    <a:pt x="58198" y="34217"/>
                  </a:cubicBezTo>
                  <a:cubicBezTo>
                    <a:pt x="39443" y="25914"/>
                    <a:pt x="17878" y="26938"/>
                    <a:pt x="0" y="36979"/>
                  </a:cubicBezTo>
                  <a:cubicBezTo>
                    <a:pt x="12630" y="9606"/>
                    <a:pt x="42729" y="-5148"/>
                    <a:pt x="72104" y="164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 name="Google Shape;4039;p48">
              <a:extLst>
                <a:ext uri="{FF2B5EF4-FFF2-40B4-BE49-F238E27FC236}">
                  <a16:creationId xmlns:a16="http://schemas.microsoft.com/office/drawing/2014/main" id="{7F6BC969-6494-E647-852F-5C0758D7FFDD}"/>
                </a:ext>
              </a:extLst>
            </p:cNvPr>
            <p:cNvSpPr/>
            <p:nvPr/>
          </p:nvSpPr>
          <p:spPr>
            <a:xfrm>
              <a:off x="4706279" y="957495"/>
              <a:ext cx="102161" cy="77983"/>
            </a:xfrm>
            <a:custGeom>
              <a:avLst/>
              <a:gdLst/>
              <a:ahLst/>
              <a:cxnLst/>
              <a:rect l="l" t="t" r="r" b="b"/>
              <a:pathLst>
                <a:path w="102161" h="77983" extrusionOk="0">
                  <a:moveTo>
                    <a:pt x="94827" y="0"/>
                  </a:moveTo>
                  <a:cubicBezTo>
                    <a:pt x="82540" y="9525"/>
                    <a:pt x="63490" y="3048"/>
                    <a:pt x="62537" y="4000"/>
                  </a:cubicBezTo>
                  <a:cubicBezTo>
                    <a:pt x="48212" y="16225"/>
                    <a:pt x="33229" y="27671"/>
                    <a:pt x="17674" y="38290"/>
                  </a:cubicBezTo>
                  <a:cubicBezTo>
                    <a:pt x="10054" y="44291"/>
                    <a:pt x="-1852" y="52292"/>
                    <a:pt x="243" y="63913"/>
                  </a:cubicBezTo>
                  <a:cubicBezTo>
                    <a:pt x="4149" y="84487"/>
                    <a:pt x="37201" y="78200"/>
                    <a:pt x="49678" y="71819"/>
                  </a:cubicBezTo>
                  <a:cubicBezTo>
                    <a:pt x="62156" y="65437"/>
                    <a:pt x="72348" y="55054"/>
                    <a:pt x="84159" y="47720"/>
                  </a:cubicBezTo>
                  <a:cubicBezTo>
                    <a:pt x="92541" y="42481"/>
                    <a:pt x="100827" y="39815"/>
                    <a:pt x="102161" y="28670"/>
                  </a:cubicBezTo>
                  <a:cubicBezTo>
                    <a:pt x="101856" y="18691"/>
                    <a:pt x="99351" y="8901"/>
                    <a:pt x="94827" y="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1" name="Google Shape;4040;p48">
              <a:extLst>
                <a:ext uri="{FF2B5EF4-FFF2-40B4-BE49-F238E27FC236}">
                  <a16:creationId xmlns:a16="http://schemas.microsoft.com/office/drawing/2014/main" id="{50B456E3-0E12-744F-BE62-13FFF09E04AF}"/>
                </a:ext>
              </a:extLst>
            </p:cNvPr>
            <p:cNvSpPr/>
            <p:nvPr/>
          </p:nvSpPr>
          <p:spPr>
            <a:xfrm>
              <a:off x="4706713" y="982355"/>
              <a:ext cx="101737" cy="53117"/>
            </a:xfrm>
            <a:custGeom>
              <a:avLst/>
              <a:gdLst/>
              <a:ahLst/>
              <a:cxnLst/>
              <a:rect l="l" t="t" r="r" b="b"/>
              <a:pathLst>
                <a:path w="101737" h="53117" extrusionOk="0">
                  <a:moveTo>
                    <a:pt x="101537" y="0"/>
                  </a:moveTo>
                  <a:cubicBezTo>
                    <a:pt x="99917" y="10192"/>
                    <a:pt x="92012" y="12954"/>
                    <a:pt x="83344" y="18193"/>
                  </a:cubicBezTo>
                  <a:cubicBezTo>
                    <a:pt x="71438" y="25622"/>
                    <a:pt x="60865" y="36385"/>
                    <a:pt x="48387" y="42672"/>
                  </a:cubicBezTo>
                  <a:cubicBezTo>
                    <a:pt x="35909" y="48958"/>
                    <a:pt x="8096" y="54292"/>
                    <a:pt x="0" y="39624"/>
                  </a:cubicBezTo>
                  <a:cubicBezTo>
                    <a:pt x="4382" y="59531"/>
                    <a:pt x="36862" y="53245"/>
                    <a:pt x="49244" y="46958"/>
                  </a:cubicBezTo>
                  <a:cubicBezTo>
                    <a:pt x="61627" y="40672"/>
                    <a:pt x="71914" y="30194"/>
                    <a:pt x="83725" y="22860"/>
                  </a:cubicBezTo>
                  <a:cubicBezTo>
                    <a:pt x="92107" y="17621"/>
                    <a:pt x="100394" y="14954"/>
                    <a:pt x="101727" y="3810"/>
                  </a:cubicBezTo>
                  <a:cubicBezTo>
                    <a:pt x="101765" y="2537"/>
                    <a:pt x="101698" y="1263"/>
                    <a:pt x="10153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2" name="Google Shape;4041;p48">
              <a:extLst>
                <a:ext uri="{FF2B5EF4-FFF2-40B4-BE49-F238E27FC236}">
                  <a16:creationId xmlns:a16="http://schemas.microsoft.com/office/drawing/2014/main" id="{12D2BF5E-82C5-9A42-91D1-294A365BF9E5}"/>
                </a:ext>
              </a:extLst>
            </p:cNvPr>
            <p:cNvSpPr/>
            <p:nvPr/>
          </p:nvSpPr>
          <p:spPr>
            <a:xfrm>
              <a:off x="4655133" y="923967"/>
              <a:ext cx="93585" cy="72574"/>
            </a:xfrm>
            <a:custGeom>
              <a:avLst/>
              <a:gdLst/>
              <a:ahLst/>
              <a:cxnLst/>
              <a:rect l="l" t="t" r="r" b="b"/>
              <a:pathLst>
                <a:path w="93585" h="72574" extrusionOk="0">
                  <a:moveTo>
                    <a:pt x="86251" y="0"/>
                  </a:moveTo>
                  <a:cubicBezTo>
                    <a:pt x="75011" y="9525"/>
                    <a:pt x="57676" y="4001"/>
                    <a:pt x="57200" y="4858"/>
                  </a:cubicBezTo>
                  <a:cubicBezTo>
                    <a:pt x="44141" y="16067"/>
                    <a:pt x="30434" y="26499"/>
                    <a:pt x="16147" y="36100"/>
                  </a:cubicBezTo>
                  <a:cubicBezTo>
                    <a:pt x="9194" y="41624"/>
                    <a:pt x="-1760" y="49054"/>
                    <a:pt x="240" y="59627"/>
                  </a:cubicBezTo>
                  <a:cubicBezTo>
                    <a:pt x="3764" y="78677"/>
                    <a:pt x="34054" y="72676"/>
                    <a:pt x="45484" y="66866"/>
                  </a:cubicBezTo>
                  <a:cubicBezTo>
                    <a:pt x="56914" y="61055"/>
                    <a:pt x="66248" y="51530"/>
                    <a:pt x="77012" y="44768"/>
                  </a:cubicBezTo>
                  <a:cubicBezTo>
                    <a:pt x="84727" y="40005"/>
                    <a:pt x="92347" y="37529"/>
                    <a:pt x="93585" y="27813"/>
                  </a:cubicBezTo>
                  <a:cubicBezTo>
                    <a:pt x="93195" y="18119"/>
                    <a:pt x="90690" y="8627"/>
                    <a:pt x="86251" y="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3" name="Google Shape;4042;p48">
              <a:extLst>
                <a:ext uri="{FF2B5EF4-FFF2-40B4-BE49-F238E27FC236}">
                  <a16:creationId xmlns:a16="http://schemas.microsoft.com/office/drawing/2014/main" id="{061B67D0-2400-5E4F-9D60-3E20BA517FB0}"/>
                </a:ext>
              </a:extLst>
            </p:cNvPr>
            <p:cNvSpPr/>
            <p:nvPr/>
          </p:nvSpPr>
          <p:spPr>
            <a:xfrm>
              <a:off x="4655564" y="947875"/>
              <a:ext cx="93179" cy="48581"/>
            </a:xfrm>
            <a:custGeom>
              <a:avLst/>
              <a:gdLst/>
              <a:ahLst/>
              <a:cxnLst/>
              <a:rect l="l" t="t" r="r" b="b"/>
              <a:pathLst>
                <a:path w="93179" h="48581" extrusionOk="0">
                  <a:moveTo>
                    <a:pt x="92964" y="0"/>
                  </a:moveTo>
                  <a:cubicBezTo>
                    <a:pt x="91535" y="9525"/>
                    <a:pt x="84011" y="11906"/>
                    <a:pt x="76391" y="16573"/>
                  </a:cubicBezTo>
                  <a:cubicBezTo>
                    <a:pt x="65342" y="23431"/>
                    <a:pt x="55721" y="33242"/>
                    <a:pt x="44291" y="39052"/>
                  </a:cubicBezTo>
                  <a:cubicBezTo>
                    <a:pt x="32861" y="44863"/>
                    <a:pt x="7430" y="49721"/>
                    <a:pt x="0" y="36195"/>
                  </a:cubicBezTo>
                  <a:cubicBezTo>
                    <a:pt x="4001" y="54483"/>
                    <a:pt x="33719" y="48673"/>
                    <a:pt x="45053" y="42958"/>
                  </a:cubicBezTo>
                  <a:cubicBezTo>
                    <a:pt x="56388" y="37243"/>
                    <a:pt x="65818" y="27623"/>
                    <a:pt x="76581" y="20860"/>
                  </a:cubicBezTo>
                  <a:cubicBezTo>
                    <a:pt x="84296" y="16097"/>
                    <a:pt x="91916" y="13621"/>
                    <a:pt x="93154" y="3905"/>
                  </a:cubicBezTo>
                  <a:cubicBezTo>
                    <a:pt x="93221" y="2600"/>
                    <a:pt x="93154" y="1293"/>
                    <a:pt x="92964"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4" name="Google Shape;4043;p48">
              <a:extLst>
                <a:ext uri="{FF2B5EF4-FFF2-40B4-BE49-F238E27FC236}">
                  <a16:creationId xmlns:a16="http://schemas.microsoft.com/office/drawing/2014/main" id="{6A0003EA-0B33-FF49-9E3D-3A73F56D3776}"/>
                </a:ext>
              </a:extLst>
            </p:cNvPr>
            <p:cNvSpPr/>
            <p:nvPr/>
          </p:nvSpPr>
          <p:spPr>
            <a:xfrm>
              <a:off x="4689759" y="550206"/>
              <a:ext cx="222664" cy="383543"/>
            </a:xfrm>
            <a:custGeom>
              <a:avLst/>
              <a:gdLst/>
              <a:ahLst/>
              <a:cxnLst/>
              <a:rect l="l" t="t" r="r" b="b"/>
              <a:pathLst>
                <a:path w="222664" h="383543" extrusionOk="0">
                  <a:moveTo>
                    <a:pt x="221266" y="14097"/>
                  </a:moveTo>
                  <a:cubicBezTo>
                    <a:pt x="188014" y="18477"/>
                    <a:pt x="154200" y="13599"/>
                    <a:pt x="123539" y="0"/>
                  </a:cubicBezTo>
                  <a:cubicBezTo>
                    <a:pt x="124111" y="10287"/>
                    <a:pt x="124682" y="19050"/>
                    <a:pt x="124682" y="19050"/>
                  </a:cubicBezTo>
                  <a:cubicBezTo>
                    <a:pt x="84963" y="47625"/>
                    <a:pt x="5144" y="94488"/>
                    <a:pt x="0" y="127064"/>
                  </a:cubicBezTo>
                  <a:cubicBezTo>
                    <a:pt x="5144" y="230124"/>
                    <a:pt x="20860" y="377381"/>
                    <a:pt x="25337" y="379571"/>
                  </a:cubicBezTo>
                  <a:cubicBezTo>
                    <a:pt x="37814" y="385477"/>
                    <a:pt x="46482" y="384524"/>
                    <a:pt x="52388" y="378523"/>
                  </a:cubicBezTo>
                  <a:cubicBezTo>
                    <a:pt x="52388" y="378523"/>
                    <a:pt x="77438" y="291179"/>
                    <a:pt x="70104" y="163068"/>
                  </a:cubicBezTo>
                  <a:cubicBezTo>
                    <a:pt x="70104" y="163068"/>
                    <a:pt x="209169" y="101537"/>
                    <a:pt x="218218" y="67818"/>
                  </a:cubicBezTo>
                  <a:cubicBezTo>
                    <a:pt x="222285" y="54246"/>
                    <a:pt x="223581" y="39992"/>
                    <a:pt x="222028" y="25908"/>
                  </a:cubicBezTo>
                  <a:cubicBezTo>
                    <a:pt x="222028" y="22289"/>
                    <a:pt x="221742" y="18193"/>
                    <a:pt x="221266" y="14097"/>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5" name="Google Shape;4044;p48">
              <a:extLst>
                <a:ext uri="{FF2B5EF4-FFF2-40B4-BE49-F238E27FC236}">
                  <a16:creationId xmlns:a16="http://schemas.microsoft.com/office/drawing/2014/main" id="{4B5203E9-C0B5-3647-BE58-642AF02552B0}"/>
                </a:ext>
              </a:extLst>
            </p:cNvPr>
            <p:cNvSpPr/>
            <p:nvPr/>
          </p:nvSpPr>
          <p:spPr>
            <a:xfrm>
              <a:off x="4750147" y="550873"/>
              <a:ext cx="221772" cy="415907"/>
            </a:xfrm>
            <a:custGeom>
              <a:avLst/>
              <a:gdLst/>
              <a:ahLst/>
              <a:cxnLst/>
              <a:rect l="l" t="t" r="r" b="b"/>
              <a:pathLst>
                <a:path w="221772" h="415907" extrusionOk="0">
                  <a:moveTo>
                    <a:pt x="207074" y="0"/>
                  </a:moveTo>
                  <a:cubicBezTo>
                    <a:pt x="180670" y="11879"/>
                    <a:pt x="151372" y="15786"/>
                    <a:pt x="122777" y="11240"/>
                  </a:cubicBezTo>
                  <a:cubicBezTo>
                    <a:pt x="122777" y="25051"/>
                    <a:pt x="124683" y="50959"/>
                    <a:pt x="124683" y="50959"/>
                  </a:cubicBezTo>
                  <a:cubicBezTo>
                    <a:pt x="84963" y="79058"/>
                    <a:pt x="5239" y="126397"/>
                    <a:pt x="0" y="158972"/>
                  </a:cubicBezTo>
                  <a:cubicBezTo>
                    <a:pt x="5239" y="262128"/>
                    <a:pt x="14859" y="411385"/>
                    <a:pt x="19050" y="413290"/>
                  </a:cubicBezTo>
                  <a:cubicBezTo>
                    <a:pt x="29956" y="417859"/>
                    <a:pt x="42463" y="416377"/>
                    <a:pt x="52007" y="409385"/>
                  </a:cubicBezTo>
                  <a:cubicBezTo>
                    <a:pt x="52007" y="409385"/>
                    <a:pt x="77058" y="323183"/>
                    <a:pt x="69818" y="195072"/>
                  </a:cubicBezTo>
                  <a:cubicBezTo>
                    <a:pt x="69818" y="192596"/>
                    <a:pt x="188976" y="133922"/>
                    <a:pt x="204026" y="118872"/>
                  </a:cubicBezTo>
                  <a:cubicBezTo>
                    <a:pt x="219075" y="103823"/>
                    <a:pt x="222123" y="80296"/>
                    <a:pt x="221742" y="58388"/>
                  </a:cubicBezTo>
                  <a:cubicBezTo>
                    <a:pt x="220914" y="38124"/>
                    <a:pt x="215922" y="18248"/>
                    <a:pt x="207074"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6" name="Google Shape;4045;p48">
              <a:extLst>
                <a:ext uri="{FF2B5EF4-FFF2-40B4-BE49-F238E27FC236}">
                  <a16:creationId xmlns:a16="http://schemas.microsoft.com/office/drawing/2014/main" id="{A9B54B26-5C52-944A-9E1E-C8A985A458AB}"/>
                </a:ext>
              </a:extLst>
            </p:cNvPr>
            <p:cNvSpPr/>
            <p:nvPr/>
          </p:nvSpPr>
          <p:spPr>
            <a:xfrm>
              <a:off x="4667800" y="524108"/>
              <a:ext cx="331739" cy="305664"/>
            </a:xfrm>
            <a:custGeom>
              <a:avLst/>
              <a:gdLst/>
              <a:ahLst/>
              <a:cxnLst/>
              <a:rect l="l" t="t" r="r" b="b"/>
              <a:pathLst>
                <a:path w="331739" h="305664" extrusionOk="0">
                  <a:moveTo>
                    <a:pt x="318663" y="48673"/>
                  </a:moveTo>
                  <a:cubicBezTo>
                    <a:pt x="318663" y="48673"/>
                    <a:pt x="362668" y="126682"/>
                    <a:pt x="289230" y="166783"/>
                  </a:cubicBezTo>
                  <a:cubicBezTo>
                    <a:pt x="211697" y="209169"/>
                    <a:pt x="164548" y="219075"/>
                    <a:pt x="164548" y="219075"/>
                  </a:cubicBezTo>
                  <a:lnTo>
                    <a:pt x="152928" y="221837"/>
                  </a:lnTo>
                  <a:cubicBezTo>
                    <a:pt x="156595" y="248732"/>
                    <a:pt x="156595" y="276000"/>
                    <a:pt x="152928" y="302895"/>
                  </a:cubicBezTo>
                  <a:cubicBezTo>
                    <a:pt x="152928" y="302895"/>
                    <a:pt x="97587" y="321945"/>
                    <a:pt x="27102" y="260128"/>
                  </a:cubicBezTo>
                  <a:lnTo>
                    <a:pt x="3766" y="184880"/>
                  </a:lnTo>
                  <a:lnTo>
                    <a:pt x="814" y="164592"/>
                  </a:lnTo>
                  <a:cubicBezTo>
                    <a:pt x="-1958" y="150729"/>
                    <a:pt x="2452" y="136403"/>
                    <a:pt x="12529" y="126492"/>
                  </a:cubicBezTo>
                  <a:cubicBezTo>
                    <a:pt x="29484" y="111157"/>
                    <a:pt x="83110" y="71914"/>
                    <a:pt x="116447" y="49435"/>
                  </a:cubicBezTo>
                  <a:cubicBezTo>
                    <a:pt x="149785" y="26956"/>
                    <a:pt x="176454" y="5429"/>
                    <a:pt x="176454" y="5429"/>
                  </a:cubicBezTo>
                  <a:lnTo>
                    <a:pt x="182265" y="0"/>
                  </a:lnTo>
                  <a:cubicBezTo>
                    <a:pt x="182265" y="0"/>
                    <a:pt x="221794" y="31528"/>
                    <a:pt x="294088" y="20955"/>
                  </a:cubicBezTo>
                  <a:cubicBezTo>
                    <a:pt x="303709" y="28824"/>
                    <a:pt x="312005" y="38181"/>
                    <a:pt x="318663" y="4867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7" name="Google Shape;4046;p48">
              <a:extLst>
                <a:ext uri="{FF2B5EF4-FFF2-40B4-BE49-F238E27FC236}">
                  <a16:creationId xmlns:a16="http://schemas.microsoft.com/office/drawing/2014/main" id="{522ACF49-30D6-9047-8882-13E26596BF9E}"/>
                </a:ext>
              </a:extLst>
            </p:cNvPr>
            <p:cNvSpPr/>
            <p:nvPr/>
          </p:nvSpPr>
          <p:spPr>
            <a:xfrm>
              <a:off x="4934583" y="344330"/>
              <a:ext cx="115253" cy="404460"/>
            </a:xfrm>
            <a:custGeom>
              <a:avLst/>
              <a:gdLst/>
              <a:ahLst/>
              <a:cxnLst/>
              <a:rect l="l" t="t" r="r" b="b"/>
              <a:pathLst>
                <a:path w="115253" h="404460" extrusionOk="0">
                  <a:moveTo>
                    <a:pt x="8160" y="344370"/>
                  </a:moveTo>
                  <a:cubicBezTo>
                    <a:pt x="14904" y="338294"/>
                    <a:pt x="22029" y="332663"/>
                    <a:pt x="29496" y="327511"/>
                  </a:cubicBezTo>
                  <a:cubicBezTo>
                    <a:pt x="37392" y="323547"/>
                    <a:pt x="44622" y="318373"/>
                    <a:pt x="50927" y="312175"/>
                  </a:cubicBezTo>
                  <a:cubicBezTo>
                    <a:pt x="57690" y="305413"/>
                    <a:pt x="67691" y="277123"/>
                    <a:pt x="72930" y="249501"/>
                  </a:cubicBezTo>
                  <a:cubicBezTo>
                    <a:pt x="77683" y="218583"/>
                    <a:pt x="77140" y="187081"/>
                    <a:pt x="71311" y="156346"/>
                  </a:cubicBezTo>
                  <a:cubicBezTo>
                    <a:pt x="62186" y="119587"/>
                    <a:pt x="49851" y="83699"/>
                    <a:pt x="34449" y="49095"/>
                  </a:cubicBezTo>
                  <a:cubicBezTo>
                    <a:pt x="24924" y="28330"/>
                    <a:pt x="30163" y="15757"/>
                    <a:pt x="39116" y="6518"/>
                  </a:cubicBezTo>
                  <a:cubicBezTo>
                    <a:pt x="49594" y="-4245"/>
                    <a:pt x="60548" y="-3959"/>
                    <a:pt x="73026" y="24997"/>
                  </a:cubicBezTo>
                  <a:cubicBezTo>
                    <a:pt x="90609" y="65456"/>
                    <a:pt x="103610" y="107756"/>
                    <a:pt x="111792" y="151108"/>
                  </a:cubicBezTo>
                  <a:cubicBezTo>
                    <a:pt x="116821" y="182699"/>
                    <a:pt x="116364" y="214919"/>
                    <a:pt x="110459" y="246358"/>
                  </a:cubicBezTo>
                  <a:cubicBezTo>
                    <a:pt x="105277" y="273851"/>
                    <a:pt x="96809" y="300618"/>
                    <a:pt x="85218" y="326082"/>
                  </a:cubicBezTo>
                  <a:cubicBezTo>
                    <a:pt x="81979" y="333511"/>
                    <a:pt x="81407" y="339798"/>
                    <a:pt x="76931" y="354657"/>
                  </a:cubicBezTo>
                  <a:cubicBezTo>
                    <a:pt x="72673" y="369631"/>
                    <a:pt x="64862" y="383357"/>
                    <a:pt x="54166" y="394662"/>
                  </a:cubicBezTo>
                  <a:cubicBezTo>
                    <a:pt x="44641" y="403520"/>
                    <a:pt x="39783" y="405235"/>
                    <a:pt x="37116" y="404187"/>
                  </a:cubicBezTo>
                  <a:cubicBezTo>
                    <a:pt x="34449" y="403139"/>
                    <a:pt x="34068" y="399329"/>
                    <a:pt x="37973" y="394662"/>
                  </a:cubicBezTo>
                  <a:cubicBezTo>
                    <a:pt x="44631" y="387879"/>
                    <a:pt x="50051" y="379980"/>
                    <a:pt x="53976" y="371326"/>
                  </a:cubicBezTo>
                  <a:cubicBezTo>
                    <a:pt x="53976" y="371326"/>
                    <a:pt x="45974" y="381708"/>
                    <a:pt x="40640" y="387518"/>
                  </a:cubicBezTo>
                  <a:cubicBezTo>
                    <a:pt x="35887" y="392688"/>
                    <a:pt x="30430" y="397176"/>
                    <a:pt x="24448" y="400853"/>
                  </a:cubicBezTo>
                  <a:cubicBezTo>
                    <a:pt x="18638" y="404377"/>
                    <a:pt x="9494" y="400282"/>
                    <a:pt x="13304" y="395614"/>
                  </a:cubicBezTo>
                  <a:cubicBezTo>
                    <a:pt x="17114" y="390947"/>
                    <a:pt x="21305" y="388280"/>
                    <a:pt x="29115" y="379612"/>
                  </a:cubicBezTo>
                  <a:cubicBezTo>
                    <a:pt x="33306" y="375022"/>
                    <a:pt x="36926" y="369936"/>
                    <a:pt x="39878" y="364468"/>
                  </a:cubicBezTo>
                  <a:cubicBezTo>
                    <a:pt x="34335" y="369996"/>
                    <a:pt x="28344" y="375060"/>
                    <a:pt x="21971" y="379612"/>
                  </a:cubicBezTo>
                  <a:cubicBezTo>
                    <a:pt x="17047" y="383554"/>
                    <a:pt x="11094" y="386000"/>
                    <a:pt x="4827" y="386661"/>
                  </a:cubicBezTo>
                  <a:cubicBezTo>
                    <a:pt x="1588" y="386661"/>
                    <a:pt x="-2889" y="382851"/>
                    <a:pt x="2540" y="377707"/>
                  </a:cubicBezTo>
                  <a:cubicBezTo>
                    <a:pt x="10370" y="372249"/>
                    <a:pt x="17504" y="365851"/>
                    <a:pt x="23781" y="358657"/>
                  </a:cubicBezTo>
                  <a:cubicBezTo>
                    <a:pt x="29687" y="351133"/>
                    <a:pt x="32735" y="345037"/>
                    <a:pt x="30830" y="345132"/>
                  </a:cubicBezTo>
                  <a:cubicBezTo>
                    <a:pt x="28925" y="345227"/>
                    <a:pt x="25781" y="349990"/>
                    <a:pt x="18257" y="353419"/>
                  </a:cubicBezTo>
                  <a:cubicBezTo>
                    <a:pt x="10732" y="356848"/>
                    <a:pt x="1969" y="355705"/>
                    <a:pt x="445" y="351514"/>
                  </a:cubicBezTo>
                  <a:cubicBezTo>
                    <a:pt x="-1079" y="347323"/>
                    <a:pt x="1302" y="348847"/>
                    <a:pt x="8160" y="34437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8" name="Google Shape;4047;p48">
              <a:extLst>
                <a:ext uri="{FF2B5EF4-FFF2-40B4-BE49-F238E27FC236}">
                  <a16:creationId xmlns:a16="http://schemas.microsoft.com/office/drawing/2014/main" id="{E3C206DC-EF45-4D4A-AC2B-41C665E82BCD}"/>
                </a:ext>
              </a:extLst>
            </p:cNvPr>
            <p:cNvSpPr/>
            <p:nvPr/>
          </p:nvSpPr>
          <p:spPr>
            <a:xfrm>
              <a:off x="4957330" y="339243"/>
              <a:ext cx="69518" cy="88698"/>
            </a:xfrm>
            <a:custGeom>
              <a:avLst/>
              <a:gdLst/>
              <a:ahLst/>
              <a:cxnLst/>
              <a:rect l="l" t="t" r="r" b="b"/>
              <a:pathLst>
                <a:path w="69518" h="88698" extrusionOk="0">
                  <a:moveTo>
                    <a:pt x="69519" y="69040"/>
                  </a:moveTo>
                  <a:cubicBezTo>
                    <a:pt x="69519" y="69040"/>
                    <a:pt x="42848" y="92757"/>
                    <a:pt x="13130" y="88090"/>
                  </a:cubicBezTo>
                  <a:lnTo>
                    <a:pt x="1320" y="38179"/>
                  </a:lnTo>
                  <a:cubicBezTo>
                    <a:pt x="1320" y="38179"/>
                    <a:pt x="-6491" y="11985"/>
                    <a:pt x="15893" y="2079"/>
                  </a:cubicBezTo>
                  <a:cubicBezTo>
                    <a:pt x="38277" y="-7827"/>
                    <a:pt x="59898" y="18177"/>
                    <a:pt x="69519" y="69040"/>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9" name="Google Shape;4048;p48">
              <a:extLst>
                <a:ext uri="{FF2B5EF4-FFF2-40B4-BE49-F238E27FC236}">
                  <a16:creationId xmlns:a16="http://schemas.microsoft.com/office/drawing/2014/main" id="{24262939-A242-0242-993A-C7A44FA4437F}"/>
                </a:ext>
              </a:extLst>
            </p:cNvPr>
            <p:cNvSpPr/>
            <p:nvPr/>
          </p:nvSpPr>
          <p:spPr>
            <a:xfrm>
              <a:off x="4820537" y="320915"/>
              <a:ext cx="59626" cy="62603"/>
            </a:xfrm>
            <a:custGeom>
              <a:avLst/>
              <a:gdLst/>
              <a:ahLst/>
              <a:cxnLst/>
              <a:rect l="l" t="t" r="r" b="b"/>
              <a:pathLst>
                <a:path w="59626" h="62603" extrusionOk="0">
                  <a:moveTo>
                    <a:pt x="59627" y="405"/>
                  </a:moveTo>
                  <a:cubicBezTo>
                    <a:pt x="59627" y="405"/>
                    <a:pt x="31052" y="-8358"/>
                    <a:pt x="0" y="55650"/>
                  </a:cubicBezTo>
                  <a:lnTo>
                    <a:pt x="11430" y="62603"/>
                  </a:lnTo>
                  <a:cubicBezTo>
                    <a:pt x="25775" y="40593"/>
                    <a:pt x="41891" y="19791"/>
                    <a:pt x="59627" y="40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50" name="Google Shape;4049;p48">
              <a:extLst>
                <a:ext uri="{FF2B5EF4-FFF2-40B4-BE49-F238E27FC236}">
                  <a16:creationId xmlns:a16="http://schemas.microsoft.com/office/drawing/2014/main" id="{ACDC48B5-8EFD-354F-B053-71BB3D450604}"/>
                </a:ext>
              </a:extLst>
            </p:cNvPr>
            <p:cNvSpPr/>
            <p:nvPr/>
          </p:nvSpPr>
          <p:spPr>
            <a:xfrm>
              <a:off x="2491198" y="3393133"/>
              <a:ext cx="385953" cy="222884"/>
            </a:xfrm>
            <a:custGeom>
              <a:avLst/>
              <a:gdLst/>
              <a:ahLst/>
              <a:cxnLst/>
              <a:rect l="l" t="t" r="r" b="b"/>
              <a:pathLst>
                <a:path w="385953" h="222884" extrusionOk="0">
                  <a:moveTo>
                    <a:pt x="192976" y="222885"/>
                  </a:moveTo>
                  <a:lnTo>
                    <a:pt x="0" y="111443"/>
                  </a:lnTo>
                  <a:lnTo>
                    <a:pt x="192976" y="0"/>
                  </a:lnTo>
                  <a:lnTo>
                    <a:pt x="385953" y="111443"/>
                  </a:lnTo>
                  <a:lnTo>
                    <a:pt x="192976" y="222885"/>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51" name="Google Shape;4050;p48">
              <a:extLst>
                <a:ext uri="{FF2B5EF4-FFF2-40B4-BE49-F238E27FC236}">
                  <a16:creationId xmlns:a16="http://schemas.microsoft.com/office/drawing/2014/main" id="{6B128CDF-3FB5-CB4C-B334-C63664CD29CB}"/>
                </a:ext>
              </a:extLst>
            </p:cNvPr>
            <p:cNvSpPr/>
            <p:nvPr/>
          </p:nvSpPr>
          <p:spPr>
            <a:xfrm>
              <a:off x="2797046" y="3214634"/>
              <a:ext cx="385953" cy="222789"/>
            </a:xfrm>
            <a:custGeom>
              <a:avLst/>
              <a:gdLst/>
              <a:ahLst/>
              <a:cxnLst/>
              <a:rect l="l" t="t" r="r" b="b"/>
              <a:pathLst>
                <a:path w="385953" h="222789" extrusionOk="0">
                  <a:moveTo>
                    <a:pt x="192976" y="222790"/>
                  </a:moveTo>
                  <a:lnTo>
                    <a:pt x="0" y="111443"/>
                  </a:lnTo>
                  <a:lnTo>
                    <a:pt x="192976" y="0"/>
                  </a:lnTo>
                  <a:lnTo>
                    <a:pt x="385953" y="111443"/>
                  </a:lnTo>
                  <a:lnTo>
                    <a:pt x="192976" y="222790"/>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52" name="Google Shape;4051;p48">
              <a:extLst>
                <a:ext uri="{FF2B5EF4-FFF2-40B4-BE49-F238E27FC236}">
                  <a16:creationId xmlns:a16="http://schemas.microsoft.com/office/drawing/2014/main" id="{B83B2F89-59BC-814A-AF31-42356153EA50}"/>
                </a:ext>
              </a:extLst>
            </p:cNvPr>
            <p:cNvSpPr/>
            <p:nvPr/>
          </p:nvSpPr>
          <p:spPr>
            <a:xfrm>
              <a:off x="2911632" y="2431203"/>
              <a:ext cx="385953" cy="222884"/>
            </a:xfrm>
            <a:custGeom>
              <a:avLst/>
              <a:gdLst/>
              <a:ahLst/>
              <a:cxnLst/>
              <a:rect l="l" t="t" r="r" b="b"/>
              <a:pathLst>
                <a:path w="385953" h="222884" extrusionOk="0">
                  <a:moveTo>
                    <a:pt x="192977" y="222885"/>
                  </a:moveTo>
                  <a:lnTo>
                    <a:pt x="0" y="111442"/>
                  </a:lnTo>
                  <a:lnTo>
                    <a:pt x="192977" y="0"/>
                  </a:lnTo>
                  <a:lnTo>
                    <a:pt x="385953" y="111442"/>
                  </a:lnTo>
                  <a:lnTo>
                    <a:pt x="192977" y="222885"/>
                  </a:lnTo>
                  <a:close/>
                </a:path>
              </a:pathLst>
            </a:custGeom>
            <a:solidFill>
              <a:srgbClr val="70B6F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53" name="Google Shape;4052;p48">
              <a:extLst>
                <a:ext uri="{FF2B5EF4-FFF2-40B4-BE49-F238E27FC236}">
                  <a16:creationId xmlns:a16="http://schemas.microsoft.com/office/drawing/2014/main" id="{9F9858F9-829C-BA4B-9A14-2AACBADBB435}"/>
                </a:ext>
              </a:extLst>
            </p:cNvPr>
            <p:cNvSpPr/>
            <p:nvPr/>
          </p:nvSpPr>
          <p:spPr>
            <a:xfrm>
              <a:off x="2911632" y="2542645"/>
              <a:ext cx="192976" cy="830294"/>
            </a:xfrm>
            <a:custGeom>
              <a:avLst/>
              <a:gdLst/>
              <a:ahLst/>
              <a:cxnLst/>
              <a:rect l="l" t="t" r="r" b="b"/>
              <a:pathLst>
                <a:path w="192976" h="830294" extrusionOk="0">
                  <a:moveTo>
                    <a:pt x="192977" y="830294"/>
                  </a:moveTo>
                  <a:lnTo>
                    <a:pt x="0" y="718852"/>
                  </a:lnTo>
                  <a:lnTo>
                    <a:pt x="0" y="0"/>
                  </a:lnTo>
                  <a:lnTo>
                    <a:pt x="192977" y="111442"/>
                  </a:lnTo>
                  <a:lnTo>
                    <a:pt x="192977" y="830294"/>
                  </a:lnTo>
                  <a:close/>
                </a:path>
              </a:pathLst>
            </a:custGeom>
            <a:solidFill>
              <a:srgbClr val="4399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54" name="Google Shape;4053;p48">
              <a:extLst>
                <a:ext uri="{FF2B5EF4-FFF2-40B4-BE49-F238E27FC236}">
                  <a16:creationId xmlns:a16="http://schemas.microsoft.com/office/drawing/2014/main" id="{F2CCD5E9-4363-DC42-AEF2-2A96353C528B}"/>
                </a:ext>
              </a:extLst>
            </p:cNvPr>
            <p:cNvSpPr/>
            <p:nvPr/>
          </p:nvSpPr>
          <p:spPr>
            <a:xfrm>
              <a:off x="3104608" y="2542645"/>
              <a:ext cx="192976" cy="830294"/>
            </a:xfrm>
            <a:custGeom>
              <a:avLst/>
              <a:gdLst/>
              <a:ahLst/>
              <a:cxnLst/>
              <a:rect l="l" t="t" r="r" b="b"/>
              <a:pathLst>
                <a:path w="192976" h="830294" extrusionOk="0">
                  <a:moveTo>
                    <a:pt x="192977" y="718852"/>
                  </a:moveTo>
                  <a:lnTo>
                    <a:pt x="0" y="830294"/>
                  </a:lnTo>
                  <a:lnTo>
                    <a:pt x="0" y="111442"/>
                  </a:lnTo>
                  <a:lnTo>
                    <a:pt x="192977" y="0"/>
                  </a:lnTo>
                  <a:lnTo>
                    <a:pt x="192977" y="718852"/>
                  </a:lnTo>
                  <a:close/>
                </a:path>
              </a:pathLst>
            </a:custGeom>
            <a:solidFill>
              <a:srgbClr val="3E7E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55" name="Google Shape;4054;p48">
              <a:extLst>
                <a:ext uri="{FF2B5EF4-FFF2-40B4-BE49-F238E27FC236}">
                  <a16:creationId xmlns:a16="http://schemas.microsoft.com/office/drawing/2014/main" id="{E0976FAC-9648-B94C-8DB1-D10DEDE1C7AB}"/>
                </a:ext>
              </a:extLst>
            </p:cNvPr>
            <p:cNvSpPr/>
            <p:nvPr/>
          </p:nvSpPr>
          <p:spPr>
            <a:xfrm>
              <a:off x="2622167" y="2797249"/>
              <a:ext cx="385953" cy="222789"/>
            </a:xfrm>
            <a:custGeom>
              <a:avLst/>
              <a:gdLst/>
              <a:ahLst/>
              <a:cxnLst/>
              <a:rect l="l" t="t" r="r" b="b"/>
              <a:pathLst>
                <a:path w="385953" h="222789" extrusionOk="0">
                  <a:moveTo>
                    <a:pt x="192976" y="222790"/>
                  </a:moveTo>
                  <a:lnTo>
                    <a:pt x="0" y="111347"/>
                  </a:lnTo>
                  <a:lnTo>
                    <a:pt x="192976" y="0"/>
                  </a:lnTo>
                  <a:lnTo>
                    <a:pt x="385953" y="111347"/>
                  </a:lnTo>
                  <a:lnTo>
                    <a:pt x="192976" y="222790"/>
                  </a:lnTo>
                  <a:close/>
                </a:path>
              </a:pathLst>
            </a:custGeom>
            <a:solidFill>
              <a:srgbClr val="FF4D4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56" name="Google Shape;4055;p48">
              <a:extLst>
                <a:ext uri="{FF2B5EF4-FFF2-40B4-BE49-F238E27FC236}">
                  <a16:creationId xmlns:a16="http://schemas.microsoft.com/office/drawing/2014/main" id="{6F1FE85A-BB46-7E46-8D26-D6D556B67BBE}"/>
                </a:ext>
              </a:extLst>
            </p:cNvPr>
            <p:cNvSpPr/>
            <p:nvPr/>
          </p:nvSpPr>
          <p:spPr>
            <a:xfrm>
              <a:off x="2622167" y="2908596"/>
              <a:ext cx="192976" cy="630555"/>
            </a:xfrm>
            <a:custGeom>
              <a:avLst/>
              <a:gdLst/>
              <a:ahLst/>
              <a:cxnLst/>
              <a:rect l="l" t="t" r="r" b="b"/>
              <a:pathLst>
                <a:path w="192976" h="630555" extrusionOk="0">
                  <a:moveTo>
                    <a:pt x="192976" y="630555"/>
                  </a:moveTo>
                  <a:lnTo>
                    <a:pt x="0" y="519113"/>
                  </a:lnTo>
                  <a:lnTo>
                    <a:pt x="0" y="0"/>
                  </a:lnTo>
                  <a:lnTo>
                    <a:pt x="192976" y="111443"/>
                  </a:lnTo>
                  <a:lnTo>
                    <a:pt x="192976" y="630555"/>
                  </a:lnTo>
                  <a:close/>
                </a:path>
              </a:pathLst>
            </a:custGeom>
            <a:solidFill>
              <a:srgbClr val="FF4D4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57" name="Google Shape;4056;p48">
              <a:extLst>
                <a:ext uri="{FF2B5EF4-FFF2-40B4-BE49-F238E27FC236}">
                  <a16:creationId xmlns:a16="http://schemas.microsoft.com/office/drawing/2014/main" id="{EA02B218-3114-AC4B-8B3B-0C559C12418A}"/>
                </a:ext>
              </a:extLst>
            </p:cNvPr>
            <p:cNvSpPr/>
            <p:nvPr/>
          </p:nvSpPr>
          <p:spPr>
            <a:xfrm>
              <a:off x="2622167" y="2908596"/>
              <a:ext cx="192976" cy="630555"/>
            </a:xfrm>
            <a:custGeom>
              <a:avLst/>
              <a:gdLst/>
              <a:ahLst/>
              <a:cxnLst/>
              <a:rect l="l" t="t" r="r" b="b"/>
              <a:pathLst>
                <a:path w="192976" h="630555" extrusionOk="0">
                  <a:moveTo>
                    <a:pt x="192976" y="630555"/>
                  </a:moveTo>
                  <a:lnTo>
                    <a:pt x="0" y="519113"/>
                  </a:lnTo>
                  <a:lnTo>
                    <a:pt x="0" y="0"/>
                  </a:lnTo>
                  <a:lnTo>
                    <a:pt x="192976" y="111443"/>
                  </a:lnTo>
                  <a:lnTo>
                    <a:pt x="192976" y="630555"/>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58" name="Google Shape;4057;p48">
              <a:extLst>
                <a:ext uri="{FF2B5EF4-FFF2-40B4-BE49-F238E27FC236}">
                  <a16:creationId xmlns:a16="http://schemas.microsoft.com/office/drawing/2014/main" id="{918C15AC-A0C6-8047-A1E2-61377922D4A0}"/>
                </a:ext>
              </a:extLst>
            </p:cNvPr>
            <p:cNvSpPr/>
            <p:nvPr/>
          </p:nvSpPr>
          <p:spPr>
            <a:xfrm>
              <a:off x="2815143" y="2908596"/>
              <a:ext cx="192976" cy="630555"/>
            </a:xfrm>
            <a:custGeom>
              <a:avLst/>
              <a:gdLst/>
              <a:ahLst/>
              <a:cxnLst/>
              <a:rect l="l" t="t" r="r" b="b"/>
              <a:pathLst>
                <a:path w="192976" h="630555" extrusionOk="0">
                  <a:moveTo>
                    <a:pt x="192977" y="519113"/>
                  </a:moveTo>
                  <a:lnTo>
                    <a:pt x="0" y="630555"/>
                  </a:lnTo>
                  <a:lnTo>
                    <a:pt x="0" y="111443"/>
                  </a:lnTo>
                  <a:lnTo>
                    <a:pt x="192977" y="0"/>
                  </a:lnTo>
                  <a:lnTo>
                    <a:pt x="192977" y="519113"/>
                  </a:lnTo>
                  <a:close/>
                </a:path>
              </a:pathLst>
            </a:custGeom>
            <a:solidFill>
              <a:srgbClr val="D33D3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59" name="Google Shape;4058;p48">
              <a:extLst>
                <a:ext uri="{FF2B5EF4-FFF2-40B4-BE49-F238E27FC236}">
                  <a16:creationId xmlns:a16="http://schemas.microsoft.com/office/drawing/2014/main" id="{DF5AFAC5-F089-4A45-B1E3-044B333BECAB}"/>
                </a:ext>
              </a:extLst>
            </p:cNvPr>
            <p:cNvSpPr/>
            <p:nvPr/>
          </p:nvSpPr>
          <p:spPr>
            <a:xfrm>
              <a:off x="2244025" y="3539151"/>
              <a:ext cx="385953" cy="222884"/>
            </a:xfrm>
            <a:custGeom>
              <a:avLst/>
              <a:gdLst/>
              <a:ahLst/>
              <a:cxnLst/>
              <a:rect l="l" t="t" r="r" b="b"/>
              <a:pathLst>
                <a:path w="385953" h="222884" extrusionOk="0">
                  <a:moveTo>
                    <a:pt x="192977" y="222885"/>
                  </a:moveTo>
                  <a:lnTo>
                    <a:pt x="0" y="111442"/>
                  </a:lnTo>
                  <a:lnTo>
                    <a:pt x="192977" y="0"/>
                  </a:lnTo>
                  <a:lnTo>
                    <a:pt x="385953" y="111442"/>
                  </a:lnTo>
                  <a:lnTo>
                    <a:pt x="192977" y="222885"/>
                  </a:ln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0" name="Google Shape;4059;p48">
              <a:extLst>
                <a:ext uri="{FF2B5EF4-FFF2-40B4-BE49-F238E27FC236}">
                  <a16:creationId xmlns:a16="http://schemas.microsoft.com/office/drawing/2014/main" id="{119E4F56-613C-054B-8F66-984803B4B7EF}"/>
                </a:ext>
              </a:extLst>
            </p:cNvPr>
            <p:cNvSpPr/>
            <p:nvPr/>
          </p:nvSpPr>
          <p:spPr>
            <a:xfrm>
              <a:off x="2313938" y="3177773"/>
              <a:ext cx="385953" cy="222789"/>
            </a:xfrm>
            <a:custGeom>
              <a:avLst/>
              <a:gdLst/>
              <a:ahLst/>
              <a:cxnLst/>
              <a:rect l="l" t="t" r="r" b="b"/>
              <a:pathLst>
                <a:path w="385953" h="222789" extrusionOk="0">
                  <a:moveTo>
                    <a:pt x="192977" y="222790"/>
                  </a:moveTo>
                  <a:lnTo>
                    <a:pt x="0" y="111347"/>
                  </a:lnTo>
                  <a:lnTo>
                    <a:pt x="192977" y="0"/>
                  </a:lnTo>
                  <a:lnTo>
                    <a:pt x="385953" y="111347"/>
                  </a:lnTo>
                  <a:lnTo>
                    <a:pt x="192977" y="222790"/>
                  </a:lnTo>
                  <a:close/>
                </a:path>
              </a:pathLst>
            </a:custGeom>
            <a:solidFill>
              <a:srgbClr val="B7E2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1" name="Google Shape;4060;p48">
              <a:extLst>
                <a:ext uri="{FF2B5EF4-FFF2-40B4-BE49-F238E27FC236}">
                  <a16:creationId xmlns:a16="http://schemas.microsoft.com/office/drawing/2014/main" id="{65E61F68-2DB9-7C40-B508-EE410C836A5C}"/>
                </a:ext>
              </a:extLst>
            </p:cNvPr>
            <p:cNvSpPr/>
            <p:nvPr/>
          </p:nvSpPr>
          <p:spPr>
            <a:xfrm>
              <a:off x="2313938" y="3289120"/>
              <a:ext cx="192976" cy="430815"/>
            </a:xfrm>
            <a:custGeom>
              <a:avLst/>
              <a:gdLst/>
              <a:ahLst/>
              <a:cxnLst/>
              <a:rect l="l" t="t" r="r" b="b"/>
              <a:pathLst>
                <a:path w="192976" h="430815" extrusionOk="0">
                  <a:moveTo>
                    <a:pt x="192977" y="430816"/>
                  </a:moveTo>
                  <a:lnTo>
                    <a:pt x="0" y="319468"/>
                  </a:lnTo>
                  <a:lnTo>
                    <a:pt x="0" y="0"/>
                  </a:lnTo>
                  <a:lnTo>
                    <a:pt x="192977" y="111442"/>
                  </a:lnTo>
                  <a:lnTo>
                    <a:pt x="192977" y="430816"/>
                  </a:lnTo>
                  <a:close/>
                </a:path>
              </a:pathLst>
            </a:custGeom>
            <a:solidFill>
              <a:srgbClr val="B7E2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2" name="Google Shape;4061;p48">
              <a:extLst>
                <a:ext uri="{FF2B5EF4-FFF2-40B4-BE49-F238E27FC236}">
                  <a16:creationId xmlns:a16="http://schemas.microsoft.com/office/drawing/2014/main" id="{60350D88-6B18-1944-96A3-672DC0AF8853}"/>
                </a:ext>
              </a:extLst>
            </p:cNvPr>
            <p:cNvSpPr/>
            <p:nvPr/>
          </p:nvSpPr>
          <p:spPr>
            <a:xfrm>
              <a:off x="2313938" y="3289120"/>
              <a:ext cx="192976" cy="430815"/>
            </a:xfrm>
            <a:custGeom>
              <a:avLst/>
              <a:gdLst/>
              <a:ahLst/>
              <a:cxnLst/>
              <a:rect l="l" t="t" r="r" b="b"/>
              <a:pathLst>
                <a:path w="192976" h="430815" extrusionOk="0">
                  <a:moveTo>
                    <a:pt x="192977" y="430816"/>
                  </a:moveTo>
                  <a:lnTo>
                    <a:pt x="0" y="319468"/>
                  </a:lnTo>
                  <a:lnTo>
                    <a:pt x="0" y="0"/>
                  </a:lnTo>
                  <a:lnTo>
                    <a:pt x="192977" y="111442"/>
                  </a:lnTo>
                  <a:lnTo>
                    <a:pt x="192977" y="430816"/>
                  </a:lnTo>
                  <a:close/>
                </a:path>
              </a:pathLst>
            </a:custGeom>
            <a:solidFill>
              <a:srgbClr val="000000">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3" name="Google Shape;4062;p48">
              <a:extLst>
                <a:ext uri="{FF2B5EF4-FFF2-40B4-BE49-F238E27FC236}">
                  <a16:creationId xmlns:a16="http://schemas.microsoft.com/office/drawing/2014/main" id="{652A91C5-1A48-B247-A91D-8E73AFCF4F59}"/>
                </a:ext>
              </a:extLst>
            </p:cNvPr>
            <p:cNvSpPr/>
            <p:nvPr/>
          </p:nvSpPr>
          <p:spPr>
            <a:xfrm>
              <a:off x="2506915" y="3289120"/>
              <a:ext cx="192976" cy="430815"/>
            </a:xfrm>
            <a:custGeom>
              <a:avLst/>
              <a:gdLst/>
              <a:ahLst/>
              <a:cxnLst/>
              <a:rect l="l" t="t" r="r" b="b"/>
              <a:pathLst>
                <a:path w="192976" h="430815" extrusionOk="0">
                  <a:moveTo>
                    <a:pt x="192977" y="319468"/>
                  </a:moveTo>
                  <a:lnTo>
                    <a:pt x="0" y="430816"/>
                  </a:lnTo>
                  <a:lnTo>
                    <a:pt x="0" y="111442"/>
                  </a:lnTo>
                  <a:lnTo>
                    <a:pt x="192977" y="0"/>
                  </a:lnTo>
                  <a:lnTo>
                    <a:pt x="192977" y="319468"/>
                  </a:lnTo>
                  <a:close/>
                </a:path>
              </a:pathLst>
            </a:custGeom>
            <a:solidFill>
              <a:srgbClr val="B7E2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4" name="Google Shape;4063;p48">
              <a:extLst>
                <a:ext uri="{FF2B5EF4-FFF2-40B4-BE49-F238E27FC236}">
                  <a16:creationId xmlns:a16="http://schemas.microsoft.com/office/drawing/2014/main" id="{1C0BD97A-8118-EE44-9DCD-C5825450A275}"/>
                </a:ext>
              </a:extLst>
            </p:cNvPr>
            <p:cNvSpPr/>
            <p:nvPr/>
          </p:nvSpPr>
          <p:spPr>
            <a:xfrm>
              <a:off x="2506915" y="3289120"/>
              <a:ext cx="192976" cy="430815"/>
            </a:xfrm>
            <a:custGeom>
              <a:avLst/>
              <a:gdLst/>
              <a:ahLst/>
              <a:cxnLst/>
              <a:rect l="l" t="t" r="r" b="b"/>
              <a:pathLst>
                <a:path w="192976" h="430815" extrusionOk="0">
                  <a:moveTo>
                    <a:pt x="192977" y="319468"/>
                  </a:moveTo>
                  <a:lnTo>
                    <a:pt x="0" y="430816"/>
                  </a:lnTo>
                  <a:lnTo>
                    <a:pt x="0" y="111442"/>
                  </a:lnTo>
                  <a:lnTo>
                    <a:pt x="192977" y="0"/>
                  </a:lnTo>
                  <a:lnTo>
                    <a:pt x="192977" y="319468"/>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5" name="Google Shape;4064;p48">
              <a:extLst>
                <a:ext uri="{FF2B5EF4-FFF2-40B4-BE49-F238E27FC236}">
                  <a16:creationId xmlns:a16="http://schemas.microsoft.com/office/drawing/2014/main" id="{704FAB1C-371C-2B4B-80A6-96648838014E}"/>
                </a:ext>
              </a:extLst>
            </p:cNvPr>
            <p:cNvSpPr/>
            <p:nvPr/>
          </p:nvSpPr>
          <p:spPr>
            <a:xfrm>
              <a:off x="3217241" y="3786325"/>
              <a:ext cx="1277540" cy="681323"/>
            </a:xfrm>
            <a:custGeom>
              <a:avLst/>
              <a:gdLst/>
              <a:ahLst/>
              <a:cxnLst/>
              <a:rect l="l" t="t" r="r" b="b"/>
              <a:pathLst>
                <a:path w="1277540" h="681323" extrusionOk="0">
                  <a:moveTo>
                    <a:pt x="1277541" y="681323"/>
                  </a:moveTo>
                  <a:lnTo>
                    <a:pt x="1153716" y="503015"/>
                  </a:lnTo>
                  <a:lnTo>
                    <a:pt x="1093708" y="476155"/>
                  </a:lnTo>
                  <a:cubicBezTo>
                    <a:pt x="1048160" y="465620"/>
                    <a:pt x="1001582" y="460258"/>
                    <a:pt x="954834" y="460153"/>
                  </a:cubicBezTo>
                  <a:cubicBezTo>
                    <a:pt x="898922" y="516541"/>
                    <a:pt x="546306" y="531590"/>
                    <a:pt x="406289" y="462058"/>
                  </a:cubicBezTo>
                  <a:cubicBezTo>
                    <a:pt x="247507" y="383191"/>
                    <a:pt x="164259" y="286893"/>
                    <a:pt x="138351" y="227933"/>
                  </a:cubicBezTo>
                  <a:cubicBezTo>
                    <a:pt x="92250" y="123158"/>
                    <a:pt x="180165" y="0"/>
                    <a:pt x="180165" y="0"/>
                  </a:cubicBezTo>
                  <a:cubicBezTo>
                    <a:pt x="-60055" y="138684"/>
                    <a:pt x="-60055" y="364427"/>
                    <a:pt x="180165" y="503111"/>
                  </a:cubicBezTo>
                  <a:cubicBezTo>
                    <a:pt x="405336" y="633127"/>
                    <a:pt x="762905" y="641223"/>
                    <a:pt x="1004649" y="527495"/>
                  </a:cubicBezTo>
                  <a:lnTo>
                    <a:pt x="1004649" y="527495"/>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6" name="Google Shape;4065;p48">
              <a:extLst>
                <a:ext uri="{FF2B5EF4-FFF2-40B4-BE49-F238E27FC236}">
                  <a16:creationId xmlns:a16="http://schemas.microsoft.com/office/drawing/2014/main" id="{30A0BEB8-B7D2-2743-92F5-C7E550147E3F}"/>
                </a:ext>
              </a:extLst>
            </p:cNvPr>
            <p:cNvSpPr/>
            <p:nvPr/>
          </p:nvSpPr>
          <p:spPr>
            <a:xfrm>
              <a:off x="4341906" y="4346681"/>
              <a:ext cx="972788" cy="561593"/>
            </a:xfrm>
            <a:custGeom>
              <a:avLst/>
              <a:gdLst/>
              <a:ahLst/>
              <a:cxnLst/>
              <a:rect l="l" t="t" r="r" b="b"/>
              <a:pathLst>
                <a:path w="972788" h="561593" extrusionOk="0">
                  <a:moveTo>
                    <a:pt x="831532" y="561594"/>
                  </a:moveTo>
                  <a:lnTo>
                    <a:pt x="0" y="81534"/>
                  </a:lnTo>
                  <a:lnTo>
                    <a:pt x="141256" y="0"/>
                  </a:lnTo>
                  <a:lnTo>
                    <a:pt x="972788" y="480060"/>
                  </a:lnTo>
                  <a:lnTo>
                    <a:pt x="831532" y="561594"/>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7" name="Google Shape;4066;p48">
              <a:extLst>
                <a:ext uri="{FF2B5EF4-FFF2-40B4-BE49-F238E27FC236}">
                  <a16:creationId xmlns:a16="http://schemas.microsoft.com/office/drawing/2014/main" id="{B267DC2E-B30B-9F41-9A49-7DB3D39E1A07}"/>
                </a:ext>
              </a:extLst>
            </p:cNvPr>
            <p:cNvSpPr/>
            <p:nvPr/>
          </p:nvSpPr>
          <p:spPr>
            <a:xfrm>
              <a:off x="3246959" y="3638497"/>
              <a:ext cx="1231677" cy="711112"/>
            </a:xfrm>
            <a:custGeom>
              <a:avLst/>
              <a:gdLst/>
              <a:ahLst/>
              <a:cxnLst/>
              <a:rect l="l" t="t" r="r" b="b"/>
              <a:pathLst>
                <a:path w="1231677" h="711112" extrusionOk="0">
                  <a:moveTo>
                    <a:pt x="180165" y="607029"/>
                  </a:moveTo>
                  <a:cubicBezTo>
                    <a:pt x="-60055" y="468344"/>
                    <a:pt x="-60055" y="242697"/>
                    <a:pt x="180165" y="104013"/>
                  </a:cubicBezTo>
                  <a:cubicBezTo>
                    <a:pt x="420386" y="-34671"/>
                    <a:pt x="811292" y="-34671"/>
                    <a:pt x="1051512" y="104013"/>
                  </a:cubicBezTo>
                  <a:cubicBezTo>
                    <a:pt x="1291733" y="242697"/>
                    <a:pt x="1291733" y="468344"/>
                    <a:pt x="1051512" y="607029"/>
                  </a:cubicBezTo>
                  <a:cubicBezTo>
                    <a:pt x="811292" y="745713"/>
                    <a:pt x="420386" y="745903"/>
                    <a:pt x="180165" y="607029"/>
                  </a:cubicBezTo>
                  <a:close/>
                  <a:moveTo>
                    <a:pt x="945213" y="165354"/>
                  </a:moveTo>
                  <a:cubicBezTo>
                    <a:pt x="763572" y="60579"/>
                    <a:pt x="468011" y="60579"/>
                    <a:pt x="286464" y="165354"/>
                  </a:cubicBezTo>
                  <a:cubicBezTo>
                    <a:pt x="104918" y="270129"/>
                    <a:pt x="104823" y="441103"/>
                    <a:pt x="286464" y="545878"/>
                  </a:cubicBezTo>
                  <a:cubicBezTo>
                    <a:pt x="468106" y="650653"/>
                    <a:pt x="763572" y="650653"/>
                    <a:pt x="945213" y="545878"/>
                  </a:cubicBezTo>
                  <a:cubicBezTo>
                    <a:pt x="1126855" y="441103"/>
                    <a:pt x="1126855" y="270224"/>
                    <a:pt x="945213" y="165354"/>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8" name="Google Shape;4067;p48">
              <a:extLst>
                <a:ext uri="{FF2B5EF4-FFF2-40B4-BE49-F238E27FC236}">
                  <a16:creationId xmlns:a16="http://schemas.microsoft.com/office/drawing/2014/main" id="{51108B00-82A2-3C48-ADE8-F853CDAAB090}"/>
                </a:ext>
              </a:extLst>
            </p:cNvPr>
            <p:cNvSpPr/>
            <p:nvPr/>
          </p:nvSpPr>
          <p:spPr>
            <a:xfrm>
              <a:off x="3247293" y="3898053"/>
              <a:ext cx="108013" cy="106584"/>
            </a:xfrm>
            <a:custGeom>
              <a:avLst/>
              <a:gdLst/>
              <a:ahLst/>
              <a:cxnLst/>
              <a:rect l="l" t="t" r="r" b="b"/>
              <a:pathLst>
                <a:path w="108013" h="106584" extrusionOk="0">
                  <a:moveTo>
                    <a:pt x="0" y="106585"/>
                  </a:moveTo>
                  <a:lnTo>
                    <a:pt x="0" y="0"/>
                  </a:lnTo>
                  <a:lnTo>
                    <a:pt x="108013" y="53245"/>
                  </a:lnTo>
                  <a:lnTo>
                    <a:pt x="0" y="106585"/>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9" name="Google Shape;4068;p48">
              <a:extLst>
                <a:ext uri="{FF2B5EF4-FFF2-40B4-BE49-F238E27FC236}">
                  <a16:creationId xmlns:a16="http://schemas.microsoft.com/office/drawing/2014/main" id="{C0938D10-B1FE-0949-AA5A-B495336B689C}"/>
                </a:ext>
              </a:extLst>
            </p:cNvPr>
            <p:cNvSpPr/>
            <p:nvPr/>
          </p:nvSpPr>
          <p:spPr>
            <a:xfrm>
              <a:off x="3553141" y="4166849"/>
              <a:ext cx="622063" cy="123348"/>
            </a:xfrm>
            <a:custGeom>
              <a:avLst/>
              <a:gdLst/>
              <a:ahLst/>
              <a:cxnLst/>
              <a:rect l="l" t="t" r="r" b="b"/>
              <a:pathLst>
                <a:path w="622063" h="123348" extrusionOk="0">
                  <a:moveTo>
                    <a:pt x="0" y="13525"/>
                  </a:moveTo>
                  <a:cubicBezTo>
                    <a:pt x="4381" y="18955"/>
                    <a:pt x="19812" y="123349"/>
                    <a:pt x="327470" y="123349"/>
                  </a:cubicBezTo>
                  <a:cubicBezTo>
                    <a:pt x="635127" y="123349"/>
                    <a:pt x="621983" y="0"/>
                    <a:pt x="621983" y="0"/>
                  </a:cubicBezTo>
                  <a:cubicBezTo>
                    <a:pt x="621983" y="0"/>
                    <a:pt x="331851" y="39910"/>
                    <a:pt x="327470" y="39910"/>
                  </a:cubicBezTo>
                  <a:cubicBezTo>
                    <a:pt x="323088" y="39910"/>
                    <a:pt x="0" y="13525"/>
                    <a:pt x="0" y="13525"/>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0" name="Google Shape;4069;p48">
              <a:extLst>
                <a:ext uri="{FF2B5EF4-FFF2-40B4-BE49-F238E27FC236}">
                  <a16:creationId xmlns:a16="http://schemas.microsoft.com/office/drawing/2014/main" id="{BE64002C-05B5-D647-A1A0-2FA9D2E2C52B}"/>
                </a:ext>
              </a:extLst>
            </p:cNvPr>
            <p:cNvSpPr/>
            <p:nvPr/>
          </p:nvSpPr>
          <p:spPr>
            <a:xfrm>
              <a:off x="4390007" y="3898053"/>
              <a:ext cx="88582" cy="95916"/>
            </a:xfrm>
            <a:custGeom>
              <a:avLst/>
              <a:gdLst/>
              <a:ahLst/>
              <a:cxnLst/>
              <a:rect l="l" t="t" r="r" b="b"/>
              <a:pathLst>
                <a:path w="88582" h="95916" extrusionOk="0">
                  <a:moveTo>
                    <a:pt x="88583" y="0"/>
                  </a:moveTo>
                  <a:lnTo>
                    <a:pt x="88583" y="95917"/>
                  </a:lnTo>
                  <a:lnTo>
                    <a:pt x="0" y="39433"/>
                  </a:lnTo>
                  <a:lnTo>
                    <a:pt x="88583" y="0"/>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1" name="Google Shape;4070;p48">
              <a:extLst>
                <a:ext uri="{FF2B5EF4-FFF2-40B4-BE49-F238E27FC236}">
                  <a16:creationId xmlns:a16="http://schemas.microsoft.com/office/drawing/2014/main" id="{472E0C63-3A3C-E943-B1D2-0EC6FDCEB5C7}"/>
                </a:ext>
              </a:extLst>
            </p:cNvPr>
            <p:cNvSpPr/>
            <p:nvPr/>
          </p:nvSpPr>
          <p:spPr>
            <a:xfrm>
              <a:off x="3582763" y="3612208"/>
              <a:ext cx="550640" cy="90297"/>
            </a:xfrm>
            <a:custGeom>
              <a:avLst/>
              <a:gdLst/>
              <a:ahLst/>
              <a:cxnLst/>
              <a:rect l="l" t="t" r="r" b="b"/>
              <a:pathLst>
                <a:path w="550640" h="90297" extrusionOk="0">
                  <a:moveTo>
                    <a:pt x="0" y="53816"/>
                  </a:moveTo>
                  <a:cubicBezTo>
                    <a:pt x="89316" y="19079"/>
                    <a:pt x="184204" y="838"/>
                    <a:pt x="280035" y="0"/>
                  </a:cubicBezTo>
                  <a:cubicBezTo>
                    <a:pt x="373275" y="295"/>
                    <a:pt x="465430" y="19984"/>
                    <a:pt x="550640" y="57817"/>
                  </a:cubicBezTo>
                  <a:lnTo>
                    <a:pt x="531114" y="90297"/>
                  </a:lnTo>
                  <a:lnTo>
                    <a:pt x="16764" y="90297"/>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2" name="Google Shape;4071;p48">
              <a:extLst>
                <a:ext uri="{FF2B5EF4-FFF2-40B4-BE49-F238E27FC236}">
                  <a16:creationId xmlns:a16="http://schemas.microsoft.com/office/drawing/2014/main" id="{4C08D664-94DC-7348-A87D-FF751792B490}"/>
                </a:ext>
              </a:extLst>
            </p:cNvPr>
            <p:cNvSpPr/>
            <p:nvPr/>
          </p:nvSpPr>
          <p:spPr>
            <a:xfrm>
              <a:off x="3404265" y="3670120"/>
              <a:ext cx="917257" cy="529590"/>
            </a:xfrm>
            <a:custGeom>
              <a:avLst/>
              <a:gdLst/>
              <a:ahLst/>
              <a:cxnLst/>
              <a:rect l="l" t="t" r="r" b="b"/>
              <a:pathLst>
                <a:path w="917257" h="529590" extrusionOk="0">
                  <a:moveTo>
                    <a:pt x="917258" y="264795"/>
                  </a:moveTo>
                  <a:cubicBezTo>
                    <a:pt x="917258" y="411037"/>
                    <a:pt x="711922" y="529590"/>
                    <a:pt x="458629" y="529590"/>
                  </a:cubicBezTo>
                  <a:cubicBezTo>
                    <a:pt x="205335" y="529590"/>
                    <a:pt x="0" y="411037"/>
                    <a:pt x="0" y="264795"/>
                  </a:cubicBezTo>
                  <a:cubicBezTo>
                    <a:pt x="0" y="118553"/>
                    <a:pt x="205335" y="0"/>
                    <a:pt x="458629" y="0"/>
                  </a:cubicBezTo>
                  <a:cubicBezTo>
                    <a:pt x="711923" y="0"/>
                    <a:pt x="917258" y="118553"/>
                    <a:pt x="917258" y="264795"/>
                  </a:cubicBezTo>
                  <a:close/>
                </a:path>
              </a:pathLst>
            </a:custGeom>
            <a:solidFill>
              <a:srgbClr val="3E7E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3" name="Google Shape;4072;p48">
              <a:extLst>
                <a:ext uri="{FF2B5EF4-FFF2-40B4-BE49-F238E27FC236}">
                  <a16:creationId xmlns:a16="http://schemas.microsoft.com/office/drawing/2014/main" id="{7CF8ABA6-2328-FA4D-ADA5-A409EE47A7C6}"/>
                </a:ext>
              </a:extLst>
            </p:cNvPr>
            <p:cNvSpPr/>
            <p:nvPr/>
          </p:nvSpPr>
          <p:spPr>
            <a:xfrm>
              <a:off x="3246959" y="3542485"/>
              <a:ext cx="1231677" cy="711136"/>
            </a:xfrm>
            <a:custGeom>
              <a:avLst/>
              <a:gdLst/>
              <a:ahLst/>
              <a:cxnLst/>
              <a:rect l="l" t="t" r="r" b="b"/>
              <a:pathLst>
                <a:path w="1231677" h="711136" extrusionOk="0">
                  <a:moveTo>
                    <a:pt x="180165" y="607124"/>
                  </a:moveTo>
                  <a:cubicBezTo>
                    <a:pt x="-60055" y="468440"/>
                    <a:pt x="-60055" y="242697"/>
                    <a:pt x="180165" y="104013"/>
                  </a:cubicBezTo>
                  <a:cubicBezTo>
                    <a:pt x="420386" y="-34671"/>
                    <a:pt x="811292" y="-34671"/>
                    <a:pt x="1051512" y="104013"/>
                  </a:cubicBezTo>
                  <a:cubicBezTo>
                    <a:pt x="1291733" y="242697"/>
                    <a:pt x="1291733" y="468440"/>
                    <a:pt x="1051512" y="607124"/>
                  </a:cubicBezTo>
                  <a:cubicBezTo>
                    <a:pt x="811292" y="745808"/>
                    <a:pt x="420386" y="745808"/>
                    <a:pt x="180165" y="607124"/>
                  </a:cubicBezTo>
                  <a:close/>
                  <a:moveTo>
                    <a:pt x="945213" y="165640"/>
                  </a:moveTo>
                  <a:cubicBezTo>
                    <a:pt x="763572" y="60865"/>
                    <a:pt x="468011" y="60865"/>
                    <a:pt x="286464" y="165640"/>
                  </a:cubicBezTo>
                  <a:cubicBezTo>
                    <a:pt x="104918" y="270415"/>
                    <a:pt x="104823" y="441198"/>
                    <a:pt x="286464" y="546068"/>
                  </a:cubicBezTo>
                  <a:cubicBezTo>
                    <a:pt x="468106" y="650939"/>
                    <a:pt x="763572" y="650843"/>
                    <a:pt x="945213" y="546068"/>
                  </a:cubicBezTo>
                  <a:cubicBezTo>
                    <a:pt x="1126855" y="441293"/>
                    <a:pt x="1126855" y="270415"/>
                    <a:pt x="945213" y="165640"/>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4" name="Google Shape;4073;p48">
              <a:extLst>
                <a:ext uri="{FF2B5EF4-FFF2-40B4-BE49-F238E27FC236}">
                  <a16:creationId xmlns:a16="http://schemas.microsoft.com/office/drawing/2014/main" id="{4A7B9B17-B58F-364D-8115-195116EDD5E0}"/>
                </a:ext>
              </a:extLst>
            </p:cNvPr>
            <p:cNvSpPr/>
            <p:nvPr/>
          </p:nvSpPr>
          <p:spPr>
            <a:xfrm>
              <a:off x="4233892" y="4110556"/>
              <a:ext cx="329469" cy="191071"/>
            </a:xfrm>
            <a:custGeom>
              <a:avLst/>
              <a:gdLst/>
              <a:ahLst/>
              <a:cxnLst/>
              <a:rect l="l" t="t" r="r" b="b"/>
              <a:pathLst>
                <a:path w="329469" h="191071" extrusionOk="0">
                  <a:moveTo>
                    <a:pt x="208407" y="191071"/>
                  </a:moveTo>
                  <a:lnTo>
                    <a:pt x="0" y="69818"/>
                  </a:lnTo>
                  <a:lnTo>
                    <a:pt x="121063" y="0"/>
                  </a:lnTo>
                  <a:lnTo>
                    <a:pt x="329470" y="121158"/>
                  </a:lnTo>
                  <a:lnTo>
                    <a:pt x="208407" y="191071"/>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5" name="Google Shape;4074;p48">
              <a:extLst>
                <a:ext uri="{FF2B5EF4-FFF2-40B4-BE49-F238E27FC236}">
                  <a16:creationId xmlns:a16="http://schemas.microsoft.com/office/drawing/2014/main" id="{DC2F0115-C90A-0B49-A793-2E89A51D99E4}"/>
                </a:ext>
              </a:extLst>
            </p:cNvPr>
            <p:cNvSpPr/>
            <p:nvPr/>
          </p:nvSpPr>
          <p:spPr>
            <a:xfrm>
              <a:off x="4234083" y="4180469"/>
              <a:ext cx="208216" cy="217741"/>
            </a:xfrm>
            <a:custGeom>
              <a:avLst/>
              <a:gdLst/>
              <a:ahLst/>
              <a:cxnLst/>
              <a:rect l="l" t="t" r="r" b="b"/>
              <a:pathLst>
                <a:path w="208216" h="217741" extrusionOk="0">
                  <a:moveTo>
                    <a:pt x="208217" y="217742"/>
                  </a:moveTo>
                  <a:lnTo>
                    <a:pt x="0" y="97250"/>
                  </a:lnTo>
                  <a:lnTo>
                    <a:pt x="0" y="0"/>
                  </a:lnTo>
                  <a:lnTo>
                    <a:pt x="208217" y="120491"/>
                  </a:lnTo>
                  <a:lnTo>
                    <a:pt x="208217" y="217742"/>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6" name="Google Shape;4075;p48">
              <a:extLst>
                <a:ext uri="{FF2B5EF4-FFF2-40B4-BE49-F238E27FC236}">
                  <a16:creationId xmlns:a16="http://schemas.microsoft.com/office/drawing/2014/main" id="{9BEB148A-A1D1-CE4F-B2A0-8512828F9D2A}"/>
                </a:ext>
              </a:extLst>
            </p:cNvPr>
            <p:cNvSpPr/>
            <p:nvPr/>
          </p:nvSpPr>
          <p:spPr>
            <a:xfrm>
              <a:off x="4368385" y="4248383"/>
              <a:ext cx="831437" cy="643127"/>
            </a:xfrm>
            <a:custGeom>
              <a:avLst/>
              <a:gdLst/>
              <a:ahLst/>
              <a:cxnLst/>
              <a:rect l="l" t="t" r="r" b="b"/>
              <a:pathLst>
                <a:path w="831437" h="643127" extrusionOk="0">
                  <a:moveTo>
                    <a:pt x="831437" y="643128"/>
                  </a:moveTo>
                  <a:lnTo>
                    <a:pt x="0" y="163068"/>
                  </a:lnTo>
                  <a:lnTo>
                    <a:pt x="0" y="0"/>
                  </a:lnTo>
                  <a:lnTo>
                    <a:pt x="831437" y="480060"/>
                  </a:lnTo>
                  <a:lnTo>
                    <a:pt x="831437" y="643128"/>
                  </a:ln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7" name="Google Shape;4076;p48">
              <a:extLst>
                <a:ext uri="{FF2B5EF4-FFF2-40B4-BE49-F238E27FC236}">
                  <a16:creationId xmlns:a16="http://schemas.microsoft.com/office/drawing/2014/main" id="{B56E7CEE-5A70-C04F-8406-089DE0623302}"/>
                </a:ext>
              </a:extLst>
            </p:cNvPr>
            <p:cNvSpPr/>
            <p:nvPr/>
          </p:nvSpPr>
          <p:spPr>
            <a:xfrm>
              <a:off x="4368385" y="4166944"/>
              <a:ext cx="972788" cy="561593"/>
            </a:xfrm>
            <a:custGeom>
              <a:avLst/>
              <a:gdLst/>
              <a:ahLst/>
              <a:cxnLst/>
              <a:rect l="l" t="t" r="r" b="b"/>
              <a:pathLst>
                <a:path w="972788" h="561593" extrusionOk="0">
                  <a:moveTo>
                    <a:pt x="831532" y="561594"/>
                  </a:moveTo>
                  <a:lnTo>
                    <a:pt x="0" y="81534"/>
                  </a:lnTo>
                  <a:lnTo>
                    <a:pt x="141256" y="0"/>
                  </a:lnTo>
                  <a:lnTo>
                    <a:pt x="972788" y="479965"/>
                  </a:lnTo>
                  <a:lnTo>
                    <a:pt x="831532" y="561594"/>
                  </a:lnTo>
                  <a:close/>
                </a:path>
              </a:pathLst>
            </a:custGeom>
            <a:solidFill>
              <a:srgbClr val="39405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8" name="Google Shape;4077;p48">
              <a:extLst>
                <a:ext uri="{FF2B5EF4-FFF2-40B4-BE49-F238E27FC236}">
                  <a16:creationId xmlns:a16="http://schemas.microsoft.com/office/drawing/2014/main" id="{32FEC8D4-3F3A-F147-9B74-3FBC9C43338D}"/>
                </a:ext>
              </a:extLst>
            </p:cNvPr>
            <p:cNvSpPr/>
            <p:nvPr/>
          </p:nvSpPr>
          <p:spPr>
            <a:xfrm>
              <a:off x="5199823" y="4646908"/>
              <a:ext cx="141350" cy="244601"/>
            </a:xfrm>
            <a:custGeom>
              <a:avLst/>
              <a:gdLst/>
              <a:ahLst/>
              <a:cxnLst/>
              <a:rect l="l" t="t" r="r" b="b"/>
              <a:pathLst>
                <a:path w="141350" h="244601" extrusionOk="0">
                  <a:moveTo>
                    <a:pt x="0" y="244602"/>
                  </a:moveTo>
                  <a:cubicBezTo>
                    <a:pt x="8572" y="243650"/>
                    <a:pt x="141351" y="165068"/>
                    <a:pt x="141351" y="165068"/>
                  </a:cubicBezTo>
                  <a:lnTo>
                    <a:pt x="141351" y="0"/>
                  </a:lnTo>
                  <a:lnTo>
                    <a:pt x="95" y="81629"/>
                  </a:lnTo>
                  <a:close/>
                </a:path>
              </a:pathLst>
            </a:custGeom>
            <a:solidFill>
              <a:srgbClr val="23273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9" name="Google Shape;4078;p48">
              <a:extLst>
                <a:ext uri="{FF2B5EF4-FFF2-40B4-BE49-F238E27FC236}">
                  <a16:creationId xmlns:a16="http://schemas.microsoft.com/office/drawing/2014/main" id="{1C5BAAA1-3079-9746-BDBE-8513FCA6DB51}"/>
                </a:ext>
              </a:extLst>
            </p:cNvPr>
            <p:cNvSpPr/>
            <p:nvPr/>
          </p:nvSpPr>
          <p:spPr>
            <a:xfrm>
              <a:off x="2764672" y="2500358"/>
              <a:ext cx="158537" cy="311524"/>
            </a:xfrm>
            <a:custGeom>
              <a:avLst/>
              <a:gdLst/>
              <a:ahLst/>
              <a:cxnLst/>
              <a:rect l="l" t="t" r="r" b="b"/>
              <a:pathLst>
                <a:path w="158537" h="311524" extrusionOk="0">
                  <a:moveTo>
                    <a:pt x="67807" y="240979"/>
                  </a:moveTo>
                  <a:cubicBezTo>
                    <a:pt x="81791" y="265992"/>
                    <a:pt x="98811" y="289195"/>
                    <a:pt x="118480" y="310035"/>
                  </a:cubicBezTo>
                  <a:cubicBezTo>
                    <a:pt x="124004" y="316417"/>
                    <a:pt x="166105" y="300510"/>
                    <a:pt x="157342" y="295748"/>
                  </a:cubicBezTo>
                  <a:cubicBezTo>
                    <a:pt x="148579" y="290985"/>
                    <a:pt x="120861" y="252695"/>
                    <a:pt x="107050" y="227073"/>
                  </a:cubicBezTo>
                  <a:cubicBezTo>
                    <a:pt x="95443" y="196383"/>
                    <a:pt x="85585" y="165055"/>
                    <a:pt x="77522" y="133251"/>
                  </a:cubicBezTo>
                  <a:cubicBezTo>
                    <a:pt x="68855" y="101819"/>
                    <a:pt x="61330" y="55718"/>
                    <a:pt x="55043" y="34001"/>
                  </a:cubicBezTo>
                  <a:cubicBezTo>
                    <a:pt x="51648" y="17665"/>
                    <a:pt x="39025" y="4826"/>
                    <a:pt x="22754" y="1140"/>
                  </a:cubicBezTo>
                  <a:cubicBezTo>
                    <a:pt x="7514" y="-2385"/>
                    <a:pt x="-2297" y="1806"/>
                    <a:pt x="465" y="20190"/>
                  </a:cubicBezTo>
                  <a:cubicBezTo>
                    <a:pt x="5323" y="52384"/>
                    <a:pt x="30564" y="177638"/>
                    <a:pt x="67807" y="240979"/>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80" name="Google Shape;4079;p48">
              <a:extLst>
                <a:ext uri="{FF2B5EF4-FFF2-40B4-BE49-F238E27FC236}">
                  <a16:creationId xmlns:a16="http://schemas.microsoft.com/office/drawing/2014/main" id="{9D14AD8F-79FC-4E4F-9A0C-A7597E3007C8}"/>
                </a:ext>
              </a:extLst>
            </p:cNvPr>
            <p:cNvSpPr/>
            <p:nvPr/>
          </p:nvSpPr>
          <p:spPr>
            <a:xfrm>
              <a:off x="2800168" y="3231875"/>
              <a:ext cx="108892" cy="84472"/>
            </a:xfrm>
            <a:custGeom>
              <a:avLst/>
              <a:gdLst/>
              <a:ahLst/>
              <a:cxnLst/>
              <a:rect l="l" t="t" r="r" b="b"/>
              <a:pathLst>
                <a:path w="108892" h="84472" extrusionOk="0">
                  <a:moveTo>
                    <a:pt x="8117" y="0"/>
                  </a:moveTo>
                  <a:cubicBezTo>
                    <a:pt x="21166" y="10668"/>
                    <a:pt x="40502" y="953"/>
                    <a:pt x="41455" y="1905"/>
                  </a:cubicBezTo>
                  <a:cubicBezTo>
                    <a:pt x="56774" y="16173"/>
                    <a:pt x="72863" y="29594"/>
                    <a:pt x="89651" y="42101"/>
                  </a:cubicBezTo>
                  <a:cubicBezTo>
                    <a:pt x="97843" y="48482"/>
                    <a:pt x="110606" y="57055"/>
                    <a:pt x="108701" y="69437"/>
                  </a:cubicBezTo>
                  <a:cubicBezTo>
                    <a:pt x="104605" y="91440"/>
                    <a:pt x="69363" y="84677"/>
                    <a:pt x="56028" y="77914"/>
                  </a:cubicBezTo>
                  <a:cubicBezTo>
                    <a:pt x="42693" y="71152"/>
                    <a:pt x="31834" y="60007"/>
                    <a:pt x="19261" y="52197"/>
                  </a:cubicBezTo>
                  <a:cubicBezTo>
                    <a:pt x="10308" y="46577"/>
                    <a:pt x="1450" y="43720"/>
                    <a:pt x="211" y="32385"/>
                  </a:cubicBezTo>
                  <a:cubicBezTo>
                    <a:pt x="-1313" y="25622"/>
                    <a:pt x="5831" y="0"/>
                    <a:pt x="8117" y="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81" name="Google Shape;4080;p48">
              <a:extLst>
                <a:ext uri="{FF2B5EF4-FFF2-40B4-BE49-F238E27FC236}">
                  <a16:creationId xmlns:a16="http://schemas.microsoft.com/office/drawing/2014/main" id="{6E229879-7AEB-DE4D-B5AB-7FFAD14E7C7A}"/>
                </a:ext>
              </a:extLst>
            </p:cNvPr>
            <p:cNvSpPr/>
            <p:nvPr/>
          </p:nvSpPr>
          <p:spPr>
            <a:xfrm>
              <a:off x="2799603" y="3259783"/>
              <a:ext cx="108313" cy="56238"/>
            </a:xfrm>
            <a:custGeom>
              <a:avLst/>
              <a:gdLst/>
              <a:ahLst/>
              <a:cxnLst/>
              <a:rect l="l" t="t" r="r" b="b"/>
              <a:pathLst>
                <a:path w="108313" h="56238" extrusionOk="0">
                  <a:moveTo>
                    <a:pt x="300" y="0"/>
                  </a:moveTo>
                  <a:cubicBezTo>
                    <a:pt x="2015" y="10859"/>
                    <a:pt x="10778" y="13811"/>
                    <a:pt x="19350" y="19050"/>
                  </a:cubicBezTo>
                  <a:cubicBezTo>
                    <a:pt x="32209" y="26956"/>
                    <a:pt x="43449" y="38100"/>
                    <a:pt x="56784" y="45149"/>
                  </a:cubicBezTo>
                  <a:cubicBezTo>
                    <a:pt x="70119" y="52197"/>
                    <a:pt x="99741" y="57626"/>
                    <a:pt x="108314" y="41815"/>
                  </a:cubicBezTo>
                  <a:cubicBezTo>
                    <a:pt x="103647" y="63055"/>
                    <a:pt x="68976" y="56388"/>
                    <a:pt x="55831" y="49721"/>
                  </a:cubicBezTo>
                  <a:cubicBezTo>
                    <a:pt x="42687" y="43053"/>
                    <a:pt x="31638" y="31813"/>
                    <a:pt x="19065" y="24003"/>
                  </a:cubicBezTo>
                  <a:cubicBezTo>
                    <a:pt x="10111" y="18383"/>
                    <a:pt x="1253" y="15526"/>
                    <a:pt x="15" y="4191"/>
                  </a:cubicBezTo>
                  <a:cubicBezTo>
                    <a:pt x="-40" y="2791"/>
                    <a:pt x="57" y="1381"/>
                    <a:pt x="300"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82" name="Google Shape;4081;p48">
              <a:extLst>
                <a:ext uri="{FF2B5EF4-FFF2-40B4-BE49-F238E27FC236}">
                  <a16:creationId xmlns:a16="http://schemas.microsoft.com/office/drawing/2014/main" id="{1116CE8A-CACD-BD43-9835-7E9D68469120}"/>
                </a:ext>
              </a:extLst>
            </p:cNvPr>
            <p:cNvSpPr/>
            <p:nvPr/>
          </p:nvSpPr>
          <p:spPr>
            <a:xfrm>
              <a:off x="2931444" y="3155618"/>
              <a:ext cx="108758" cy="81374"/>
            </a:xfrm>
            <a:custGeom>
              <a:avLst/>
              <a:gdLst/>
              <a:ahLst/>
              <a:cxnLst/>
              <a:rect l="l" t="t" r="r" b="b"/>
              <a:pathLst>
                <a:path w="108758" h="81374" extrusionOk="0">
                  <a:moveTo>
                    <a:pt x="9430" y="56"/>
                  </a:moveTo>
                  <a:cubicBezTo>
                    <a:pt x="22574" y="10724"/>
                    <a:pt x="45434" y="-896"/>
                    <a:pt x="46387" y="56"/>
                  </a:cubicBezTo>
                  <a:cubicBezTo>
                    <a:pt x="60035" y="13829"/>
                    <a:pt x="74440" y="26841"/>
                    <a:pt x="89535" y="39013"/>
                  </a:cubicBezTo>
                  <a:cubicBezTo>
                    <a:pt x="97631" y="45395"/>
                    <a:pt x="110395" y="53968"/>
                    <a:pt x="108585" y="66255"/>
                  </a:cubicBezTo>
                  <a:cubicBezTo>
                    <a:pt x="104489" y="88353"/>
                    <a:pt x="69152" y="81590"/>
                    <a:pt x="55817" y="74827"/>
                  </a:cubicBezTo>
                  <a:cubicBezTo>
                    <a:pt x="42481" y="68065"/>
                    <a:pt x="31623" y="56920"/>
                    <a:pt x="19050" y="49110"/>
                  </a:cubicBezTo>
                  <a:cubicBezTo>
                    <a:pt x="10097" y="43490"/>
                    <a:pt x="1238" y="40633"/>
                    <a:pt x="0" y="29298"/>
                  </a:cubicBezTo>
                  <a:cubicBezTo>
                    <a:pt x="599" y="18906"/>
                    <a:pt x="3845" y="8838"/>
                    <a:pt x="9430" y="56"/>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83" name="Google Shape;4082;p48">
              <a:extLst>
                <a:ext uri="{FF2B5EF4-FFF2-40B4-BE49-F238E27FC236}">
                  <a16:creationId xmlns:a16="http://schemas.microsoft.com/office/drawing/2014/main" id="{3BE57AEA-4BD7-F343-B420-CD49A4EE9EB0}"/>
                </a:ext>
              </a:extLst>
            </p:cNvPr>
            <p:cNvSpPr/>
            <p:nvPr/>
          </p:nvSpPr>
          <p:spPr>
            <a:xfrm>
              <a:off x="2931020" y="3181773"/>
              <a:ext cx="108151" cy="56575"/>
            </a:xfrm>
            <a:custGeom>
              <a:avLst/>
              <a:gdLst/>
              <a:ahLst/>
              <a:cxnLst/>
              <a:rect l="l" t="t" r="r" b="b"/>
              <a:pathLst>
                <a:path w="108151" h="56575" extrusionOk="0">
                  <a:moveTo>
                    <a:pt x="138" y="0"/>
                  </a:moveTo>
                  <a:cubicBezTo>
                    <a:pt x="1948" y="10859"/>
                    <a:pt x="10615" y="13811"/>
                    <a:pt x="19188" y="19050"/>
                  </a:cubicBezTo>
                  <a:cubicBezTo>
                    <a:pt x="31951" y="26956"/>
                    <a:pt x="43286" y="38100"/>
                    <a:pt x="56526" y="45149"/>
                  </a:cubicBezTo>
                  <a:cubicBezTo>
                    <a:pt x="69766" y="52197"/>
                    <a:pt x="99579" y="57626"/>
                    <a:pt x="108151" y="41815"/>
                  </a:cubicBezTo>
                  <a:cubicBezTo>
                    <a:pt x="103579" y="63437"/>
                    <a:pt x="69194" y="56769"/>
                    <a:pt x="55954" y="50102"/>
                  </a:cubicBezTo>
                  <a:cubicBezTo>
                    <a:pt x="42715" y="43434"/>
                    <a:pt x="31761" y="32195"/>
                    <a:pt x="19188" y="24384"/>
                  </a:cubicBezTo>
                  <a:cubicBezTo>
                    <a:pt x="9663" y="18764"/>
                    <a:pt x="1281" y="15907"/>
                    <a:pt x="138" y="4572"/>
                  </a:cubicBezTo>
                  <a:cubicBezTo>
                    <a:pt x="-46" y="3058"/>
                    <a:pt x="-46" y="1514"/>
                    <a:pt x="138"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84" name="Google Shape;4083;p48">
              <a:extLst>
                <a:ext uri="{FF2B5EF4-FFF2-40B4-BE49-F238E27FC236}">
                  <a16:creationId xmlns:a16="http://schemas.microsoft.com/office/drawing/2014/main" id="{0CDCC7B6-EC17-354B-AA93-08C381E18FFC}"/>
                </a:ext>
              </a:extLst>
            </p:cNvPr>
            <p:cNvSpPr/>
            <p:nvPr/>
          </p:nvSpPr>
          <p:spPr>
            <a:xfrm>
              <a:off x="2630424" y="2780976"/>
              <a:ext cx="382278" cy="462504"/>
            </a:xfrm>
            <a:custGeom>
              <a:avLst/>
              <a:gdLst/>
              <a:ahLst/>
              <a:cxnLst/>
              <a:rect l="l" t="t" r="r" b="b"/>
              <a:pathLst>
                <a:path w="382278" h="462504" extrusionOk="0">
                  <a:moveTo>
                    <a:pt x="2983" y="31799"/>
                  </a:moveTo>
                  <a:cubicBezTo>
                    <a:pt x="-11495" y="122381"/>
                    <a:pt x="28700" y="156100"/>
                    <a:pt x="80993" y="175435"/>
                  </a:cubicBezTo>
                  <a:cubicBezTo>
                    <a:pt x="118521" y="189247"/>
                    <a:pt x="172337" y="210488"/>
                    <a:pt x="172337" y="210488"/>
                  </a:cubicBezTo>
                  <a:cubicBezTo>
                    <a:pt x="172337" y="210488"/>
                    <a:pt x="171575" y="230395"/>
                    <a:pt x="171194" y="274972"/>
                  </a:cubicBezTo>
                  <a:cubicBezTo>
                    <a:pt x="171194" y="314310"/>
                    <a:pt x="175957" y="457661"/>
                    <a:pt x="175957" y="457661"/>
                  </a:cubicBezTo>
                  <a:cubicBezTo>
                    <a:pt x="188510" y="464119"/>
                    <a:pt x="203409" y="464119"/>
                    <a:pt x="215962" y="457661"/>
                  </a:cubicBezTo>
                  <a:cubicBezTo>
                    <a:pt x="215962" y="457661"/>
                    <a:pt x="237107" y="347743"/>
                    <a:pt x="241584" y="298213"/>
                  </a:cubicBezTo>
                  <a:cubicBezTo>
                    <a:pt x="247585" y="231062"/>
                    <a:pt x="257967" y="187056"/>
                    <a:pt x="254538" y="172578"/>
                  </a:cubicBezTo>
                  <a:cubicBezTo>
                    <a:pt x="251490" y="159815"/>
                    <a:pt x="178338" y="123715"/>
                    <a:pt x="154716" y="104379"/>
                  </a:cubicBezTo>
                  <a:lnTo>
                    <a:pt x="308926" y="155624"/>
                  </a:lnTo>
                  <a:cubicBezTo>
                    <a:pt x="305837" y="172302"/>
                    <a:pt x="304338" y="189237"/>
                    <a:pt x="304449" y="206201"/>
                  </a:cubicBezTo>
                  <a:cubicBezTo>
                    <a:pt x="305878" y="259541"/>
                    <a:pt x="308735" y="374889"/>
                    <a:pt x="308735" y="374889"/>
                  </a:cubicBezTo>
                  <a:cubicBezTo>
                    <a:pt x="308735" y="374889"/>
                    <a:pt x="329881" y="390129"/>
                    <a:pt x="347883" y="374889"/>
                  </a:cubicBezTo>
                  <a:cubicBezTo>
                    <a:pt x="347883" y="374889"/>
                    <a:pt x="386555" y="146289"/>
                    <a:pt x="381887" y="116190"/>
                  </a:cubicBezTo>
                  <a:cubicBezTo>
                    <a:pt x="377411" y="87615"/>
                    <a:pt x="241870" y="28846"/>
                    <a:pt x="217962" y="8653"/>
                  </a:cubicBezTo>
                  <a:cubicBezTo>
                    <a:pt x="209558" y="1757"/>
                    <a:pt x="198605" y="-1225"/>
                    <a:pt x="187863" y="4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85" name="Google Shape;4084;p48">
              <a:extLst>
                <a:ext uri="{FF2B5EF4-FFF2-40B4-BE49-F238E27FC236}">
                  <a16:creationId xmlns:a16="http://schemas.microsoft.com/office/drawing/2014/main" id="{8022420C-A498-004E-A97F-73AC612A3D7F}"/>
                </a:ext>
              </a:extLst>
            </p:cNvPr>
            <p:cNvSpPr/>
            <p:nvPr/>
          </p:nvSpPr>
          <p:spPr>
            <a:xfrm>
              <a:off x="2662372" y="2471875"/>
              <a:ext cx="120066" cy="117360"/>
            </a:xfrm>
            <a:custGeom>
              <a:avLst/>
              <a:gdLst/>
              <a:ahLst/>
              <a:cxnLst/>
              <a:rect l="l" t="t" r="r" b="b"/>
              <a:pathLst>
                <a:path w="120066" h="117360" extrusionOk="0">
                  <a:moveTo>
                    <a:pt x="24565" y="0"/>
                  </a:moveTo>
                  <a:cubicBezTo>
                    <a:pt x="24565" y="0"/>
                    <a:pt x="26756" y="43148"/>
                    <a:pt x="25804" y="46958"/>
                  </a:cubicBezTo>
                  <a:cubicBezTo>
                    <a:pt x="24851" y="50768"/>
                    <a:pt x="5992" y="63436"/>
                    <a:pt x="562" y="67913"/>
                  </a:cubicBezTo>
                  <a:cubicBezTo>
                    <a:pt x="-4867" y="72390"/>
                    <a:pt x="30376" y="107251"/>
                    <a:pt x="47521" y="115538"/>
                  </a:cubicBezTo>
                  <a:cubicBezTo>
                    <a:pt x="64666" y="123825"/>
                    <a:pt x="119053" y="102679"/>
                    <a:pt x="120006" y="75914"/>
                  </a:cubicBezTo>
                  <a:cubicBezTo>
                    <a:pt x="120958" y="49149"/>
                    <a:pt x="110481" y="26765"/>
                    <a:pt x="102385" y="25622"/>
                  </a:cubicBezTo>
                  <a:cubicBezTo>
                    <a:pt x="94288" y="24479"/>
                    <a:pt x="24565" y="0"/>
                    <a:pt x="24565"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86" name="Google Shape;4085;p48">
              <a:extLst>
                <a:ext uri="{FF2B5EF4-FFF2-40B4-BE49-F238E27FC236}">
                  <a16:creationId xmlns:a16="http://schemas.microsoft.com/office/drawing/2014/main" id="{5C4E51B2-DB79-7C4B-9764-1BB796C92C43}"/>
                </a:ext>
              </a:extLst>
            </p:cNvPr>
            <p:cNvSpPr/>
            <p:nvPr/>
          </p:nvSpPr>
          <p:spPr>
            <a:xfrm>
              <a:off x="2630208" y="2488280"/>
              <a:ext cx="194941" cy="380900"/>
            </a:xfrm>
            <a:custGeom>
              <a:avLst/>
              <a:gdLst/>
              <a:ahLst/>
              <a:cxnLst/>
              <a:rect l="l" t="t" r="r" b="b"/>
              <a:pathLst>
                <a:path w="194941" h="380900" extrusionOk="0">
                  <a:moveTo>
                    <a:pt x="51967" y="37982"/>
                  </a:moveTo>
                  <a:cubicBezTo>
                    <a:pt x="51967" y="37982"/>
                    <a:pt x="83304" y="84655"/>
                    <a:pt x="126928" y="89036"/>
                  </a:cubicBezTo>
                  <a:cubicBezTo>
                    <a:pt x="140740" y="75416"/>
                    <a:pt x="141978" y="27124"/>
                    <a:pt x="122928" y="11694"/>
                  </a:cubicBezTo>
                  <a:cubicBezTo>
                    <a:pt x="122928" y="11694"/>
                    <a:pt x="140454" y="-2404"/>
                    <a:pt x="152455" y="359"/>
                  </a:cubicBezTo>
                  <a:cubicBezTo>
                    <a:pt x="165339" y="8141"/>
                    <a:pt x="174927" y="20371"/>
                    <a:pt x="179411" y="34744"/>
                  </a:cubicBezTo>
                  <a:cubicBezTo>
                    <a:pt x="190515" y="66815"/>
                    <a:pt x="195743" y="100638"/>
                    <a:pt x="194842" y="134566"/>
                  </a:cubicBezTo>
                  <a:cubicBezTo>
                    <a:pt x="194175" y="180286"/>
                    <a:pt x="194842" y="296015"/>
                    <a:pt x="194842" y="296015"/>
                  </a:cubicBezTo>
                  <a:cubicBezTo>
                    <a:pt x="189720" y="323790"/>
                    <a:pt x="172934" y="348031"/>
                    <a:pt x="148741" y="362594"/>
                  </a:cubicBezTo>
                  <a:cubicBezTo>
                    <a:pt x="117245" y="380282"/>
                    <a:pt x="80217" y="385388"/>
                    <a:pt x="45109" y="376882"/>
                  </a:cubicBezTo>
                  <a:cubicBezTo>
                    <a:pt x="23011" y="371738"/>
                    <a:pt x="14724" y="359356"/>
                    <a:pt x="7009" y="343259"/>
                  </a:cubicBezTo>
                  <a:cubicBezTo>
                    <a:pt x="9009" y="311255"/>
                    <a:pt x="21677" y="245246"/>
                    <a:pt x="16534" y="204861"/>
                  </a:cubicBezTo>
                  <a:cubicBezTo>
                    <a:pt x="11390" y="164475"/>
                    <a:pt x="2722" y="134471"/>
                    <a:pt x="436" y="101800"/>
                  </a:cubicBezTo>
                  <a:cubicBezTo>
                    <a:pt x="-1850" y="69129"/>
                    <a:pt x="4818" y="69891"/>
                    <a:pt x="21106" y="58271"/>
                  </a:cubicBezTo>
                  <a:cubicBezTo>
                    <a:pt x="30902" y="50794"/>
                    <a:pt x="41215" y="44012"/>
                    <a:pt x="51967" y="3798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87" name="Google Shape;4086;p48">
              <a:extLst>
                <a:ext uri="{FF2B5EF4-FFF2-40B4-BE49-F238E27FC236}">
                  <a16:creationId xmlns:a16="http://schemas.microsoft.com/office/drawing/2014/main" id="{29134ADB-F109-3B4E-8420-ED5ACE675FF0}"/>
                </a:ext>
              </a:extLst>
            </p:cNvPr>
            <p:cNvSpPr/>
            <p:nvPr/>
          </p:nvSpPr>
          <p:spPr>
            <a:xfrm>
              <a:off x="2658361" y="2350349"/>
              <a:ext cx="128870" cy="157700"/>
            </a:xfrm>
            <a:custGeom>
              <a:avLst/>
              <a:gdLst/>
              <a:ahLst/>
              <a:cxnLst/>
              <a:rect l="l" t="t" r="r" b="b"/>
              <a:pathLst>
                <a:path w="128870" h="157700" extrusionOk="0">
                  <a:moveTo>
                    <a:pt x="126208" y="57232"/>
                  </a:moveTo>
                  <a:lnTo>
                    <a:pt x="126208" y="57232"/>
                  </a:lnTo>
                  <a:cubicBezTo>
                    <a:pt x="121064" y="23704"/>
                    <a:pt x="96871" y="-1632"/>
                    <a:pt x="62390" y="82"/>
                  </a:cubicBezTo>
                  <a:cubicBezTo>
                    <a:pt x="25643" y="2454"/>
                    <a:pt x="-2228" y="34162"/>
                    <a:pt x="140" y="70910"/>
                  </a:cubicBezTo>
                  <a:cubicBezTo>
                    <a:pt x="1446" y="91170"/>
                    <a:pt x="11913" y="109734"/>
                    <a:pt x="28576" y="121335"/>
                  </a:cubicBezTo>
                  <a:cubicBezTo>
                    <a:pt x="29769" y="126384"/>
                    <a:pt x="31560" y="131279"/>
                    <a:pt x="33910" y="135909"/>
                  </a:cubicBezTo>
                  <a:cubicBezTo>
                    <a:pt x="46102" y="150196"/>
                    <a:pt x="83059" y="159054"/>
                    <a:pt x="93632" y="157530"/>
                  </a:cubicBezTo>
                  <a:cubicBezTo>
                    <a:pt x="106549" y="156387"/>
                    <a:pt x="117460" y="147481"/>
                    <a:pt x="121159" y="135051"/>
                  </a:cubicBezTo>
                  <a:cubicBezTo>
                    <a:pt x="132589" y="108953"/>
                    <a:pt x="128589" y="73806"/>
                    <a:pt x="126208" y="57232"/>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88" name="Google Shape;4087;p48">
              <a:extLst>
                <a:ext uri="{FF2B5EF4-FFF2-40B4-BE49-F238E27FC236}">
                  <a16:creationId xmlns:a16="http://schemas.microsoft.com/office/drawing/2014/main" id="{DCB94799-AF20-D644-B0CF-CBAEC577A6F2}"/>
                </a:ext>
              </a:extLst>
            </p:cNvPr>
            <p:cNvSpPr/>
            <p:nvPr/>
          </p:nvSpPr>
          <p:spPr>
            <a:xfrm>
              <a:off x="2645583" y="2336673"/>
              <a:ext cx="136833" cy="135201"/>
            </a:xfrm>
            <a:custGeom>
              <a:avLst/>
              <a:gdLst/>
              <a:ahLst/>
              <a:cxnLst/>
              <a:rect l="l" t="t" r="r" b="b"/>
              <a:pathLst>
                <a:path w="136833" h="135201" extrusionOk="0">
                  <a:moveTo>
                    <a:pt x="41354" y="135202"/>
                  </a:moveTo>
                  <a:lnTo>
                    <a:pt x="41354" y="135202"/>
                  </a:lnTo>
                  <a:lnTo>
                    <a:pt x="44497" y="105960"/>
                  </a:lnTo>
                  <a:cubicBezTo>
                    <a:pt x="44497" y="105960"/>
                    <a:pt x="20685" y="44143"/>
                    <a:pt x="77073" y="56049"/>
                  </a:cubicBezTo>
                  <a:cubicBezTo>
                    <a:pt x="114220" y="63860"/>
                    <a:pt x="123555" y="67289"/>
                    <a:pt x="134890" y="42333"/>
                  </a:cubicBezTo>
                  <a:cubicBezTo>
                    <a:pt x="146224" y="17378"/>
                    <a:pt x="106315" y="-5292"/>
                    <a:pt x="58690" y="1090"/>
                  </a:cubicBezTo>
                  <a:cubicBezTo>
                    <a:pt x="24779" y="4690"/>
                    <a:pt x="-720" y="33675"/>
                    <a:pt x="16" y="67765"/>
                  </a:cubicBezTo>
                  <a:cubicBezTo>
                    <a:pt x="1444" y="86053"/>
                    <a:pt x="6302" y="123677"/>
                    <a:pt x="41354" y="135202"/>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89" name="Google Shape;4088;p48">
              <a:extLst>
                <a:ext uri="{FF2B5EF4-FFF2-40B4-BE49-F238E27FC236}">
                  <a16:creationId xmlns:a16="http://schemas.microsoft.com/office/drawing/2014/main" id="{5A6FFB31-7086-894A-A418-750D34997236}"/>
                </a:ext>
              </a:extLst>
            </p:cNvPr>
            <p:cNvSpPr/>
            <p:nvPr/>
          </p:nvSpPr>
          <p:spPr>
            <a:xfrm>
              <a:off x="2782568" y="2488639"/>
              <a:ext cx="62960" cy="91535"/>
            </a:xfrm>
            <a:custGeom>
              <a:avLst/>
              <a:gdLst/>
              <a:ahLst/>
              <a:cxnLst/>
              <a:rect l="l" t="t" r="r" b="b"/>
              <a:pathLst>
                <a:path w="62960" h="91535" extrusionOk="0">
                  <a:moveTo>
                    <a:pt x="40195" y="91535"/>
                  </a:moveTo>
                  <a:cubicBezTo>
                    <a:pt x="48803" y="91154"/>
                    <a:pt x="56942" y="87506"/>
                    <a:pt x="62960" y="81343"/>
                  </a:cubicBezTo>
                  <a:cubicBezTo>
                    <a:pt x="61722" y="65342"/>
                    <a:pt x="41243" y="4477"/>
                    <a:pt x="0" y="0"/>
                  </a:cubicBezTo>
                  <a:cubicBezTo>
                    <a:pt x="11224" y="7830"/>
                    <a:pt x="20113" y="18564"/>
                    <a:pt x="25718" y="31051"/>
                  </a:cubicBezTo>
                  <a:cubicBezTo>
                    <a:pt x="32101" y="50806"/>
                    <a:pt x="36942" y="71028"/>
                    <a:pt x="40195" y="9153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90" name="Google Shape;4089;p48">
              <a:extLst>
                <a:ext uri="{FF2B5EF4-FFF2-40B4-BE49-F238E27FC236}">
                  <a16:creationId xmlns:a16="http://schemas.microsoft.com/office/drawing/2014/main" id="{8E2C24B3-0D8C-F84A-9C49-3110B58264B1}"/>
                </a:ext>
              </a:extLst>
            </p:cNvPr>
            <p:cNvGrpSpPr/>
            <p:nvPr/>
          </p:nvGrpSpPr>
          <p:grpSpPr>
            <a:xfrm flipH="1">
              <a:off x="2710663" y="2723583"/>
              <a:ext cx="319677" cy="242660"/>
              <a:chOff x="6621095" y="1452181"/>
              <a:chExt cx="330894" cy="250785"/>
            </a:xfrm>
          </p:grpSpPr>
          <p:sp>
            <p:nvSpPr>
              <p:cNvPr id="99" name="Google Shape;4090;p48">
                <a:extLst>
                  <a:ext uri="{FF2B5EF4-FFF2-40B4-BE49-F238E27FC236}">
                    <a16:creationId xmlns:a16="http://schemas.microsoft.com/office/drawing/2014/main" id="{EDA46EB1-01BE-E546-A97A-8A1265915646}"/>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0" name="Google Shape;4091;p48">
                <a:extLst>
                  <a:ext uri="{FF2B5EF4-FFF2-40B4-BE49-F238E27FC236}">
                    <a16:creationId xmlns:a16="http://schemas.microsoft.com/office/drawing/2014/main" id="{84235512-9C68-3C4A-B46F-7001A2DB3717}"/>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1" name="Google Shape;4092;p48">
                <a:extLst>
                  <a:ext uri="{FF2B5EF4-FFF2-40B4-BE49-F238E27FC236}">
                    <a16:creationId xmlns:a16="http://schemas.microsoft.com/office/drawing/2014/main" id="{866697AD-A772-5742-962D-0BB3AE641BCE}"/>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2" name="Google Shape;4093;p48">
                <a:extLst>
                  <a:ext uri="{FF2B5EF4-FFF2-40B4-BE49-F238E27FC236}">
                    <a16:creationId xmlns:a16="http://schemas.microsoft.com/office/drawing/2014/main" id="{92E679BE-D5E7-A845-ACAF-096E7F0553DA}"/>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3" name="Google Shape;4094;p48">
                <a:extLst>
                  <a:ext uri="{FF2B5EF4-FFF2-40B4-BE49-F238E27FC236}">
                    <a16:creationId xmlns:a16="http://schemas.microsoft.com/office/drawing/2014/main" id="{3ACA75C2-E7A9-B446-871F-348E2B374EBF}"/>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91" name="Google Shape;4095;p48">
              <a:extLst>
                <a:ext uri="{FF2B5EF4-FFF2-40B4-BE49-F238E27FC236}">
                  <a16:creationId xmlns:a16="http://schemas.microsoft.com/office/drawing/2014/main" id="{F3B2C71E-D2F7-F640-84C3-49489F22BBED}"/>
                </a:ext>
              </a:extLst>
            </p:cNvPr>
            <p:cNvSpPr/>
            <p:nvPr/>
          </p:nvSpPr>
          <p:spPr>
            <a:xfrm>
              <a:off x="2596421" y="2551548"/>
              <a:ext cx="147299" cy="413263"/>
            </a:xfrm>
            <a:custGeom>
              <a:avLst/>
              <a:gdLst/>
              <a:ahLst/>
              <a:cxnLst/>
              <a:rect l="l" t="t" r="r" b="b"/>
              <a:pathLst>
                <a:path w="147299" h="413263" extrusionOk="0">
                  <a:moveTo>
                    <a:pt x="135855" y="346380"/>
                  </a:moveTo>
                  <a:cubicBezTo>
                    <a:pt x="128010" y="341189"/>
                    <a:pt x="119833" y="336503"/>
                    <a:pt x="111376" y="332378"/>
                  </a:cubicBezTo>
                  <a:cubicBezTo>
                    <a:pt x="103452" y="329902"/>
                    <a:pt x="96257" y="325520"/>
                    <a:pt x="90421" y="319615"/>
                  </a:cubicBezTo>
                  <a:cubicBezTo>
                    <a:pt x="82706" y="312090"/>
                    <a:pt x="70133" y="283705"/>
                    <a:pt x="61179" y="255988"/>
                  </a:cubicBezTo>
                  <a:cubicBezTo>
                    <a:pt x="52178" y="224727"/>
                    <a:pt x="48602" y="192161"/>
                    <a:pt x="50607" y="159690"/>
                  </a:cubicBezTo>
                  <a:cubicBezTo>
                    <a:pt x="54417" y="120828"/>
                    <a:pt x="68418" y="66440"/>
                    <a:pt x="71943" y="44057"/>
                  </a:cubicBezTo>
                  <a:cubicBezTo>
                    <a:pt x="75467" y="21673"/>
                    <a:pt x="68323" y="12719"/>
                    <a:pt x="57941" y="4528"/>
                  </a:cubicBezTo>
                  <a:cubicBezTo>
                    <a:pt x="45654" y="-4997"/>
                    <a:pt x="28794" y="-901"/>
                    <a:pt x="19841" y="30436"/>
                  </a:cubicBezTo>
                  <a:cubicBezTo>
                    <a:pt x="8316" y="73822"/>
                    <a:pt x="1670" y="118352"/>
                    <a:pt x="29" y="163214"/>
                  </a:cubicBezTo>
                  <a:cubicBezTo>
                    <a:pt x="-431" y="196476"/>
                    <a:pt x="4590" y="229594"/>
                    <a:pt x="14888" y="261227"/>
                  </a:cubicBezTo>
                  <a:cubicBezTo>
                    <a:pt x="24235" y="288316"/>
                    <a:pt x="36803" y="314186"/>
                    <a:pt x="52321" y="338284"/>
                  </a:cubicBezTo>
                  <a:cubicBezTo>
                    <a:pt x="56607" y="345523"/>
                    <a:pt x="58036" y="351904"/>
                    <a:pt x="64513" y="366859"/>
                  </a:cubicBezTo>
                  <a:cubicBezTo>
                    <a:pt x="70828" y="381680"/>
                    <a:pt x="80631" y="394748"/>
                    <a:pt x="93088" y="404959"/>
                  </a:cubicBezTo>
                  <a:cubicBezTo>
                    <a:pt x="104042" y="412865"/>
                    <a:pt x="109281" y="414484"/>
                    <a:pt x="112138" y="412484"/>
                  </a:cubicBezTo>
                  <a:cubicBezTo>
                    <a:pt x="114996" y="410483"/>
                    <a:pt x="114710" y="407054"/>
                    <a:pt x="110138" y="402959"/>
                  </a:cubicBezTo>
                  <a:cubicBezTo>
                    <a:pt x="102321" y="396910"/>
                    <a:pt x="95671" y="389481"/>
                    <a:pt x="90516" y="381051"/>
                  </a:cubicBezTo>
                  <a:cubicBezTo>
                    <a:pt x="90516" y="381051"/>
                    <a:pt x="100041" y="390576"/>
                    <a:pt x="106423" y="395910"/>
                  </a:cubicBezTo>
                  <a:cubicBezTo>
                    <a:pt x="111985" y="400596"/>
                    <a:pt x="118133" y="404530"/>
                    <a:pt x="124711" y="407626"/>
                  </a:cubicBezTo>
                  <a:cubicBezTo>
                    <a:pt x="131188" y="410483"/>
                    <a:pt x="140046" y="405054"/>
                    <a:pt x="135474" y="400673"/>
                  </a:cubicBezTo>
                  <a:cubicBezTo>
                    <a:pt x="130903" y="396291"/>
                    <a:pt x="125949" y="394291"/>
                    <a:pt x="117186" y="386290"/>
                  </a:cubicBezTo>
                  <a:cubicBezTo>
                    <a:pt x="112272" y="382147"/>
                    <a:pt x="107888" y="377412"/>
                    <a:pt x="104137" y="372193"/>
                  </a:cubicBezTo>
                  <a:cubicBezTo>
                    <a:pt x="110508" y="377022"/>
                    <a:pt x="117261" y="381318"/>
                    <a:pt x="124330" y="385052"/>
                  </a:cubicBezTo>
                  <a:cubicBezTo>
                    <a:pt x="129883" y="388462"/>
                    <a:pt x="136294" y="390214"/>
                    <a:pt x="142809" y="390100"/>
                  </a:cubicBezTo>
                  <a:cubicBezTo>
                    <a:pt x="146238" y="390100"/>
                    <a:pt x="150333" y="385242"/>
                    <a:pt x="143952" y="380575"/>
                  </a:cubicBezTo>
                  <a:cubicBezTo>
                    <a:pt x="135271" y="376012"/>
                    <a:pt x="127152" y="370450"/>
                    <a:pt x="119758" y="364001"/>
                  </a:cubicBezTo>
                  <a:cubicBezTo>
                    <a:pt x="112710" y="357048"/>
                    <a:pt x="108709" y="351143"/>
                    <a:pt x="110233" y="351047"/>
                  </a:cubicBezTo>
                  <a:cubicBezTo>
                    <a:pt x="111757" y="350952"/>
                    <a:pt x="116043" y="355238"/>
                    <a:pt x="124235" y="357810"/>
                  </a:cubicBezTo>
                  <a:cubicBezTo>
                    <a:pt x="132427" y="360382"/>
                    <a:pt x="141285" y="357810"/>
                    <a:pt x="142332" y="353619"/>
                  </a:cubicBezTo>
                  <a:cubicBezTo>
                    <a:pt x="143380" y="349428"/>
                    <a:pt x="143571" y="350190"/>
                    <a:pt x="135855" y="34638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92" name="Google Shape;4096;p48">
              <a:extLst>
                <a:ext uri="{FF2B5EF4-FFF2-40B4-BE49-F238E27FC236}">
                  <a16:creationId xmlns:a16="http://schemas.microsoft.com/office/drawing/2014/main" id="{10711131-E7BE-2C42-95EB-9864E534C603}"/>
                </a:ext>
              </a:extLst>
            </p:cNvPr>
            <p:cNvSpPr/>
            <p:nvPr/>
          </p:nvSpPr>
          <p:spPr>
            <a:xfrm>
              <a:off x="2590449" y="2547578"/>
              <a:ext cx="84867" cy="115327"/>
            </a:xfrm>
            <a:custGeom>
              <a:avLst/>
              <a:gdLst/>
              <a:ahLst/>
              <a:cxnLst/>
              <a:rect l="l" t="t" r="r" b="b"/>
              <a:pathLst>
                <a:path w="84867" h="115327" extrusionOk="0">
                  <a:moveTo>
                    <a:pt x="0" y="91937"/>
                  </a:moveTo>
                  <a:cubicBezTo>
                    <a:pt x="0" y="91937"/>
                    <a:pt x="30766" y="122512"/>
                    <a:pt x="67151" y="113749"/>
                  </a:cubicBezTo>
                  <a:cubicBezTo>
                    <a:pt x="72390" y="110225"/>
                    <a:pt x="84868" y="38692"/>
                    <a:pt x="84868" y="38692"/>
                  </a:cubicBezTo>
                  <a:cubicBezTo>
                    <a:pt x="84868" y="38692"/>
                    <a:pt x="84868" y="-1027"/>
                    <a:pt x="54483" y="20"/>
                  </a:cubicBezTo>
                  <a:cubicBezTo>
                    <a:pt x="24098" y="1068"/>
                    <a:pt x="0" y="91937"/>
                    <a:pt x="0" y="9193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93" name="Google Shape;4097;p48">
              <a:extLst>
                <a:ext uri="{FF2B5EF4-FFF2-40B4-BE49-F238E27FC236}">
                  <a16:creationId xmlns:a16="http://schemas.microsoft.com/office/drawing/2014/main" id="{9A4B70D1-EF38-344E-8C59-48484BFACE83}"/>
                </a:ext>
              </a:extLst>
            </p:cNvPr>
            <p:cNvGrpSpPr/>
            <p:nvPr/>
          </p:nvGrpSpPr>
          <p:grpSpPr>
            <a:xfrm>
              <a:off x="4651669" y="468299"/>
              <a:ext cx="319677" cy="242660"/>
              <a:chOff x="6621095" y="1452181"/>
              <a:chExt cx="330894" cy="250785"/>
            </a:xfrm>
          </p:grpSpPr>
          <p:sp>
            <p:nvSpPr>
              <p:cNvPr id="94" name="Google Shape;4098;p48">
                <a:extLst>
                  <a:ext uri="{FF2B5EF4-FFF2-40B4-BE49-F238E27FC236}">
                    <a16:creationId xmlns:a16="http://schemas.microsoft.com/office/drawing/2014/main" id="{D458193E-185F-7249-8B40-05C721091EF3}"/>
                  </a:ext>
                </a:extLst>
              </p:cNvPr>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95" name="Google Shape;4099;p48">
                <a:extLst>
                  <a:ext uri="{FF2B5EF4-FFF2-40B4-BE49-F238E27FC236}">
                    <a16:creationId xmlns:a16="http://schemas.microsoft.com/office/drawing/2014/main" id="{301D9BAE-BA1D-484E-9FCF-13B8DF843E14}"/>
                  </a:ext>
                </a:extLst>
              </p:cNvPr>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96" name="Google Shape;4100;p48">
                <a:extLst>
                  <a:ext uri="{FF2B5EF4-FFF2-40B4-BE49-F238E27FC236}">
                    <a16:creationId xmlns:a16="http://schemas.microsoft.com/office/drawing/2014/main" id="{41279C81-C489-E946-9069-B73F7F977839}"/>
                  </a:ext>
                </a:extLst>
              </p:cNvPr>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97" name="Google Shape;4101;p48">
                <a:extLst>
                  <a:ext uri="{FF2B5EF4-FFF2-40B4-BE49-F238E27FC236}">
                    <a16:creationId xmlns:a16="http://schemas.microsoft.com/office/drawing/2014/main" id="{4CB94D12-9F49-0A42-B103-06653A6A814E}"/>
                  </a:ext>
                </a:extLst>
              </p:cNvPr>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98" name="Google Shape;4102;p48">
                <a:extLst>
                  <a:ext uri="{FF2B5EF4-FFF2-40B4-BE49-F238E27FC236}">
                    <a16:creationId xmlns:a16="http://schemas.microsoft.com/office/drawing/2014/main" id="{1ED11821-8A25-234F-AF67-EEED8839616B}"/>
                  </a:ext>
                </a:extLst>
              </p:cNvPr>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pic>
        <p:nvPicPr>
          <p:cNvPr id="190" name="Google Shape;15231;p68">
            <a:extLst>
              <a:ext uri="{FF2B5EF4-FFF2-40B4-BE49-F238E27FC236}">
                <a16:creationId xmlns:a16="http://schemas.microsoft.com/office/drawing/2014/main" id="{48394D44-2078-864D-8EE8-7F13CC91B274}"/>
              </a:ext>
            </a:extLst>
          </p:cNvPr>
          <p:cNvPicPr preferRelativeResize="0"/>
          <p:nvPr/>
        </p:nvPicPr>
        <p:blipFill>
          <a:blip r:embed="rId2"/>
          <a:srcRect/>
          <a:stretch/>
        </p:blipFill>
        <p:spPr>
          <a:xfrm>
            <a:off x="8462610" y="-22608"/>
            <a:ext cx="674364" cy="674364"/>
          </a:xfrm>
          <a:prstGeom prst="ellipse">
            <a:avLst/>
          </a:prstGeom>
          <a:noFill/>
          <a:ln>
            <a:noFill/>
          </a:ln>
        </p:spPr>
      </p:pic>
    </p:spTree>
    <p:extLst>
      <p:ext uri="{BB962C8B-B14F-4D97-AF65-F5344CB8AC3E}">
        <p14:creationId xmlns:p14="http://schemas.microsoft.com/office/powerpoint/2010/main" val="3226371042"/>
      </p:ext>
    </p:extLst>
  </p:cSld>
  <p:clrMapOvr>
    <a:masterClrMapping/>
  </p:clrMapOvr>
  <mc:AlternateContent xmlns:mc="http://schemas.openxmlformats.org/markup-compatibility/2006" xmlns:p14="http://schemas.microsoft.com/office/powerpoint/2010/main">
    <mc:Choice Requires="p14">
      <p:transition p14:dur="0" advClick="0" advTm="1500"/>
    </mc:Choice>
    <mc:Fallback xmlns="">
      <p:transition advClick="0" advTm="150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67"/>
        <p:cNvGrpSpPr/>
        <p:nvPr/>
      </p:nvGrpSpPr>
      <p:grpSpPr>
        <a:xfrm>
          <a:off x="0" y="0"/>
          <a:ext cx="0" cy="0"/>
          <a:chOff x="0" y="0"/>
          <a:chExt cx="0" cy="0"/>
        </a:xfrm>
      </p:grpSpPr>
      <p:sp>
        <p:nvSpPr>
          <p:cNvPr id="1174" name="Google Shape;1174;p27"/>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p>
            <a:pPr marL="0" lvl="0" indent="0" algn="r" rtl="0">
              <a:spcBef>
                <a:spcPts val="0"/>
              </a:spcBef>
              <a:spcAft>
                <a:spcPts val="0"/>
              </a:spcAft>
              <a:buNone/>
            </a:pPr>
            <a:fld id="{00000000-1234-1234-1234-123412341234}" type="slidenum">
              <a:rPr lang="en"/>
              <a:t>34</a:t>
            </a:fld>
            <a:endParaRPr/>
          </a:p>
        </p:txBody>
      </p:sp>
      <p:sp>
        <p:nvSpPr>
          <p:cNvPr id="530" name="Google Shape;1044;p24">
            <a:extLst>
              <a:ext uri="{FF2B5EF4-FFF2-40B4-BE49-F238E27FC236}">
                <a16:creationId xmlns:a16="http://schemas.microsoft.com/office/drawing/2014/main" id="{28DF7B0D-D476-1D42-B46C-7B1550676A2F}"/>
              </a:ext>
            </a:extLst>
          </p:cNvPr>
          <p:cNvSpPr txBox="1">
            <a:spLocks noGrp="1"/>
          </p:cNvSpPr>
          <p:nvPr/>
        </p:nvSpPr>
        <p:spPr>
          <a:xfrm>
            <a:off x="449677" y="136524"/>
            <a:ext cx="637256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marL="0" lvl="0" indent="0" algn="l" rtl="0">
              <a:spcBef>
                <a:spcPts val="0"/>
              </a:spcBef>
              <a:spcAft>
                <a:spcPts val="0"/>
              </a:spcAft>
              <a:buNone/>
            </a:pPr>
            <a:r>
              <a:rPr lang="en" sz="4000" dirty="0"/>
              <a:t>Project Expenditures</a:t>
            </a:r>
            <a:endParaRPr sz="4000" dirty="0"/>
          </a:p>
        </p:txBody>
      </p:sp>
      <p:pic>
        <p:nvPicPr>
          <p:cNvPr id="532" name="Google Shape;15231;p68">
            <a:extLst>
              <a:ext uri="{FF2B5EF4-FFF2-40B4-BE49-F238E27FC236}">
                <a16:creationId xmlns:a16="http://schemas.microsoft.com/office/drawing/2014/main" id="{DAFBD23A-FF59-8241-984E-9F4AC0541E5A}"/>
              </a:ext>
            </a:extLst>
          </p:cNvPr>
          <p:cNvPicPr preferRelativeResize="0"/>
          <p:nvPr/>
        </p:nvPicPr>
        <p:blipFill>
          <a:blip r:embed="rId5"/>
          <a:srcRect/>
          <a:stretch/>
        </p:blipFill>
        <p:spPr>
          <a:xfrm>
            <a:off x="8462610" y="-22608"/>
            <a:ext cx="674364" cy="674364"/>
          </a:xfrm>
          <a:prstGeom prst="ellipse">
            <a:avLst/>
          </a:prstGeom>
          <a:noFill/>
          <a:ln>
            <a:noFill/>
          </a:ln>
        </p:spPr>
      </p:pic>
      <p:graphicFrame>
        <p:nvGraphicFramePr>
          <p:cNvPr id="5" name="Table 4">
            <a:extLst>
              <a:ext uri="{FF2B5EF4-FFF2-40B4-BE49-F238E27FC236}">
                <a16:creationId xmlns:a16="http://schemas.microsoft.com/office/drawing/2014/main" id="{02EADCED-A21C-2843-8090-662419F78AB3}"/>
              </a:ext>
            </a:extLst>
          </p:cNvPr>
          <p:cNvGraphicFramePr>
            <a:graphicFrameLocks noGrp="1"/>
          </p:cNvGraphicFramePr>
          <p:nvPr>
            <p:extLst>
              <p:ext uri="{D42A27DB-BD31-4B8C-83A1-F6EECF244321}">
                <p14:modId xmlns:p14="http://schemas.microsoft.com/office/powerpoint/2010/main" val="3896243514"/>
              </p:ext>
            </p:extLst>
          </p:nvPr>
        </p:nvGraphicFramePr>
        <p:xfrm>
          <a:off x="1253613" y="707371"/>
          <a:ext cx="6558711" cy="4397989"/>
        </p:xfrm>
        <a:graphic>
          <a:graphicData uri="http://schemas.openxmlformats.org/drawingml/2006/table">
            <a:tbl>
              <a:tblPr>
                <a:tableStyleId>{9E44D3EF-30E0-43DB-A017-93B0B98886E5}</a:tableStyleId>
              </a:tblPr>
              <a:tblGrid>
                <a:gridCol w="536970">
                  <a:extLst>
                    <a:ext uri="{9D8B030D-6E8A-4147-A177-3AD203B41FA5}">
                      <a16:colId xmlns:a16="http://schemas.microsoft.com/office/drawing/2014/main" val="1357906283"/>
                    </a:ext>
                  </a:extLst>
                </a:gridCol>
                <a:gridCol w="4925883">
                  <a:extLst>
                    <a:ext uri="{9D8B030D-6E8A-4147-A177-3AD203B41FA5}">
                      <a16:colId xmlns:a16="http://schemas.microsoft.com/office/drawing/2014/main" val="2206164975"/>
                    </a:ext>
                  </a:extLst>
                </a:gridCol>
                <a:gridCol w="547929">
                  <a:extLst>
                    <a:ext uri="{9D8B030D-6E8A-4147-A177-3AD203B41FA5}">
                      <a16:colId xmlns:a16="http://schemas.microsoft.com/office/drawing/2014/main" val="3709750811"/>
                    </a:ext>
                  </a:extLst>
                </a:gridCol>
                <a:gridCol w="547929">
                  <a:extLst>
                    <a:ext uri="{9D8B030D-6E8A-4147-A177-3AD203B41FA5}">
                      <a16:colId xmlns:a16="http://schemas.microsoft.com/office/drawing/2014/main" val="1510247599"/>
                    </a:ext>
                  </a:extLst>
                </a:gridCol>
              </a:tblGrid>
              <a:tr h="96949">
                <a:tc>
                  <a:txBody>
                    <a:bodyPr/>
                    <a:lstStyle/>
                    <a:p>
                      <a:pPr algn="ctr" rtl="0" fontAlgn="b"/>
                      <a:r>
                        <a:rPr lang="en-US" sz="500" b="1">
                          <a:effectLst/>
                        </a:rPr>
                        <a:t>Type</a:t>
                      </a:r>
                    </a:p>
                  </a:txBody>
                  <a:tcPr marL="11780" marR="11780" marT="7853" marB="7853" anchor="b">
                    <a:solidFill>
                      <a:schemeClr val="bg1"/>
                    </a:solidFill>
                  </a:tcPr>
                </a:tc>
                <a:tc>
                  <a:txBody>
                    <a:bodyPr/>
                    <a:lstStyle/>
                    <a:p>
                      <a:pPr algn="ctr" rtl="0" fontAlgn="b"/>
                      <a:r>
                        <a:rPr lang="en-US" sz="500" b="1">
                          <a:effectLst/>
                        </a:rPr>
                        <a:t>Description</a:t>
                      </a:r>
                    </a:p>
                  </a:txBody>
                  <a:tcPr marL="11780" marR="11780" marT="7853" marB="7853" anchor="b">
                    <a:solidFill>
                      <a:schemeClr val="bg1"/>
                    </a:solidFill>
                  </a:tcPr>
                </a:tc>
                <a:tc>
                  <a:txBody>
                    <a:bodyPr/>
                    <a:lstStyle/>
                    <a:p>
                      <a:pPr algn="ctr" rtl="0" fontAlgn="b"/>
                      <a:r>
                        <a:rPr lang="en-US" sz="500" b="1">
                          <a:effectLst/>
                        </a:rPr>
                        <a:t>QTY</a:t>
                      </a:r>
                    </a:p>
                  </a:txBody>
                  <a:tcPr marL="11780" marR="11780" marT="7853" marB="7853" anchor="b">
                    <a:solidFill>
                      <a:schemeClr val="bg1"/>
                    </a:solidFill>
                  </a:tcPr>
                </a:tc>
                <a:tc>
                  <a:txBody>
                    <a:bodyPr/>
                    <a:lstStyle/>
                    <a:p>
                      <a:pPr algn="ctr" rtl="0" fontAlgn="b"/>
                      <a:r>
                        <a:rPr lang="en-US" sz="500" b="1" dirty="0">
                          <a:effectLst/>
                        </a:rPr>
                        <a:t>Cost</a:t>
                      </a:r>
                    </a:p>
                  </a:txBody>
                  <a:tcPr marL="11780" marR="11780" marT="7853" marB="7853" anchor="b">
                    <a:solidFill>
                      <a:schemeClr val="bg1"/>
                    </a:solidFill>
                  </a:tcPr>
                </a:tc>
                <a:extLst>
                  <a:ext uri="{0D108BD9-81ED-4DB2-BD59-A6C34878D82A}">
                    <a16:rowId xmlns:a16="http://schemas.microsoft.com/office/drawing/2014/main" val="3472261273"/>
                  </a:ext>
                </a:extLst>
              </a:tr>
              <a:tr h="179210">
                <a:tc>
                  <a:txBody>
                    <a:bodyPr/>
                    <a:lstStyle/>
                    <a:p>
                      <a:pPr rtl="0" fontAlgn="b"/>
                      <a:r>
                        <a:rPr lang="en-US" sz="500">
                          <a:effectLst/>
                        </a:rPr>
                        <a:t>Fund Expense</a:t>
                      </a:r>
                    </a:p>
                  </a:txBody>
                  <a:tcPr marL="11780" marR="11780" marT="7853" marB="7853" anchor="b">
                    <a:solidFill>
                      <a:schemeClr val="bg1"/>
                    </a:solidFill>
                  </a:tcPr>
                </a:tc>
                <a:tc>
                  <a:txBody>
                    <a:bodyPr/>
                    <a:lstStyle/>
                    <a:p>
                      <a:pPr rtl="0" fontAlgn="b"/>
                      <a:r>
                        <a:rPr lang="en-US" sz="500" dirty="0">
                          <a:effectLst/>
                        </a:rPr>
                        <a:t>GoFundMe (withdraw fee)</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dirty="0">
                          <a:effectLst/>
                        </a:rPr>
                        <a:t>-$95.52</a:t>
                      </a:r>
                    </a:p>
                  </a:txBody>
                  <a:tcPr marL="11780" marR="11780" marT="7853" marB="7853" anchor="b">
                    <a:solidFill>
                      <a:schemeClr val="bg1"/>
                    </a:solidFill>
                  </a:tcPr>
                </a:tc>
                <a:extLst>
                  <a:ext uri="{0D108BD9-81ED-4DB2-BD59-A6C34878D82A}">
                    <a16:rowId xmlns:a16="http://schemas.microsoft.com/office/drawing/2014/main" val="3487035697"/>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effectLst/>
                        </a:rPr>
                        <a:t>TubeSat 2.0 kit</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-$5,620.60</a:t>
                      </a:r>
                    </a:p>
                  </a:txBody>
                  <a:tcPr marL="11780" marR="11780" marT="7853" marB="7853" anchor="b">
                    <a:solidFill>
                      <a:schemeClr val="bg1"/>
                    </a:solidFill>
                  </a:tcPr>
                </a:tc>
                <a:extLst>
                  <a:ext uri="{0D108BD9-81ED-4DB2-BD59-A6C34878D82A}">
                    <a16:rowId xmlns:a16="http://schemas.microsoft.com/office/drawing/2014/main" val="1790566893"/>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effectLst/>
                        </a:rPr>
                        <a:t>Torx screwdrivers set</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-$17.17</a:t>
                      </a:r>
                    </a:p>
                  </a:txBody>
                  <a:tcPr marL="11780" marR="11780" marT="7853" marB="7853" anchor="b">
                    <a:solidFill>
                      <a:schemeClr val="bg1"/>
                    </a:solidFill>
                  </a:tcPr>
                </a:tc>
                <a:extLst>
                  <a:ext uri="{0D108BD9-81ED-4DB2-BD59-A6C34878D82A}">
                    <a16:rowId xmlns:a16="http://schemas.microsoft.com/office/drawing/2014/main" val="362826964"/>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dirty="0">
                          <a:effectLst/>
                        </a:rPr>
                        <a:t>Sony/Murata VTC6 15A-30A 3000mAh Flat Top 18650 Battery</a:t>
                      </a:r>
                    </a:p>
                  </a:txBody>
                  <a:tcPr marL="11780" marR="11780" marT="7853" marB="7853" anchor="b">
                    <a:solidFill>
                      <a:schemeClr val="bg1"/>
                    </a:solidFill>
                  </a:tcPr>
                </a:tc>
                <a:tc>
                  <a:txBody>
                    <a:bodyPr/>
                    <a:lstStyle/>
                    <a:p>
                      <a:pPr algn="ctr" rtl="0" fontAlgn="b"/>
                      <a:r>
                        <a:rPr lang="en-US" sz="500">
                          <a:effectLst/>
                        </a:rPr>
                        <a:t>6.00</a:t>
                      </a:r>
                    </a:p>
                  </a:txBody>
                  <a:tcPr marL="11780" marR="11780" marT="7853" marB="7853" anchor="b">
                    <a:solidFill>
                      <a:schemeClr val="bg1"/>
                    </a:solidFill>
                  </a:tcPr>
                </a:tc>
                <a:tc>
                  <a:txBody>
                    <a:bodyPr/>
                    <a:lstStyle/>
                    <a:p>
                      <a:pPr algn="ctr" rtl="0" fontAlgn="b"/>
                      <a:r>
                        <a:rPr lang="en-US" sz="500">
                          <a:effectLst/>
                        </a:rPr>
                        <a:t>-$48.72</a:t>
                      </a:r>
                    </a:p>
                  </a:txBody>
                  <a:tcPr marL="11780" marR="11780" marT="7853" marB="7853" anchor="b">
                    <a:solidFill>
                      <a:schemeClr val="bg1"/>
                    </a:solidFill>
                  </a:tcPr>
                </a:tc>
                <a:extLst>
                  <a:ext uri="{0D108BD9-81ED-4DB2-BD59-A6C34878D82A}">
                    <a16:rowId xmlns:a16="http://schemas.microsoft.com/office/drawing/2014/main" val="1769867341"/>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400" b="0">
                          <a:solidFill>
                            <a:srgbClr val="000000"/>
                          </a:solidFill>
                          <a:effectLst/>
                        </a:rPr>
                        <a:t>BMX160 Shuttle Board</a:t>
                      </a:r>
                      <a:endParaRPr lang="en-US" sz="400" b="0">
                        <a:solidFill>
                          <a:srgbClr val="000000"/>
                        </a:solidFill>
                        <a:effectLst/>
                        <a:latin typeface="Verdana" panose="020B0604030504040204" pitchFamily="34" charset="0"/>
                      </a:endParaRP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dirty="0">
                          <a:effectLst/>
                        </a:rPr>
                        <a:t>-$32.99</a:t>
                      </a:r>
                    </a:p>
                  </a:txBody>
                  <a:tcPr marL="11780" marR="11780" marT="7853" marB="7853" anchor="b">
                    <a:solidFill>
                      <a:schemeClr val="bg1"/>
                    </a:solidFill>
                  </a:tcPr>
                </a:tc>
                <a:extLst>
                  <a:ext uri="{0D108BD9-81ED-4DB2-BD59-A6C34878D82A}">
                    <a16:rowId xmlns:a16="http://schemas.microsoft.com/office/drawing/2014/main" val="2604414824"/>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solidFill>
                            <a:srgbClr val="0F1111"/>
                          </a:solidFill>
                          <a:effectLst/>
                        </a:rPr>
                        <a:t>DEYUE 3 Set Standard Jumper Wires Plus 3 Set of Solderless Prototype Breadboard 830 tie Points Breadboard</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-$8.99</a:t>
                      </a:r>
                    </a:p>
                  </a:txBody>
                  <a:tcPr marL="11780" marR="11780" marT="7853" marB="7853" anchor="b">
                    <a:solidFill>
                      <a:schemeClr val="bg1"/>
                    </a:solidFill>
                  </a:tcPr>
                </a:tc>
                <a:extLst>
                  <a:ext uri="{0D108BD9-81ED-4DB2-BD59-A6C34878D82A}">
                    <a16:rowId xmlns:a16="http://schemas.microsoft.com/office/drawing/2014/main" val="150996609"/>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solidFill>
                            <a:srgbClr val="000000"/>
                          </a:solidFill>
                          <a:effectLst/>
                        </a:rPr>
                        <a:t>Arduino Mega 2560</a:t>
                      </a:r>
                    </a:p>
                  </a:txBody>
                  <a:tcPr marL="11780" marR="11780" marT="7853" marB="7853" anchor="b">
                    <a:solidFill>
                      <a:schemeClr val="bg1"/>
                    </a:solidFill>
                  </a:tcPr>
                </a:tc>
                <a:tc>
                  <a:txBody>
                    <a:bodyPr/>
                    <a:lstStyle/>
                    <a:p>
                      <a:pPr algn="ctr" rtl="0" fontAlgn="b"/>
                      <a:r>
                        <a:rPr lang="en-US" sz="500">
                          <a:effectLst/>
                        </a:rPr>
                        <a:t>2.00</a:t>
                      </a:r>
                    </a:p>
                  </a:txBody>
                  <a:tcPr marL="11780" marR="11780" marT="7853" marB="7853" anchor="b">
                    <a:solidFill>
                      <a:schemeClr val="bg1"/>
                    </a:solidFill>
                  </a:tcPr>
                </a:tc>
                <a:tc>
                  <a:txBody>
                    <a:bodyPr/>
                    <a:lstStyle/>
                    <a:p>
                      <a:pPr algn="ctr" rtl="0" fontAlgn="b"/>
                      <a:r>
                        <a:rPr lang="en-US" sz="500">
                          <a:effectLst/>
                        </a:rPr>
                        <a:t>-$31.98</a:t>
                      </a:r>
                    </a:p>
                  </a:txBody>
                  <a:tcPr marL="11780" marR="11780" marT="7853" marB="7853" anchor="b">
                    <a:solidFill>
                      <a:schemeClr val="bg1"/>
                    </a:solidFill>
                  </a:tcPr>
                </a:tc>
                <a:extLst>
                  <a:ext uri="{0D108BD9-81ED-4DB2-BD59-A6C34878D82A}">
                    <a16:rowId xmlns:a16="http://schemas.microsoft.com/office/drawing/2014/main" val="976924996"/>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dirty="0">
                          <a:effectLst/>
                        </a:rPr>
                        <a:t>Brushless 4 click</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-$30.20</a:t>
                      </a:r>
                    </a:p>
                  </a:txBody>
                  <a:tcPr marL="11780" marR="11780" marT="7853" marB="7853" anchor="b">
                    <a:solidFill>
                      <a:schemeClr val="bg1"/>
                    </a:solidFill>
                  </a:tcPr>
                </a:tc>
                <a:extLst>
                  <a:ext uri="{0D108BD9-81ED-4DB2-BD59-A6C34878D82A}">
                    <a16:rowId xmlns:a16="http://schemas.microsoft.com/office/drawing/2014/main" val="2608955651"/>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solidFill>
                            <a:srgbClr val="0F1111"/>
                          </a:solidFill>
                          <a:effectLst/>
                        </a:rPr>
                        <a:t>Pololu 5V Step-Up Voltage Regulator U3V12F5</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-$7.32</a:t>
                      </a:r>
                    </a:p>
                  </a:txBody>
                  <a:tcPr marL="11780" marR="11780" marT="7853" marB="7853" anchor="b">
                    <a:solidFill>
                      <a:schemeClr val="bg1"/>
                    </a:solidFill>
                  </a:tcPr>
                </a:tc>
                <a:extLst>
                  <a:ext uri="{0D108BD9-81ED-4DB2-BD59-A6C34878D82A}">
                    <a16:rowId xmlns:a16="http://schemas.microsoft.com/office/drawing/2014/main" val="56841266"/>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solidFill>
                            <a:srgbClr val="000000"/>
                          </a:solidFill>
                          <a:effectLst/>
                        </a:rPr>
                        <a:t>12mm Brushless Motor - 15mm Type (1 Motors + Shipping) [Prototype]</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-$117.11</a:t>
                      </a:r>
                    </a:p>
                  </a:txBody>
                  <a:tcPr marL="11780" marR="11780" marT="7853" marB="7853" anchor="b">
                    <a:solidFill>
                      <a:schemeClr val="bg1"/>
                    </a:solidFill>
                  </a:tcPr>
                </a:tc>
                <a:extLst>
                  <a:ext uri="{0D108BD9-81ED-4DB2-BD59-A6C34878D82A}">
                    <a16:rowId xmlns:a16="http://schemas.microsoft.com/office/drawing/2014/main" val="1296974249"/>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solidFill>
                            <a:srgbClr val="000000"/>
                          </a:solidFill>
                          <a:effectLst/>
                        </a:rPr>
                        <a:t>12mm Brushless Motor - 15mm Type (3 Motors + Shipping) [Final]</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-$232.89</a:t>
                      </a:r>
                    </a:p>
                  </a:txBody>
                  <a:tcPr marL="11780" marR="11780" marT="7853" marB="7853" anchor="b">
                    <a:solidFill>
                      <a:schemeClr val="bg1"/>
                    </a:solidFill>
                  </a:tcPr>
                </a:tc>
                <a:extLst>
                  <a:ext uri="{0D108BD9-81ED-4DB2-BD59-A6C34878D82A}">
                    <a16:rowId xmlns:a16="http://schemas.microsoft.com/office/drawing/2014/main" val="2276428017"/>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effectLst/>
                        </a:rPr>
                        <a:t>PCB Production Costs [Prototype]</a:t>
                      </a:r>
                    </a:p>
                  </a:txBody>
                  <a:tcPr marL="11780" marR="11780" marT="7853" marB="7853" anchor="b">
                    <a:solidFill>
                      <a:schemeClr val="bg1"/>
                    </a:solidFill>
                  </a:tcPr>
                </a:tc>
                <a:tc>
                  <a:txBody>
                    <a:bodyPr/>
                    <a:lstStyle/>
                    <a:p>
                      <a:pPr algn="ctr" rtl="0" fontAlgn="b"/>
                      <a:r>
                        <a:rPr lang="en-US" sz="500" dirty="0">
                          <a:effectLst/>
                        </a:rPr>
                        <a:t>1.00</a:t>
                      </a:r>
                    </a:p>
                  </a:txBody>
                  <a:tcPr marL="11780" marR="11780" marT="7853" marB="7853" anchor="b">
                    <a:solidFill>
                      <a:schemeClr val="bg1"/>
                    </a:solidFill>
                  </a:tcPr>
                </a:tc>
                <a:tc>
                  <a:txBody>
                    <a:bodyPr/>
                    <a:lstStyle/>
                    <a:p>
                      <a:pPr algn="ctr" rtl="0" fontAlgn="b"/>
                      <a:r>
                        <a:rPr lang="en-US" sz="500">
                          <a:effectLst/>
                        </a:rPr>
                        <a:t>-$30.00</a:t>
                      </a:r>
                    </a:p>
                  </a:txBody>
                  <a:tcPr marL="11780" marR="11780" marT="7853" marB="7853" anchor="b">
                    <a:solidFill>
                      <a:schemeClr val="bg1"/>
                    </a:solidFill>
                  </a:tcPr>
                </a:tc>
                <a:extLst>
                  <a:ext uri="{0D108BD9-81ED-4DB2-BD59-A6C34878D82A}">
                    <a16:rowId xmlns:a16="http://schemas.microsoft.com/office/drawing/2014/main" val="3880535943"/>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effectLst/>
                        </a:rPr>
                        <a:t>Wheel Machining Costs [Prototype]</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-$212.91</a:t>
                      </a:r>
                    </a:p>
                  </a:txBody>
                  <a:tcPr marL="11780" marR="11780" marT="7853" marB="7853" anchor="b">
                    <a:solidFill>
                      <a:schemeClr val="bg1"/>
                    </a:solidFill>
                  </a:tcPr>
                </a:tc>
                <a:extLst>
                  <a:ext uri="{0D108BD9-81ED-4DB2-BD59-A6C34878D82A}">
                    <a16:rowId xmlns:a16="http://schemas.microsoft.com/office/drawing/2014/main" val="2074240129"/>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effectLst/>
                        </a:rPr>
                        <a:t>Hook Screw Set</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-$5.00</a:t>
                      </a:r>
                    </a:p>
                  </a:txBody>
                  <a:tcPr marL="11780" marR="11780" marT="7853" marB="7853" anchor="b">
                    <a:solidFill>
                      <a:schemeClr val="bg1"/>
                    </a:solidFill>
                  </a:tcPr>
                </a:tc>
                <a:extLst>
                  <a:ext uri="{0D108BD9-81ED-4DB2-BD59-A6C34878D82A}">
                    <a16:rowId xmlns:a16="http://schemas.microsoft.com/office/drawing/2014/main" val="2919900923"/>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effectLst/>
                        </a:rPr>
                        <a:t>PCB Production Costs [Final]</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-$40.24</a:t>
                      </a:r>
                    </a:p>
                  </a:txBody>
                  <a:tcPr marL="11780" marR="11780" marT="7853" marB="7853" anchor="b">
                    <a:solidFill>
                      <a:schemeClr val="bg1"/>
                    </a:solidFill>
                  </a:tcPr>
                </a:tc>
                <a:extLst>
                  <a:ext uri="{0D108BD9-81ED-4DB2-BD59-A6C34878D82A}">
                    <a16:rowId xmlns:a16="http://schemas.microsoft.com/office/drawing/2014/main" val="76075557"/>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effectLst/>
                        </a:rPr>
                        <a:t>Wheel Machining Costs [Final]</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$0.00</a:t>
                      </a:r>
                    </a:p>
                  </a:txBody>
                  <a:tcPr marL="11780" marR="11780" marT="7853" marB="7853" anchor="b">
                    <a:solidFill>
                      <a:schemeClr val="bg1"/>
                    </a:solidFill>
                  </a:tcPr>
                </a:tc>
                <a:extLst>
                  <a:ext uri="{0D108BD9-81ED-4DB2-BD59-A6C34878D82A}">
                    <a16:rowId xmlns:a16="http://schemas.microsoft.com/office/drawing/2014/main" val="2229363157"/>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effectLst/>
                        </a:rPr>
                        <a:t>Pick and Pluck - Pre-Cubed Foam Tray 300 mm x 300 mm x 25 mm (11.8 inch x 11.8 inch x 1 inch) Plus Free Bottom</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-$15.99</a:t>
                      </a:r>
                    </a:p>
                  </a:txBody>
                  <a:tcPr marL="11780" marR="11780" marT="7853" marB="7853" anchor="b">
                    <a:solidFill>
                      <a:schemeClr val="bg1"/>
                    </a:solidFill>
                  </a:tcPr>
                </a:tc>
                <a:extLst>
                  <a:ext uri="{0D108BD9-81ED-4DB2-BD59-A6C34878D82A}">
                    <a16:rowId xmlns:a16="http://schemas.microsoft.com/office/drawing/2014/main" val="2286108822"/>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effectLst/>
                        </a:rPr>
                        <a:t>Pelican Air 1507 Case with Foam (2020 Edition with Push Button Latches) - Black (015070-0001-110)</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-$176.95</a:t>
                      </a:r>
                    </a:p>
                  </a:txBody>
                  <a:tcPr marL="11780" marR="11780" marT="7853" marB="7853" anchor="b">
                    <a:solidFill>
                      <a:schemeClr val="bg1"/>
                    </a:solidFill>
                  </a:tcPr>
                </a:tc>
                <a:extLst>
                  <a:ext uri="{0D108BD9-81ED-4DB2-BD59-A6C34878D82A}">
                    <a16:rowId xmlns:a16="http://schemas.microsoft.com/office/drawing/2014/main" val="3257112303"/>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effectLst/>
                        </a:rPr>
                        <a:t>Sea Striker Monofilament Fishing Line </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-$8.64</a:t>
                      </a:r>
                    </a:p>
                  </a:txBody>
                  <a:tcPr marL="11780" marR="11780" marT="7853" marB="7853" anchor="b">
                    <a:solidFill>
                      <a:schemeClr val="bg1"/>
                    </a:solidFill>
                  </a:tcPr>
                </a:tc>
                <a:extLst>
                  <a:ext uri="{0D108BD9-81ED-4DB2-BD59-A6C34878D82A}">
                    <a16:rowId xmlns:a16="http://schemas.microsoft.com/office/drawing/2014/main" val="4151245004"/>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solidFill>
                            <a:srgbClr val="000000"/>
                          </a:solidFill>
                          <a:effectLst/>
                        </a:rPr>
                        <a:t>Loctite 1330585 263 Thread Locker, 50 mL</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-$14.22</a:t>
                      </a:r>
                    </a:p>
                  </a:txBody>
                  <a:tcPr marL="11780" marR="11780" marT="7853" marB="7853" anchor="b">
                    <a:solidFill>
                      <a:schemeClr val="bg1"/>
                    </a:solidFill>
                  </a:tcPr>
                </a:tc>
                <a:extLst>
                  <a:ext uri="{0D108BD9-81ED-4DB2-BD59-A6C34878D82A}">
                    <a16:rowId xmlns:a16="http://schemas.microsoft.com/office/drawing/2014/main" val="3572367491"/>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solidFill>
                            <a:srgbClr val="000000"/>
                          </a:solidFill>
                          <a:effectLst/>
                        </a:rPr>
                        <a:t>BSTEAN Syringe Blunt Tip Needle and Cap - 10ml, 5ml, 3ml, 1ml Syringes 14ga 16ga 18ga 20ga Blunt Needles - Oil or Glue Applicator (Pack of 10)</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-$7.89</a:t>
                      </a:r>
                    </a:p>
                  </a:txBody>
                  <a:tcPr marL="11780" marR="11780" marT="7853" marB="7853" anchor="b">
                    <a:solidFill>
                      <a:schemeClr val="bg1"/>
                    </a:solidFill>
                  </a:tcPr>
                </a:tc>
                <a:extLst>
                  <a:ext uri="{0D108BD9-81ED-4DB2-BD59-A6C34878D82A}">
                    <a16:rowId xmlns:a16="http://schemas.microsoft.com/office/drawing/2014/main" val="1570109945"/>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solidFill>
                            <a:srgbClr val="000000"/>
                          </a:solidFill>
                          <a:effectLst/>
                        </a:rPr>
                        <a:t>Gorilla 2 Part Epoxy, 5 Minute Set, .85 Ounce Syringe, Clear, (Pack of 1)</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-$6.95</a:t>
                      </a:r>
                    </a:p>
                  </a:txBody>
                  <a:tcPr marL="11780" marR="11780" marT="7853" marB="7853" anchor="b">
                    <a:solidFill>
                      <a:schemeClr val="bg1"/>
                    </a:solidFill>
                  </a:tcPr>
                </a:tc>
                <a:extLst>
                  <a:ext uri="{0D108BD9-81ED-4DB2-BD59-A6C34878D82A}">
                    <a16:rowId xmlns:a16="http://schemas.microsoft.com/office/drawing/2014/main" val="278410354"/>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a:solidFill>
                            <a:srgbClr val="000000"/>
                          </a:solidFill>
                          <a:effectLst/>
                        </a:rPr>
                        <a:t>DRV10964EVM</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a:effectLst/>
                        </a:rPr>
                        <a:t>-$49.00</a:t>
                      </a:r>
                    </a:p>
                  </a:txBody>
                  <a:tcPr marL="11780" marR="11780" marT="7853" marB="7853" anchor="b">
                    <a:solidFill>
                      <a:schemeClr val="bg1"/>
                    </a:solidFill>
                  </a:tcPr>
                </a:tc>
                <a:extLst>
                  <a:ext uri="{0D108BD9-81ED-4DB2-BD59-A6C34878D82A}">
                    <a16:rowId xmlns:a16="http://schemas.microsoft.com/office/drawing/2014/main" val="1698496080"/>
                  </a:ext>
                </a:extLst>
              </a:tr>
              <a:tr h="179210">
                <a:tc>
                  <a:txBody>
                    <a:bodyPr/>
                    <a:lstStyle/>
                    <a:p>
                      <a:pPr rtl="0" fontAlgn="b"/>
                      <a:r>
                        <a:rPr lang="en-US" sz="500">
                          <a:effectLst/>
                        </a:rPr>
                        <a:t>Material Cost</a:t>
                      </a:r>
                    </a:p>
                  </a:txBody>
                  <a:tcPr marL="11780" marR="11780" marT="7853" marB="7853" anchor="b">
                    <a:solidFill>
                      <a:schemeClr val="bg1"/>
                    </a:solidFill>
                  </a:tcPr>
                </a:tc>
                <a:tc>
                  <a:txBody>
                    <a:bodyPr/>
                    <a:lstStyle/>
                    <a:p>
                      <a:pPr rtl="0" fontAlgn="b"/>
                      <a:r>
                        <a:rPr lang="en-US" sz="500" dirty="0">
                          <a:solidFill>
                            <a:srgbClr val="000000"/>
                          </a:solidFill>
                          <a:effectLst/>
                        </a:rPr>
                        <a:t>ADCS Mounting Structure 3D Print</a:t>
                      </a:r>
                    </a:p>
                  </a:txBody>
                  <a:tcPr marL="11780" marR="11780" marT="7853" marB="7853" anchor="b">
                    <a:solidFill>
                      <a:schemeClr val="bg1"/>
                    </a:solidFill>
                  </a:tcPr>
                </a:tc>
                <a:tc>
                  <a:txBody>
                    <a:bodyPr/>
                    <a:lstStyle/>
                    <a:p>
                      <a:pPr algn="ctr" rtl="0" fontAlgn="b"/>
                      <a:r>
                        <a:rPr lang="en-US" sz="500">
                          <a:effectLst/>
                        </a:rPr>
                        <a:t>1.00</a:t>
                      </a:r>
                    </a:p>
                  </a:txBody>
                  <a:tcPr marL="11780" marR="11780" marT="7853" marB="7853" anchor="b">
                    <a:solidFill>
                      <a:schemeClr val="bg1"/>
                    </a:solidFill>
                  </a:tcPr>
                </a:tc>
                <a:tc>
                  <a:txBody>
                    <a:bodyPr/>
                    <a:lstStyle/>
                    <a:p>
                      <a:pPr algn="ctr" rtl="0" fontAlgn="b"/>
                      <a:r>
                        <a:rPr lang="en-US" sz="500" dirty="0">
                          <a:effectLst/>
                        </a:rPr>
                        <a:t>-$9.26</a:t>
                      </a:r>
                    </a:p>
                  </a:txBody>
                  <a:tcPr marL="11780" marR="11780" marT="7853" marB="7853" anchor="b">
                    <a:solidFill>
                      <a:schemeClr val="bg1"/>
                    </a:solidFill>
                  </a:tcPr>
                </a:tc>
                <a:extLst>
                  <a:ext uri="{0D108BD9-81ED-4DB2-BD59-A6C34878D82A}">
                    <a16:rowId xmlns:a16="http://schemas.microsoft.com/office/drawing/2014/main" val="2186511083"/>
                  </a:ext>
                </a:extLst>
              </a:tr>
            </a:tbl>
          </a:graphicData>
        </a:graphic>
      </p:graphicFrame>
      <p:pic>
        <p:nvPicPr>
          <p:cNvPr id="6" name="Audio Recording Jul 24, 2021 at 8:14:57 PM" descr="Audio Recording Jul 24, 2021 at 8:14:57 PM">
            <a:hlinkClick r:id="" action="ppaction://media"/>
            <a:extLst>
              <a:ext uri="{FF2B5EF4-FFF2-40B4-BE49-F238E27FC236}">
                <a16:creationId xmlns:a16="http://schemas.microsoft.com/office/drawing/2014/main" id="{7525C7E2-E94A-2B43-977C-A7B0F8FD894F}"/>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7986992" y="1425053"/>
            <a:ext cx="812800" cy="812800"/>
          </a:xfrm>
          <a:prstGeom prst="rect">
            <a:avLst/>
          </a:prstGeom>
        </p:spPr>
      </p:pic>
    </p:spTree>
    <p:extLst>
      <p:ext uri="{BB962C8B-B14F-4D97-AF65-F5344CB8AC3E}">
        <p14:creationId xmlns:p14="http://schemas.microsoft.com/office/powerpoint/2010/main" val="4206834463"/>
      </p:ext>
    </p:extLst>
  </p:cSld>
  <p:clrMapOvr>
    <a:masterClrMapping/>
  </p:clrMapOvr>
  <mc:AlternateContent xmlns:mc="http://schemas.openxmlformats.org/markup-compatibility/2006">
    <mc:Choice xmlns:p14="http://schemas.microsoft.com/office/powerpoint/2010/main" Requires="p14">
      <p:transition p14:dur="0" advClick="0" advTm="32000"/>
    </mc:Choice>
    <mc:Fallback>
      <p:transition advClick="0" advTm="3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6"/>
                </p:tgtEl>
              </p:cMediaNode>
            </p:audio>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67"/>
        <p:cNvGrpSpPr/>
        <p:nvPr/>
      </p:nvGrpSpPr>
      <p:grpSpPr>
        <a:xfrm>
          <a:off x="0" y="0"/>
          <a:ext cx="0" cy="0"/>
          <a:chOff x="0" y="0"/>
          <a:chExt cx="0" cy="0"/>
        </a:xfrm>
      </p:grpSpPr>
      <p:sp>
        <p:nvSpPr>
          <p:cNvPr id="1168" name="Google Shape;1168;p27"/>
          <p:cNvSpPr txBox="1">
            <a:spLocks noGrp="1"/>
          </p:cNvSpPr>
          <p:nvPr>
            <p:ph type="ctrTitle" idx="4294967295"/>
          </p:nvPr>
        </p:nvSpPr>
        <p:spPr>
          <a:xfrm>
            <a:off x="685800" y="876600"/>
            <a:ext cx="4048200" cy="894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solidFill>
                  <a:schemeClr val="lt1"/>
                </a:solidFill>
                <a:highlight>
                  <a:schemeClr val="accent1"/>
                </a:highlight>
                <a:latin typeface="Barlow SemiBold"/>
                <a:ea typeface="Barlow SemiBold"/>
                <a:cs typeface="Barlow SemiBold"/>
                <a:sym typeface="Barlow SemiBold"/>
              </a:rPr>
              <a:t>$6,820.54</a:t>
            </a:r>
          </a:p>
        </p:txBody>
      </p:sp>
      <p:sp>
        <p:nvSpPr>
          <p:cNvPr id="1169" name="Google Shape;1169;p27"/>
          <p:cNvSpPr txBox="1">
            <a:spLocks noGrp="1"/>
          </p:cNvSpPr>
          <p:nvPr>
            <p:ph type="subTitle" idx="4294967295"/>
          </p:nvPr>
        </p:nvSpPr>
        <p:spPr>
          <a:xfrm>
            <a:off x="685800" y="1411308"/>
            <a:ext cx="4048200" cy="463200"/>
          </a:xfrm>
          <a:prstGeom prst="rect">
            <a:avLst/>
          </a:prstGeom>
        </p:spPr>
        <p:txBody>
          <a:bodyPr spcFirstLastPara="1" wrap="square" lIns="0" tIns="0" rIns="0" bIns="0" anchor="t" anchorCtr="0">
            <a:noAutofit/>
          </a:bodyPr>
          <a:lstStyle/>
          <a:p>
            <a:pPr marL="0" lvl="0" indent="0" algn="l" rtl="0">
              <a:spcBef>
                <a:spcPts val="600"/>
              </a:spcBef>
              <a:spcAft>
                <a:spcPts val="0"/>
              </a:spcAft>
              <a:buNone/>
            </a:pPr>
            <a:r>
              <a:rPr lang="en-US" sz="2400" dirty="0"/>
              <a:t>Total Expenses (Finalized)</a:t>
            </a:r>
          </a:p>
        </p:txBody>
      </p:sp>
      <p:sp>
        <p:nvSpPr>
          <p:cNvPr id="1170" name="Google Shape;1170;p27"/>
          <p:cNvSpPr txBox="1">
            <a:spLocks noGrp="1"/>
          </p:cNvSpPr>
          <p:nvPr>
            <p:ph type="ctrTitle" idx="4294967295"/>
          </p:nvPr>
        </p:nvSpPr>
        <p:spPr>
          <a:xfrm>
            <a:off x="685800" y="3505493"/>
            <a:ext cx="4048200" cy="894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solidFill>
                  <a:schemeClr val="lt1"/>
                </a:solidFill>
                <a:highlight>
                  <a:schemeClr val="accent1"/>
                </a:highlight>
                <a:latin typeface="Barlow SemiBold"/>
                <a:ea typeface="Barlow SemiBold"/>
                <a:cs typeface="Barlow SemiBold"/>
                <a:sym typeface="Barlow SemiBold"/>
              </a:rPr>
              <a:t>2.6%</a:t>
            </a:r>
            <a:endParaRPr dirty="0">
              <a:solidFill>
                <a:schemeClr val="lt1"/>
              </a:solidFill>
              <a:highlight>
                <a:schemeClr val="accent1"/>
              </a:highlight>
              <a:latin typeface="Barlow SemiBold"/>
              <a:ea typeface="Barlow SemiBold"/>
              <a:cs typeface="Barlow SemiBold"/>
              <a:sym typeface="Barlow SemiBold"/>
            </a:endParaRPr>
          </a:p>
        </p:txBody>
      </p:sp>
      <p:sp>
        <p:nvSpPr>
          <p:cNvPr id="1171" name="Google Shape;1171;p27"/>
          <p:cNvSpPr txBox="1">
            <a:spLocks noGrp="1"/>
          </p:cNvSpPr>
          <p:nvPr>
            <p:ph type="subTitle" idx="4294967295"/>
          </p:nvPr>
        </p:nvSpPr>
        <p:spPr>
          <a:xfrm>
            <a:off x="685800" y="4040201"/>
            <a:ext cx="4048200" cy="463200"/>
          </a:xfrm>
          <a:prstGeom prst="rect">
            <a:avLst/>
          </a:prstGeom>
        </p:spPr>
        <p:txBody>
          <a:bodyPr spcFirstLastPara="1" wrap="square" lIns="0" tIns="0" rIns="0" bIns="0" anchor="t" anchorCtr="0">
            <a:noAutofit/>
          </a:bodyPr>
          <a:lstStyle/>
          <a:p>
            <a:pPr marL="0" lvl="0" indent="0" algn="l" rtl="0">
              <a:spcBef>
                <a:spcPts val="600"/>
              </a:spcBef>
              <a:spcAft>
                <a:spcPts val="0"/>
              </a:spcAft>
              <a:buNone/>
            </a:pPr>
            <a:r>
              <a:rPr lang="en" sz="2400" dirty="0"/>
              <a:t>Project Savings (Finalized)</a:t>
            </a:r>
            <a:endParaRPr sz="2400" dirty="0"/>
          </a:p>
        </p:txBody>
      </p:sp>
      <p:sp>
        <p:nvSpPr>
          <p:cNvPr id="1173" name="Google Shape;1173;p27"/>
          <p:cNvSpPr txBox="1">
            <a:spLocks noGrp="1"/>
          </p:cNvSpPr>
          <p:nvPr>
            <p:ph type="subTitle" idx="4294967295"/>
          </p:nvPr>
        </p:nvSpPr>
        <p:spPr>
          <a:xfrm>
            <a:off x="685800" y="2725755"/>
            <a:ext cx="4048200" cy="463200"/>
          </a:xfrm>
          <a:prstGeom prst="rect">
            <a:avLst/>
          </a:prstGeom>
        </p:spPr>
        <p:txBody>
          <a:bodyPr spcFirstLastPara="1" wrap="square" lIns="0" tIns="0" rIns="0" bIns="0" anchor="t" anchorCtr="0">
            <a:noAutofit/>
          </a:bodyPr>
          <a:lstStyle/>
          <a:p>
            <a:pPr marL="0" lvl="0" indent="0" algn="l" rtl="0">
              <a:spcBef>
                <a:spcPts val="600"/>
              </a:spcBef>
              <a:spcAft>
                <a:spcPts val="0"/>
              </a:spcAft>
              <a:buNone/>
            </a:pPr>
            <a:r>
              <a:rPr lang="en" sz="2400" dirty="0"/>
              <a:t>Amount Fundraised/Granted</a:t>
            </a:r>
            <a:endParaRPr sz="2400" dirty="0"/>
          </a:p>
        </p:txBody>
      </p:sp>
      <p:sp>
        <p:nvSpPr>
          <p:cNvPr id="1174" name="Google Shape;1174;p27"/>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p>
            <a:pPr marL="0" lvl="0" indent="0" algn="r" rtl="0">
              <a:spcBef>
                <a:spcPts val="0"/>
              </a:spcBef>
              <a:spcAft>
                <a:spcPts val="0"/>
              </a:spcAft>
              <a:buNone/>
            </a:pPr>
            <a:fld id="{00000000-1234-1234-1234-123412341234}" type="slidenum">
              <a:rPr lang="en"/>
              <a:t>35</a:t>
            </a:fld>
            <a:endParaRPr/>
          </a:p>
        </p:txBody>
      </p:sp>
      <p:grpSp>
        <p:nvGrpSpPr>
          <p:cNvPr id="1175" name="Google Shape;1175;p27"/>
          <p:cNvGrpSpPr/>
          <p:nvPr/>
        </p:nvGrpSpPr>
        <p:grpSpPr>
          <a:xfrm>
            <a:off x="6634710" y="1324050"/>
            <a:ext cx="1922875" cy="2147224"/>
            <a:chOff x="2152775" y="305709"/>
            <a:chExt cx="4264823" cy="4762415"/>
          </a:xfrm>
        </p:grpSpPr>
        <p:grpSp>
          <p:nvGrpSpPr>
            <p:cNvPr id="1176" name="Google Shape;1176;p27"/>
            <p:cNvGrpSpPr/>
            <p:nvPr/>
          </p:nvGrpSpPr>
          <p:grpSpPr>
            <a:xfrm>
              <a:off x="2593845" y="3487641"/>
              <a:ext cx="936028" cy="696373"/>
              <a:chOff x="4403470" y="4229766"/>
              <a:chExt cx="936028" cy="696373"/>
            </a:xfrm>
          </p:grpSpPr>
          <p:sp>
            <p:nvSpPr>
              <p:cNvPr id="1177" name="Google Shape;1177;p27"/>
              <p:cNvSpPr/>
              <p:nvPr/>
            </p:nvSpPr>
            <p:spPr>
              <a:xfrm>
                <a:off x="4403470" y="4414647"/>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78" name="Google Shape;1178;p27"/>
              <p:cNvSpPr/>
              <p:nvPr/>
            </p:nvSpPr>
            <p:spPr>
              <a:xfrm>
                <a:off x="4455646" y="4339304"/>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79" name="Google Shape;1179;p27"/>
              <p:cNvSpPr/>
              <p:nvPr/>
            </p:nvSpPr>
            <p:spPr>
              <a:xfrm>
                <a:off x="4455741" y="4482465"/>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0" name="Google Shape;1180;p27"/>
              <p:cNvSpPr/>
              <p:nvPr/>
            </p:nvSpPr>
            <p:spPr>
              <a:xfrm>
                <a:off x="5272972" y="4485513"/>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1" name="Google Shape;1181;p27"/>
              <p:cNvSpPr/>
              <p:nvPr/>
            </p:nvSpPr>
            <p:spPr>
              <a:xfrm>
                <a:off x="4455646" y="422976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2" name="Google Shape;1182;p27"/>
              <p:cNvSpPr/>
              <p:nvPr/>
            </p:nvSpPr>
            <p:spPr>
              <a:xfrm>
                <a:off x="4581266" y="4299370"/>
                <a:ext cx="632693" cy="366117"/>
              </a:xfrm>
              <a:custGeom>
                <a:avLst/>
                <a:gdLst/>
                <a:ahLst/>
                <a:cxnLst/>
                <a:rect l="l" t="t" r="r" b="b"/>
                <a:pathLst>
                  <a:path w="632693" h="366117" extrusionOk="0">
                    <a:moveTo>
                      <a:pt x="632116" y="194048"/>
                    </a:moveTo>
                    <a:cubicBezTo>
                      <a:pt x="627555" y="237101"/>
                      <a:pt x="596952" y="279773"/>
                      <a:pt x="540025" y="312539"/>
                    </a:cubicBezTo>
                    <a:cubicBezTo>
                      <a:pt x="416476" y="383977"/>
                      <a:pt x="216136" y="383977"/>
                      <a:pt x="92586" y="312539"/>
                    </a:cubicBezTo>
                    <a:cubicBezTo>
                      <a:pt x="35564" y="279487"/>
                      <a:pt x="4962" y="237101"/>
                      <a:pt x="590" y="194048"/>
                    </a:cubicBezTo>
                    <a:cubicBezTo>
                      <a:pt x="-4732" y="143661"/>
                      <a:pt x="25965" y="92130"/>
                      <a:pt x="92586" y="53650"/>
                    </a:cubicBezTo>
                    <a:cubicBezTo>
                      <a:pt x="216136" y="-17883"/>
                      <a:pt x="416476" y="-17883"/>
                      <a:pt x="540025" y="53650"/>
                    </a:cubicBezTo>
                    <a:cubicBezTo>
                      <a:pt x="607121" y="92130"/>
                      <a:pt x="637343" y="143661"/>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3" name="Google Shape;1183;p27"/>
              <p:cNvSpPr/>
              <p:nvPr/>
            </p:nvSpPr>
            <p:spPr>
              <a:xfrm>
                <a:off x="4581856" y="4321278"/>
                <a:ext cx="631526" cy="344209"/>
              </a:xfrm>
              <a:custGeom>
                <a:avLst/>
                <a:gdLst/>
                <a:ahLst/>
                <a:cxnLst/>
                <a:rect l="l" t="t" r="r" b="b"/>
                <a:pathLst>
                  <a:path w="631526" h="344209" extrusionOk="0">
                    <a:moveTo>
                      <a:pt x="631527" y="172141"/>
                    </a:moveTo>
                    <a:cubicBezTo>
                      <a:pt x="626965" y="215194"/>
                      <a:pt x="596363" y="257866"/>
                      <a:pt x="539435" y="290632"/>
                    </a:cubicBezTo>
                    <a:cubicBezTo>
                      <a:pt x="415886" y="362069"/>
                      <a:pt x="215546" y="362069"/>
                      <a:pt x="91997" y="290632"/>
                    </a:cubicBezTo>
                    <a:cubicBezTo>
                      <a:pt x="34974" y="257580"/>
                      <a:pt x="4372" y="215194"/>
                      <a:pt x="0" y="172141"/>
                    </a:cubicBezTo>
                    <a:cubicBezTo>
                      <a:pt x="4372" y="129088"/>
                      <a:pt x="35069" y="86416"/>
                      <a:pt x="91997" y="53650"/>
                    </a:cubicBezTo>
                    <a:cubicBezTo>
                      <a:pt x="215546" y="-17883"/>
                      <a:pt x="415886" y="-17883"/>
                      <a:pt x="539435" y="53650"/>
                    </a:cubicBezTo>
                    <a:cubicBezTo>
                      <a:pt x="596363" y="86701"/>
                      <a:pt x="626965" y="129088"/>
                      <a:pt x="631527"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4" name="Google Shape;1184;p27"/>
              <p:cNvSpPr/>
              <p:nvPr/>
            </p:nvSpPr>
            <p:spPr>
              <a:xfrm>
                <a:off x="4743040" y="4404074"/>
                <a:ext cx="295357" cy="184784"/>
              </a:xfrm>
              <a:custGeom>
                <a:avLst/>
                <a:gdLst/>
                <a:ahLst/>
                <a:cxnLst/>
                <a:rect l="l" t="t" r="r" b="b"/>
                <a:pathLst>
                  <a:path w="295357" h="184784" extrusionOk="0">
                    <a:moveTo>
                      <a:pt x="149875" y="29432"/>
                    </a:moveTo>
                    <a:cubicBezTo>
                      <a:pt x="145990" y="29423"/>
                      <a:pt x="142111" y="29737"/>
                      <a:pt x="138280" y="30385"/>
                    </a:cubicBezTo>
                    <a:cubicBezTo>
                      <a:pt x="133053" y="31147"/>
                      <a:pt x="127256" y="32195"/>
                      <a:pt x="120793" y="33528"/>
                    </a:cubicBezTo>
                    <a:cubicBezTo>
                      <a:pt x="114331" y="34862"/>
                      <a:pt x="107678" y="36576"/>
                      <a:pt x="100645" y="38671"/>
                    </a:cubicBezTo>
                    <a:cubicBezTo>
                      <a:pt x="93878" y="40719"/>
                      <a:pt x="87271" y="43272"/>
                      <a:pt x="80877" y="46292"/>
                    </a:cubicBezTo>
                    <a:lnTo>
                      <a:pt x="131722" y="75629"/>
                    </a:lnTo>
                    <a:lnTo>
                      <a:pt x="141226" y="72390"/>
                    </a:lnTo>
                    <a:cubicBezTo>
                      <a:pt x="154151" y="68104"/>
                      <a:pt x="166316" y="64484"/>
                      <a:pt x="177816" y="61436"/>
                    </a:cubicBezTo>
                    <a:cubicBezTo>
                      <a:pt x="188584" y="58598"/>
                      <a:pt x="199589" y="56779"/>
                      <a:pt x="210699" y="56007"/>
                    </a:cubicBezTo>
                    <a:cubicBezTo>
                      <a:pt x="220849" y="55397"/>
                      <a:pt x="231037" y="56102"/>
                      <a:pt x="241016" y="58103"/>
                    </a:cubicBezTo>
                    <a:cubicBezTo>
                      <a:pt x="251062" y="60293"/>
                      <a:pt x="260689" y="64084"/>
                      <a:pt x="269527" y="69342"/>
                    </a:cubicBezTo>
                    <a:cubicBezTo>
                      <a:pt x="278299" y="73743"/>
                      <a:pt x="285826" y="80296"/>
                      <a:pt x="291386" y="88392"/>
                    </a:cubicBezTo>
                    <a:cubicBezTo>
                      <a:pt x="295112" y="94317"/>
                      <a:pt x="296281" y="101498"/>
                      <a:pt x="294617" y="108299"/>
                    </a:cubicBezTo>
                    <a:cubicBezTo>
                      <a:pt x="292460" y="115776"/>
                      <a:pt x="288364" y="122549"/>
                      <a:pt x="282738" y="127921"/>
                    </a:cubicBezTo>
                    <a:cubicBezTo>
                      <a:pt x="275762" y="134922"/>
                      <a:pt x="267978" y="141065"/>
                      <a:pt x="259548" y="146209"/>
                    </a:cubicBezTo>
                    <a:lnTo>
                      <a:pt x="291861" y="165259"/>
                    </a:lnTo>
                    <a:lnTo>
                      <a:pt x="274279" y="175451"/>
                    </a:lnTo>
                    <a:lnTo>
                      <a:pt x="241681" y="156401"/>
                    </a:lnTo>
                    <a:cubicBezTo>
                      <a:pt x="226162" y="164068"/>
                      <a:pt x="209929" y="170193"/>
                      <a:pt x="193212" y="174688"/>
                    </a:cubicBezTo>
                    <a:cubicBezTo>
                      <a:pt x="175734" y="179604"/>
                      <a:pt x="157863" y="182975"/>
                      <a:pt x="139801" y="184785"/>
                    </a:cubicBezTo>
                    <a:lnTo>
                      <a:pt x="122219" y="154305"/>
                    </a:lnTo>
                    <a:cubicBezTo>
                      <a:pt x="126957" y="154276"/>
                      <a:pt x="131688" y="153924"/>
                      <a:pt x="136379" y="153257"/>
                    </a:cubicBezTo>
                    <a:cubicBezTo>
                      <a:pt x="142842" y="152495"/>
                      <a:pt x="149875" y="151257"/>
                      <a:pt x="157763" y="149638"/>
                    </a:cubicBezTo>
                    <a:cubicBezTo>
                      <a:pt x="165651" y="148019"/>
                      <a:pt x="173824" y="145733"/>
                      <a:pt x="182568" y="143256"/>
                    </a:cubicBezTo>
                    <a:cubicBezTo>
                      <a:pt x="191055" y="140684"/>
                      <a:pt x="199342" y="137503"/>
                      <a:pt x="207373" y="133731"/>
                    </a:cubicBezTo>
                    <a:lnTo>
                      <a:pt x="156812" y="104489"/>
                    </a:lnTo>
                    <a:cubicBezTo>
                      <a:pt x="154722" y="105346"/>
                      <a:pt x="152536" y="106109"/>
                      <a:pt x="150255" y="106871"/>
                    </a:cubicBezTo>
                    <a:lnTo>
                      <a:pt x="143317" y="108966"/>
                    </a:lnTo>
                    <a:cubicBezTo>
                      <a:pt x="130582" y="113157"/>
                      <a:pt x="118987" y="116396"/>
                      <a:pt x="108343" y="118491"/>
                    </a:cubicBezTo>
                    <a:cubicBezTo>
                      <a:pt x="98576" y="120768"/>
                      <a:pt x="88616" y="122101"/>
                      <a:pt x="78596" y="122492"/>
                    </a:cubicBezTo>
                    <a:cubicBezTo>
                      <a:pt x="69750" y="122854"/>
                      <a:pt x="60896" y="122015"/>
                      <a:pt x="52271" y="120015"/>
                    </a:cubicBezTo>
                    <a:cubicBezTo>
                      <a:pt x="43727" y="118091"/>
                      <a:pt x="35524" y="114881"/>
                      <a:pt x="27941" y="110490"/>
                    </a:cubicBezTo>
                    <a:cubicBezTo>
                      <a:pt x="19600" y="106099"/>
                      <a:pt x="12355" y="99889"/>
                      <a:pt x="6748" y="92297"/>
                    </a:cubicBezTo>
                    <a:cubicBezTo>
                      <a:pt x="2686" y="86592"/>
                      <a:pt x="675" y="79677"/>
                      <a:pt x="1045" y="72676"/>
                    </a:cubicBezTo>
                    <a:cubicBezTo>
                      <a:pt x="1772" y="65380"/>
                      <a:pt x="4687" y="58464"/>
                      <a:pt x="9409" y="52864"/>
                    </a:cubicBezTo>
                    <a:cubicBezTo>
                      <a:pt x="15218" y="45482"/>
                      <a:pt x="22145" y="39053"/>
                      <a:pt x="29937" y="33814"/>
                    </a:cubicBezTo>
                    <a:lnTo>
                      <a:pt x="0" y="16478"/>
                    </a:lnTo>
                    <a:lnTo>
                      <a:pt x="17677" y="6858"/>
                    </a:lnTo>
                    <a:lnTo>
                      <a:pt x="47424" y="24003"/>
                    </a:lnTo>
                    <a:cubicBezTo>
                      <a:pt x="61333" y="17050"/>
                      <a:pt x="75962" y="11659"/>
                      <a:pt x="91046" y="7906"/>
                    </a:cubicBezTo>
                    <a:cubicBezTo>
                      <a:pt x="105358" y="4277"/>
                      <a:pt x="119901" y="1629"/>
                      <a:pt x="134574" y="0"/>
                    </a:cubicBezTo>
                    <a:close/>
                    <a:moveTo>
                      <a:pt x="63485" y="82772"/>
                    </a:moveTo>
                    <a:cubicBezTo>
                      <a:pt x="70153" y="86639"/>
                      <a:pt x="77868" y="88306"/>
                      <a:pt x="85534" y="87535"/>
                    </a:cubicBezTo>
                    <a:cubicBezTo>
                      <a:pt x="95850" y="86363"/>
                      <a:pt x="106013" y="84096"/>
                      <a:pt x="115851" y="80772"/>
                    </a:cubicBezTo>
                    <a:lnTo>
                      <a:pt x="68332" y="53245"/>
                    </a:lnTo>
                    <a:cubicBezTo>
                      <a:pt x="50845" y="64675"/>
                      <a:pt x="49230" y="74514"/>
                      <a:pt x="63485" y="82772"/>
                    </a:cubicBezTo>
                    <a:close/>
                    <a:moveTo>
                      <a:pt x="230372" y="96774"/>
                    </a:moveTo>
                    <a:cubicBezTo>
                      <a:pt x="223130" y="92793"/>
                      <a:pt x="214786" y="91288"/>
                      <a:pt x="206612" y="92488"/>
                    </a:cubicBezTo>
                    <a:cubicBezTo>
                      <a:pt x="195331" y="93945"/>
                      <a:pt x="184202" y="96403"/>
                      <a:pt x="173349" y="99822"/>
                    </a:cubicBezTo>
                    <a:lnTo>
                      <a:pt x="220868" y="127159"/>
                    </a:lnTo>
                    <a:cubicBezTo>
                      <a:pt x="240892" y="114776"/>
                      <a:pt x="244057" y="104651"/>
                      <a:pt x="230372" y="9677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5" name="Google Shape;1185;p27"/>
              <p:cNvSpPr/>
              <p:nvPr/>
            </p:nvSpPr>
            <p:spPr>
              <a:xfrm>
                <a:off x="4865259" y="4541234"/>
                <a:ext cx="19007" cy="25527"/>
              </a:xfrm>
              <a:custGeom>
                <a:avLst/>
                <a:gdLst/>
                <a:ahLst/>
                <a:cxnLst/>
                <a:rect l="l" t="t" r="r" b="b"/>
                <a:pathLst>
                  <a:path w="19007" h="25527"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6" name="Google Shape;1186;p27"/>
              <p:cNvSpPr/>
              <p:nvPr/>
            </p:nvSpPr>
            <p:spPr>
              <a:xfrm>
                <a:off x="4992800" y="4552092"/>
                <a:ext cx="42006" cy="19716"/>
              </a:xfrm>
              <a:custGeom>
                <a:avLst/>
                <a:gdLst/>
                <a:ahLst/>
                <a:cxnLst/>
                <a:rect l="l" t="t" r="r" b="b"/>
                <a:pathLst>
                  <a:path w="42006" h="19716" extrusionOk="0">
                    <a:moveTo>
                      <a:pt x="42007" y="17240"/>
                    </a:moveTo>
                    <a:lnTo>
                      <a:pt x="42007" y="0"/>
                    </a:lnTo>
                    <a:lnTo>
                      <a:pt x="0" y="3238"/>
                    </a:lnTo>
                    <a:lnTo>
                      <a:pt x="24045" y="19717"/>
                    </a:lnTo>
                    <a:lnTo>
                      <a:pt x="42007" y="17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7" name="Google Shape;1187;p27"/>
              <p:cNvSpPr/>
              <p:nvPr/>
            </p:nvSpPr>
            <p:spPr>
              <a:xfrm>
                <a:off x="5006866" y="4488941"/>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8" name="Google Shape;1188;p27"/>
              <p:cNvSpPr/>
              <p:nvPr/>
            </p:nvSpPr>
            <p:spPr>
              <a:xfrm>
                <a:off x="4908026" y="4495323"/>
                <a:ext cx="47328" cy="33051"/>
              </a:xfrm>
              <a:custGeom>
                <a:avLst/>
                <a:gdLst/>
                <a:ahLst/>
                <a:cxnLst/>
                <a:rect l="l" t="t" r="r" b="b"/>
                <a:pathLst>
                  <a:path w="47328" h="33051" extrusionOk="0">
                    <a:moveTo>
                      <a:pt x="0" y="10001"/>
                    </a:moveTo>
                    <a:lnTo>
                      <a:pt x="10454" y="0"/>
                    </a:lnTo>
                    <a:lnTo>
                      <a:pt x="47329" y="25527"/>
                    </a:lnTo>
                    <a:lnTo>
                      <a:pt x="45048" y="33052"/>
                    </a:lnTo>
                    <a:cubicBezTo>
                      <a:pt x="45048" y="33052"/>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9" name="Google Shape;1189;p27"/>
              <p:cNvSpPr/>
              <p:nvPr/>
            </p:nvSpPr>
            <p:spPr>
              <a:xfrm>
                <a:off x="4811468" y="4440078"/>
                <a:ext cx="58923" cy="38957"/>
              </a:xfrm>
              <a:custGeom>
                <a:avLst/>
                <a:gdLst/>
                <a:ahLst/>
                <a:cxnLst/>
                <a:rect l="l" t="t" r="r" b="b"/>
                <a:pathLst>
                  <a:path w="58923" h="38957" extrusionOk="0">
                    <a:moveTo>
                      <a:pt x="0" y="11144"/>
                    </a:moveTo>
                    <a:lnTo>
                      <a:pt x="48945" y="38957"/>
                    </a:lnTo>
                    <a:lnTo>
                      <a:pt x="58924" y="31718"/>
                    </a:lnTo>
                    <a:cubicBezTo>
                      <a:pt x="58924" y="31718"/>
                      <a:pt x="52841" y="24670"/>
                      <a:pt x="52366" y="23908"/>
                    </a:cubicBezTo>
                    <a:cubicBezTo>
                      <a:pt x="47964" y="18878"/>
                      <a:pt x="42800" y="14573"/>
                      <a:pt x="37065" y="11144"/>
                    </a:cubicBezTo>
                    <a:cubicBezTo>
                      <a:pt x="33453" y="10478"/>
                      <a:pt x="10169" y="0"/>
                      <a:pt x="1016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90" name="Google Shape;1190;p27"/>
              <p:cNvSpPr/>
              <p:nvPr/>
            </p:nvSpPr>
            <p:spPr>
              <a:xfrm>
                <a:off x="4865639" y="4409027"/>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91" name="Google Shape;1191;p27"/>
              <p:cNvSpPr/>
              <p:nvPr/>
            </p:nvSpPr>
            <p:spPr>
              <a:xfrm>
                <a:off x="4743421" y="4403978"/>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92" name="Google Shape;1192;p27"/>
              <p:cNvSpPr/>
              <p:nvPr/>
            </p:nvSpPr>
            <p:spPr>
              <a:xfrm>
                <a:off x="4744371" y="4461509"/>
                <a:ext cx="29936" cy="30289"/>
              </a:xfrm>
              <a:custGeom>
                <a:avLst/>
                <a:gdLst/>
                <a:ahLst/>
                <a:cxnLst/>
                <a:rect l="l" t="t" r="r" b="b"/>
                <a:pathLst>
                  <a:path w="29936" h="30289" extrusionOk="0">
                    <a:moveTo>
                      <a:pt x="0" y="17907"/>
                    </a:moveTo>
                    <a:lnTo>
                      <a:pt x="0" y="0"/>
                    </a:lnTo>
                    <a:lnTo>
                      <a:pt x="29937" y="0"/>
                    </a:lnTo>
                    <a:lnTo>
                      <a:pt x="22619" y="16002"/>
                    </a:lnTo>
                    <a:lnTo>
                      <a:pt x="969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93" name="Google Shape;1193;p27"/>
              <p:cNvSpPr/>
              <p:nvPr/>
            </p:nvSpPr>
            <p:spPr>
              <a:xfrm>
                <a:off x="4743040" y="4386929"/>
                <a:ext cx="295352" cy="185070"/>
              </a:xfrm>
              <a:custGeom>
                <a:avLst/>
                <a:gdLst/>
                <a:ahLst/>
                <a:cxnLst/>
                <a:rect l="l" t="t" r="r" b="b"/>
                <a:pathLst>
                  <a:path w="295352" h="185070" extrusionOk="0">
                    <a:moveTo>
                      <a:pt x="149875" y="29432"/>
                    </a:moveTo>
                    <a:cubicBezTo>
                      <a:pt x="145994" y="29432"/>
                      <a:pt x="142119" y="29718"/>
                      <a:pt x="138280" y="30289"/>
                    </a:cubicBezTo>
                    <a:cubicBezTo>
                      <a:pt x="133053" y="31051"/>
                      <a:pt x="127256" y="32099"/>
                      <a:pt x="120793" y="33528"/>
                    </a:cubicBezTo>
                    <a:cubicBezTo>
                      <a:pt x="114331" y="34957"/>
                      <a:pt x="107678" y="36576"/>
                      <a:pt x="100645" y="38671"/>
                    </a:cubicBezTo>
                    <a:cubicBezTo>
                      <a:pt x="93881" y="40691"/>
                      <a:pt x="87274" y="43205"/>
                      <a:pt x="80877" y="46196"/>
                    </a:cubicBezTo>
                    <a:lnTo>
                      <a:pt x="131722" y="75629"/>
                    </a:lnTo>
                    <a:lnTo>
                      <a:pt x="141226" y="72390"/>
                    </a:lnTo>
                    <a:cubicBezTo>
                      <a:pt x="154151" y="68104"/>
                      <a:pt x="166316" y="64484"/>
                      <a:pt x="177816" y="61436"/>
                    </a:cubicBezTo>
                    <a:cubicBezTo>
                      <a:pt x="188574" y="58550"/>
                      <a:pt x="199589" y="56740"/>
                      <a:pt x="210699" y="56007"/>
                    </a:cubicBezTo>
                    <a:cubicBezTo>
                      <a:pt x="220849" y="55369"/>
                      <a:pt x="231037" y="56045"/>
                      <a:pt x="241016" y="58007"/>
                    </a:cubicBezTo>
                    <a:cubicBezTo>
                      <a:pt x="251052" y="60274"/>
                      <a:pt x="260670" y="64094"/>
                      <a:pt x="269527" y="69342"/>
                    </a:cubicBezTo>
                    <a:cubicBezTo>
                      <a:pt x="278328" y="73705"/>
                      <a:pt x="285855" y="80258"/>
                      <a:pt x="291386" y="88392"/>
                    </a:cubicBezTo>
                    <a:cubicBezTo>
                      <a:pt x="295112" y="94278"/>
                      <a:pt x="296271" y="101432"/>
                      <a:pt x="294617" y="108204"/>
                    </a:cubicBezTo>
                    <a:cubicBezTo>
                      <a:pt x="292508" y="115700"/>
                      <a:pt x="288402" y="122482"/>
                      <a:pt x="282738" y="127825"/>
                    </a:cubicBezTo>
                    <a:cubicBezTo>
                      <a:pt x="275762" y="134855"/>
                      <a:pt x="267978" y="141027"/>
                      <a:pt x="259548" y="146209"/>
                    </a:cubicBezTo>
                    <a:lnTo>
                      <a:pt x="291861" y="165259"/>
                    </a:lnTo>
                    <a:lnTo>
                      <a:pt x="274279" y="175546"/>
                    </a:lnTo>
                    <a:lnTo>
                      <a:pt x="241681" y="156496"/>
                    </a:lnTo>
                    <a:cubicBezTo>
                      <a:pt x="226181" y="164239"/>
                      <a:pt x="209939" y="170402"/>
                      <a:pt x="193212" y="174879"/>
                    </a:cubicBezTo>
                    <a:cubicBezTo>
                      <a:pt x="175668" y="179784"/>
                      <a:pt x="157733" y="183194"/>
                      <a:pt x="139611" y="185071"/>
                    </a:cubicBezTo>
                    <a:lnTo>
                      <a:pt x="122219" y="154305"/>
                    </a:lnTo>
                    <a:cubicBezTo>
                      <a:pt x="125355" y="154305"/>
                      <a:pt x="130107" y="154305"/>
                      <a:pt x="136379" y="153257"/>
                    </a:cubicBezTo>
                    <a:cubicBezTo>
                      <a:pt x="142652" y="152209"/>
                      <a:pt x="149875" y="151257"/>
                      <a:pt x="157763" y="149542"/>
                    </a:cubicBezTo>
                    <a:cubicBezTo>
                      <a:pt x="165651" y="147828"/>
                      <a:pt x="173824" y="145732"/>
                      <a:pt x="182568" y="143161"/>
                    </a:cubicBezTo>
                    <a:cubicBezTo>
                      <a:pt x="191074" y="140636"/>
                      <a:pt x="199361" y="137446"/>
                      <a:pt x="207373" y="133636"/>
                    </a:cubicBezTo>
                    <a:lnTo>
                      <a:pt x="156812" y="104394"/>
                    </a:lnTo>
                    <a:cubicBezTo>
                      <a:pt x="154722" y="105156"/>
                      <a:pt x="152536" y="106013"/>
                      <a:pt x="150255" y="106680"/>
                    </a:cubicBezTo>
                    <a:lnTo>
                      <a:pt x="143317" y="108871"/>
                    </a:lnTo>
                    <a:cubicBezTo>
                      <a:pt x="130582" y="113062"/>
                      <a:pt x="118987" y="116300"/>
                      <a:pt x="108343" y="118396"/>
                    </a:cubicBezTo>
                    <a:cubicBezTo>
                      <a:pt x="98576" y="120672"/>
                      <a:pt x="88616" y="122006"/>
                      <a:pt x="78596" y="122396"/>
                    </a:cubicBezTo>
                    <a:cubicBezTo>
                      <a:pt x="69751" y="122711"/>
                      <a:pt x="60903" y="121882"/>
                      <a:pt x="52271" y="119920"/>
                    </a:cubicBezTo>
                    <a:cubicBezTo>
                      <a:pt x="43739" y="117958"/>
                      <a:pt x="35542" y="114748"/>
                      <a:pt x="27941" y="110395"/>
                    </a:cubicBezTo>
                    <a:cubicBezTo>
                      <a:pt x="19600" y="106004"/>
                      <a:pt x="12355" y="99793"/>
                      <a:pt x="6748" y="92202"/>
                    </a:cubicBezTo>
                    <a:cubicBezTo>
                      <a:pt x="2692" y="86496"/>
                      <a:pt x="682" y="79581"/>
                      <a:pt x="1045" y="72580"/>
                    </a:cubicBezTo>
                    <a:cubicBezTo>
                      <a:pt x="1772" y="65284"/>
                      <a:pt x="4687" y="58369"/>
                      <a:pt x="9409" y="52768"/>
                    </a:cubicBezTo>
                    <a:cubicBezTo>
                      <a:pt x="15221" y="45386"/>
                      <a:pt x="22148" y="38957"/>
                      <a:pt x="29937" y="33718"/>
                    </a:cubicBezTo>
                    <a:lnTo>
                      <a:pt x="0" y="16383"/>
                    </a:lnTo>
                    <a:lnTo>
                      <a:pt x="17677" y="6763"/>
                    </a:lnTo>
                    <a:lnTo>
                      <a:pt x="47424" y="24003"/>
                    </a:lnTo>
                    <a:cubicBezTo>
                      <a:pt x="61333" y="17050"/>
                      <a:pt x="75962" y="11659"/>
                      <a:pt x="91046" y="7906"/>
                    </a:cubicBezTo>
                    <a:cubicBezTo>
                      <a:pt x="105348" y="4229"/>
                      <a:pt x="119894" y="1591"/>
                      <a:pt x="134574" y="0"/>
                    </a:cubicBezTo>
                    <a:close/>
                    <a:moveTo>
                      <a:pt x="63485" y="82772"/>
                    </a:moveTo>
                    <a:cubicBezTo>
                      <a:pt x="70169" y="86601"/>
                      <a:pt x="77870" y="88259"/>
                      <a:pt x="85534" y="87535"/>
                    </a:cubicBezTo>
                    <a:cubicBezTo>
                      <a:pt x="95850" y="86363"/>
                      <a:pt x="106013" y="84096"/>
                      <a:pt x="115851" y="80772"/>
                    </a:cubicBezTo>
                    <a:lnTo>
                      <a:pt x="68332" y="53149"/>
                    </a:lnTo>
                    <a:cubicBezTo>
                      <a:pt x="50845" y="64675"/>
                      <a:pt x="49230" y="74486"/>
                      <a:pt x="63485" y="82772"/>
                    </a:cubicBezTo>
                    <a:close/>
                    <a:moveTo>
                      <a:pt x="230372" y="96679"/>
                    </a:moveTo>
                    <a:cubicBezTo>
                      <a:pt x="223120" y="92735"/>
                      <a:pt x="214776" y="91259"/>
                      <a:pt x="206612" y="92488"/>
                    </a:cubicBezTo>
                    <a:cubicBezTo>
                      <a:pt x="195331" y="93907"/>
                      <a:pt x="184202" y="96326"/>
                      <a:pt x="173349" y="99727"/>
                    </a:cubicBezTo>
                    <a:lnTo>
                      <a:pt x="220868" y="127159"/>
                    </a:lnTo>
                    <a:cubicBezTo>
                      <a:pt x="240826" y="114776"/>
                      <a:pt x="244057" y="104680"/>
                      <a:pt x="23037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194" name="Google Shape;1194;p27"/>
            <p:cNvGrpSpPr/>
            <p:nvPr/>
          </p:nvGrpSpPr>
          <p:grpSpPr>
            <a:xfrm>
              <a:off x="2682040" y="3351243"/>
              <a:ext cx="883852" cy="621125"/>
              <a:chOff x="4491665" y="4093368"/>
              <a:chExt cx="883852" cy="621125"/>
            </a:xfrm>
          </p:grpSpPr>
          <p:sp>
            <p:nvSpPr>
              <p:cNvPr id="1195" name="Google Shape;1195;p27"/>
              <p:cNvSpPr/>
              <p:nvPr/>
            </p:nvSpPr>
            <p:spPr>
              <a:xfrm>
                <a:off x="4491665" y="4203001"/>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96" name="Google Shape;1196;p27"/>
              <p:cNvSpPr/>
              <p:nvPr/>
            </p:nvSpPr>
            <p:spPr>
              <a:xfrm>
                <a:off x="4491855" y="4346066"/>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97" name="Google Shape;1197;p27"/>
              <p:cNvSpPr/>
              <p:nvPr/>
            </p:nvSpPr>
            <p:spPr>
              <a:xfrm>
                <a:off x="5309086" y="4349115"/>
                <a:ext cx="66431" cy="157067"/>
              </a:xfrm>
              <a:custGeom>
                <a:avLst/>
                <a:gdLst/>
                <a:ahLst/>
                <a:cxnLst/>
                <a:rect l="l" t="t" r="r" b="b"/>
                <a:pathLst>
                  <a:path w="66431" h="157067" extrusionOk="0">
                    <a:moveTo>
                      <a:pt x="66432" y="0"/>
                    </a:moveTo>
                    <a:lnTo>
                      <a:pt x="66432" y="109633"/>
                    </a:lnTo>
                    <a:lnTo>
                      <a:pt x="21859" y="157067"/>
                    </a:lnTo>
                    <a:lnTo>
                      <a:pt x="0" y="31623"/>
                    </a:lnTo>
                    <a:lnTo>
                      <a:pt x="66432"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98" name="Google Shape;1198;p27"/>
              <p:cNvSpPr/>
              <p:nvPr/>
            </p:nvSpPr>
            <p:spPr>
              <a:xfrm>
                <a:off x="4491665" y="409336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99" name="Google Shape;1199;p27"/>
              <p:cNvSpPr/>
              <p:nvPr/>
            </p:nvSpPr>
            <p:spPr>
              <a:xfrm>
                <a:off x="4617381" y="4162996"/>
                <a:ext cx="632721" cy="366093"/>
              </a:xfrm>
              <a:custGeom>
                <a:avLst/>
                <a:gdLst/>
                <a:ahLst/>
                <a:cxnLst/>
                <a:rect l="l" t="t" r="r" b="b"/>
                <a:pathLst>
                  <a:path w="632721" h="366093" extrusionOk="0">
                    <a:moveTo>
                      <a:pt x="632116" y="194024"/>
                    </a:moveTo>
                    <a:cubicBezTo>
                      <a:pt x="627555" y="237172"/>
                      <a:pt x="596952" y="279749"/>
                      <a:pt x="540025" y="312515"/>
                    </a:cubicBezTo>
                    <a:cubicBezTo>
                      <a:pt x="416475" y="383953"/>
                      <a:pt x="216136" y="383953"/>
                      <a:pt x="92586" y="312515"/>
                    </a:cubicBezTo>
                    <a:cubicBezTo>
                      <a:pt x="35564" y="279559"/>
                      <a:pt x="4962" y="237172"/>
                      <a:pt x="590" y="194024"/>
                    </a:cubicBezTo>
                    <a:cubicBezTo>
                      <a:pt x="-4732" y="143637"/>
                      <a:pt x="25965" y="92107"/>
                      <a:pt x="92586" y="53721"/>
                    </a:cubicBezTo>
                    <a:cubicBezTo>
                      <a:pt x="216136" y="-17907"/>
                      <a:pt x="416475" y="-17907"/>
                      <a:pt x="540025" y="53721"/>
                    </a:cubicBezTo>
                    <a:cubicBezTo>
                      <a:pt x="606551" y="92107"/>
                      <a:pt x="637534" y="143637"/>
                      <a:pt x="632116"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00" name="Google Shape;1200;p27"/>
              <p:cNvSpPr/>
              <p:nvPr/>
            </p:nvSpPr>
            <p:spPr>
              <a:xfrm>
                <a:off x="4617971" y="4184904"/>
                <a:ext cx="631526" cy="344185"/>
              </a:xfrm>
              <a:custGeom>
                <a:avLst/>
                <a:gdLst/>
                <a:ahLst/>
                <a:cxnLst/>
                <a:rect l="l" t="t" r="r" b="b"/>
                <a:pathLst>
                  <a:path w="631526" h="344185" extrusionOk="0">
                    <a:moveTo>
                      <a:pt x="631527" y="172117"/>
                    </a:moveTo>
                    <a:cubicBezTo>
                      <a:pt x="626965" y="215265"/>
                      <a:pt x="596363" y="257842"/>
                      <a:pt x="539435" y="290608"/>
                    </a:cubicBezTo>
                    <a:cubicBezTo>
                      <a:pt x="415886" y="362045"/>
                      <a:pt x="215546" y="362045"/>
                      <a:pt x="91997" y="290608"/>
                    </a:cubicBezTo>
                    <a:cubicBezTo>
                      <a:pt x="34974" y="257651"/>
                      <a:pt x="4372" y="215265"/>
                      <a:pt x="0" y="172117"/>
                    </a:cubicBezTo>
                    <a:cubicBezTo>
                      <a:pt x="4372" y="129064"/>
                      <a:pt x="34974" y="86392"/>
                      <a:pt x="91997" y="53721"/>
                    </a:cubicBezTo>
                    <a:cubicBezTo>
                      <a:pt x="215546" y="-17907"/>
                      <a:pt x="415886" y="-17907"/>
                      <a:pt x="539435" y="53721"/>
                    </a:cubicBezTo>
                    <a:cubicBezTo>
                      <a:pt x="596363" y="86677"/>
                      <a:pt x="627440" y="129064"/>
                      <a:pt x="631527"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01" name="Google Shape;1201;p27"/>
              <p:cNvSpPr/>
              <p:nvPr/>
            </p:nvSpPr>
            <p:spPr>
              <a:xfrm>
                <a:off x="4779725" y="4267771"/>
                <a:ext cx="295065" cy="184880"/>
              </a:xfrm>
              <a:custGeom>
                <a:avLst/>
                <a:gdLst/>
                <a:ahLst/>
                <a:cxnLst/>
                <a:rect l="l" t="t" r="r" b="b"/>
                <a:pathLst>
                  <a:path w="295065" h="184880" extrusionOk="0">
                    <a:moveTo>
                      <a:pt x="149304" y="29337"/>
                    </a:moveTo>
                    <a:cubicBezTo>
                      <a:pt x="145417" y="29375"/>
                      <a:pt x="141549" y="29689"/>
                      <a:pt x="137710" y="30289"/>
                    </a:cubicBezTo>
                    <a:cubicBezTo>
                      <a:pt x="132483" y="31052"/>
                      <a:pt x="126685" y="32099"/>
                      <a:pt x="120223" y="33433"/>
                    </a:cubicBezTo>
                    <a:cubicBezTo>
                      <a:pt x="113760" y="34766"/>
                      <a:pt x="107013" y="36576"/>
                      <a:pt x="100075" y="38671"/>
                    </a:cubicBezTo>
                    <a:cubicBezTo>
                      <a:pt x="93311" y="40691"/>
                      <a:pt x="86703" y="43206"/>
                      <a:pt x="80307" y="46196"/>
                    </a:cubicBezTo>
                    <a:lnTo>
                      <a:pt x="131057" y="75629"/>
                    </a:lnTo>
                    <a:lnTo>
                      <a:pt x="140561" y="72390"/>
                    </a:lnTo>
                    <a:cubicBezTo>
                      <a:pt x="153486" y="68104"/>
                      <a:pt x="165651" y="64389"/>
                      <a:pt x="177151" y="61436"/>
                    </a:cubicBezTo>
                    <a:cubicBezTo>
                      <a:pt x="187899" y="58503"/>
                      <a:pt x="198914" y="56683"/>
                      <a:pt x="210034" y="56007"/>
                    </a:cubicBezTo>
                    <a:cubicBezTo>
                      <a:pt x="220155" y="55321"/>
                      <a:pt x="230315" y="55988"/>
                      <a:pt x="240256" y="58007"/>
                    </a:cubicBezTo>
                    <a:cubicBezTo>
                      <a:pt x="250463" y="60217"/>
                      <a:pt x="260242" y="64037"/>
                      <a:pt x="269242" y="69342"/>
                    </a:cubicBezTo>
                    <a:cubicBezTo>
                      <a:pt x="278024" y="73733"/>
                      <a:pt x="285541" y="80286"/>
                      <a:pt x="291101" y="88392"/>
                    </a:cubicBezTo>
                    <a:cubicBezTo>
                      <a:pt x="294817" y="94317"/>
                      <a:pt x="295986" y="101498"/>
                      <a:pt x="294332" y="108299"/>
                    </a:cubicBezTo>
                    <a:cubicBezTo>
                      <a:pt x="292194" y="115786"/>
                      <a:pt x="288088" y="122568"/>
                      <a:pt x="282453" y="127921"/>
                    </a:cubicBezTo>
                    <a:cubicBezTo>
                      <a:pt x="275477" y="134950"/>
                      <a:pt x="267693" y="141122"/>
                      <a:pt x="259263" y="146304"/>
                    </a:cubicBezTo>
                    <a:lnTo>
                      <a:pt x="291576" y="165354"/>
                    </a:lnTo>
                    <a:lnTo>
                      <a:pt x="273899" y="175546"/>
                    </a:lnTo>
                    <a:lnTo>
                      <a:pt x="241301" y="156496"/>
                    </a:lnTo>
                    <a:cubicBezTo>
                      <a:pt x="225781" y="164202"/>
                      <a:pt x="209549" y="170355"/>
                      <a:pt x="192832" y="174879"/>
                    </a:cubicBezTo>
                    <a:cubicBezTo>
                      <a:pt x="175345" y="179718"/>
                      <a:pt x="157478" y="183061"/>
                      <a:pt x="139421" y="184880"/>
                    </a:cubicBezTo>
                    <a:lnTo>
                      <a:pt x="122409" y="154305"/>
                    </a:lnTo>
                    <a:cubicBezTo>
                      <a:pt x="127146" y="154181"/>
                      <a:pt x="131874" y="153800"/>
                      <a:pt x="136569" y="153162"/>
                    </a:cubicBezTo>
                    <a:cubicBezTo>
                      <a:pt x="143726" y="152352"/>
                      <a:pt x="150835" y="151143"/>
                      <a:pt x="157858" y="149543"/>
                    </a:cubicBezTo>
                    <a:cubicBezTo>
                      <a:pt x="165746" y="147828"/>
                      <a:pt x="174014" y="145732"/>
                      <a:pt x="182758" y="143161"/>
                    </a:cubicBezTo>
                    <a:cubicBezTo>
                      <a:pt x="191245" y="140580"/>
                      <a:pt x="199532" y="137398"/>
                      <a:pt x="207563" y="133636"/>
                    </a:cubicBezTo>
                    <a:lnTo>
                      <a:pt x="157003" y="104394"/>
                    </a:lnTo>
                    <a:lnTo>
                      <a:pt x="150445" y="106680"/>
                    </a:lnTo>
                    <a:lnTo>
                      <a:pt x="143507" y="108776"/>
                    </a:lnTo>
                    <a:cubicBezTo>
                      <a:pt x="130772" y="112967"/>
                      <a:pt x="119177" y="116300"/>
                      <a:pt x="108533" y="118301"/>
                    </a:cubicBezTo>
                    <a:cubicBezTo>
                      <a:pt x="98766" y="120577"/>
                      <a:pt x="88806" y="121911"/>
                      <a:pt x="78786" y="122301"/>
                    </a:cubicBezTo>
                    <a:cubicBezTo>
                      <a:pt x="69941" y="122615"/>
                      <a:pt x="61093" y="121787"/>
                      <a:pt x="52461" y="119825"/>
                    </a:cubicBezTo>
                    <a:cubicBezTo>
                      <a:pt x="43893" y="117881"/>
                      <a:pt x="35661" y="114671"/>
                      <a:pt x="28036" y="110300"/>
                    </a:cubicBezTo>
                    <a:cubicBezTo>
                      <a:pt x="19700" y="105947"/>
                      <a:pt x="12480" y="99717"/>
                      <a:pt x="6938" y="92107"/>
                    </a:cubicBezTo>
                    <a:cubicBezTo>
                      <a:pt x="2819" y="86430"/>
                      <a:pt x="803" y="79496"/>
                      <a:pt x="1235" y="72485"/>
                    </a:cubicBezTo>
                    <a:cubicBezTo>
                      <a:pt x="1979" y="65189"/>
                      <a:pt x="4893" y="58283"/>
                      <a:pt x="9599" y="52673"/>
                    </a:cubicBezTo>
                    <a:cubicBezTo>
                      <a:pt x="15435" y="45310"/>
                      <a:pt x="22357" y="38891"/>
                      <a:pt x="30127" y="33623"/>
                    </a:cubicBezTo>
                    <a:lnTo>
                      <a:pt x="0" y="16954"/>
                    </a:lnTo>
                    <a:lnTo>
                      <a:pt x="17582" y="6763"/>
                    </a:lnTo>
                    <a:lnTo>
                      <a:pt x="47234" y="23908"/>
                    </a:lnTo>
                    <a:cubicBezTo>
                      <a:pt x="61177" y="17059"/>
                      <a:pt x="75797" y="11697"/>
                      <a:pt x="90856" y="7906"/>
                    </a:cubicBezTo>
                    <a:cubicBezTo>
                      <a:pt x="105192" y="4239"/>
                      <a:pt x="119769" y="1591"/>
                      <a:pt x="134479" y="0"/>
                    </a:cubicBezTo>
                    <a:close/>
                    <a:moveTo>
                      <a:pt x="62915" y="82772"/>
                    </a:moveTo>
                    <a:cubicBezTo>
                      <a:pt x="69599" y="86601"/>
                      <a:pt x="77300" y="88259"/>
                      <a:pt x="84964" y="87535"/>
                    </a:cubicBezTo>
                    <a:cubicBezTo>
                      <a:pt x="95260" y="86382"/>
                      <a:pt x="105397" y="84077"/>
                      <a:pt x="115186" y="80677"/>
                    </a:cubicBezTo>
                    <a:lnTo>
                      <a:pt x="67667" y="53150"/>
                    </a:lnTo>
                    <a:cubicBezTo>
                      <a:pt x="50180" y="64579"/>
                      <a:pt x="48659" y="74486"/>
                      <a:pt x="62915" y="82772"/>
                    </a:cubicBezTo>
                    <a:close/>
                    <a:moveTo>
                      <a:pt x="229802" y="96679"/>
                    </a:moveTo>
                    <a:cubicBezTo>
                      <a:pt x="222503" y="92755"/>
                      <a:pt x="214149" y="91250"/>
                      <a:pt x="205947" y="92393"/>
                    </a:cubicBezTo>
                    <a:cubicBezTo>
                      <a:pt x="194704" y="93907"/>
                      <a:pt x="183613" y="96364"/>
                      <a:pt x="172779" y="99727"/>
                    </a:cubicBezTo>
                    <a:lnTo>
                      <a:pt x="220298" y="127063"/>
                    </a:lnTo>
                    <a:cubicBezTo>
                      <a:pt x="240256" y="114776"/>
                      <a:pt x="243487" y="104204"/>
                      <a:pt x="229802" y="9667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02" name="Google Shape;1202;p27"/>
              <p:cNvSpPr/>
              <p:nvPr/>
            </p:nvSpPr>
            <p:spPr>
              <a:xfrm>
                <a:off x="4901754" y="4404931"/>
                <a:ext cx="19007" cy="25527"/>
              </a:xfrm>
              <a:custGeom>
                <a:avLst/>
                <a:gdLst/>
                <a:ahLst/>
                <a:cxnLst/>
                <a:rect l="l" t="t" r="r" b="b"/>
                <a:pathLst>
                  <a:path w="19007" h="25527"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03" name="Google Shape;1203;p27"/>
              <p:cNvSpPr/>
              <p:nvPr/>
            </p:nvSpPr>
            <p:spPr>
              <a:xfrm>
                <a:off x="5028819" y="4415790"/>
                <a:ext cx="42101" cy="19716"/>
              </a:xfrm>
              <a:custGeom>
                <a:avLst/>
                <a:gdLst/>
                <a:ahLst/>
                <a:cxnLst/>
                <a:rect l="l" t="t" r="r" b="b"/>
                <a:pathLst>
                  <a:path w="42101" h="19716" extrusionOk="0">
                    <a:moveTo>
                      <a:pt x="42102" y="17145"/>
                    </a:moveTo>
                    <a:lnTo>
                      <a:pt x="42102" y="0"/>
                    </a:lnTo>
                    <a:lnTo>
                      <a:pt x="0" y="3238"/>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04" name="Google Shape;1204;p27"/>
              <p:cNvSpPr/>
              <p:nvPr/>
            </p:nvSpPr>
            <p:spPr>
              <a:xfrm>
                <a:off x="5042980" y="4352543"/>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05" name="Google Shape;1205;p27"/>
              <p:cNvSpPr/>
              <p:nvPr/>
            </p:nvSpPr>
            <p:spPr>
              <a:xfrm>
                <a:off x="4944141" y="4358925"/>
                <a:ext cx="47328" cy="33146"/>
              </a:xfrm>
              <a:custGeom>
                <a:avLst/>
                <a:gdLst/>
                <a:ahLst/>
                <a:cxnLst/>
                <a:rect l="l" t="t" r="r" b="b"/>
                <a:pathLst>
                  <a:path w="47328" h="33146" extrusionOk="0">
                    <a:moveTo>
                      <a:pt x="0" y="10096"/>
                    </a:moveTo>
                    <a:lnTo>
                      <a:pt x="10454" y="0"/>
                    </a:lnTo>
                    <a:lnTo>
                      <a:pt x="47329" y="25622"/>
                    </a:lnTo>
                    <a:lnTo>
                      <a:pt x="45048" y="33147"/>
                    </a:lnTo>
                    <a:cubicBezTo>
                      <a:pt x="45048" y="33147"/>
                      <a:pt x="17487" y="21527"/>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06" name="Google Shape;1206;p27"/>
              <p:cNvSpPr/>
              <p:nvPr/>
            </p:nvSpPr>
            <p:spPr>
              <a:xfrm>
                <a:off x="4847487" y="4303680"/>
                <a:ext cx="58543" cy="38957"/>
              </a:xfrm>
              <a:custGeom>
                <a:avLst/>
                <a:gdLst/>
                <a:ahLst/>
                <a:cxnLst/>
                <a:rect l="l" t="t" r="r" b="b"/>
                <a:pathLst>
                  <a:path w="58543" h="38957" extrusionOk="0">
                    <a:moveTo>
                      <a:pt x="0" y="11144"/>
                    </a:moveTo>
                    <a:lnTo>
                      <a:pt x="49040" y="38958"/>
                    </a:lnTo>
                    <a:lnTo>
                      <a:pt x="58543" y="31623"/>
                    </a:lnTo>
                    <a:cubicBezTo>
                      <a:pt x="58543" y="31623"/>
                      <a:pt x="52461" y="24575"/>
                      <a:pt x="51986" y="23908"/>
                    </a:cubicBezTo>
                    <a:cubicBezTo>
                      <a:pt x="47612" y="18888"/>
                      <a:pt x="42482" y="14573"/>
                      <a:pt x="36780" y="11144"/>
                    </a:cubicBezTo>
                    <a:cubicBezTo>
                      <a:pt x="33168" y="10383"/>
                      <a:pt x="9884" y="0"/>
                      <a:pt x="988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07" name="Google Shape;1207;p27"/>
              <p:cNvSpPr/>
              <p:nvPr/>
            </p:nvSpPr>
            <p:spPr>
              <a:xfrm>
                <a:off x="4901754" y="4272629"/>
                <a:ext cx="27275" cy="24479"/>
              </a:xfrm>
              <a:custGeom>
                <a:avLst/>
                <a:gdLst/>
                <a:ahLst/>
                <a:cxnLst/>
                <a:rect l="l" t="t" r="r" b="b"/>
                <a:pathLst>
                  <a:path w="27275" h="24479" extrusionOk="0">
                    <a:moveTo>
                      <a:pt x="27276" y="24479"/>
                    </a:moveTo>
                    <a:lnTo>
                      <a:pt x="27276" y="7334"/>
                    </a:lnTo>
                    <a:lnTo>
                      <a:pt x="4752" y="0"/>
                    </a:lnTo>
                    <a:lnTo>
                      <a:pt x="0" y="13525"/>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08" name="Google Shape;1208;p27"/>
              <p:cNvSpPr/>
              <p:nvPr/>
            </p:nvSpPr>
            <p:spPr>
              <a:xfrm>
                <a:off x="4779535" y="4267581"/>
                <a:ext cx="26040" cy="19430"/>
              </a:xfrm>
              <a:custGeom>
                <a:avLst/>
                <a:gdLst/>
                <a:ahLst/>
                <a:cxnLst/>
                <a:rect l="l" t="t" r="r" b="b"/>
                <a:pathLst>
                  <a:path w="26040" h="19430"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09" name="Google Shape;1209;p27"/>
              <p:cNvSpPr/>
              <p:nvPr/>
            </p:nvSpPr>
            <p:spPr>
              <a:xfrm>
                <a:off x="4780485" y="4325492"/>
                <a:ext cx="29936" cy="30289"/>
              </a:xfrm>
              <a:custGeom>
                <a:avLst/>
                <a:gdLst/>
                <a:ahLst/>
                <a:cxnLst/>
                <a:rect l="l" t="t" r="r" b="b"/>
                <a:pathLst>
                  <a:path w="29936" h="30289" extrusionOk="0">
                    <a:moveTo>
                      <a:pt x="0" y="17907"/>
                    </a:moveTo>
                    <a:lnTo>
                      <a:pt x="0" y="0"/>
                    </a:lnTo>
                    <a:lnTo>
                      <a:pt x="29937"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10" name="Google Shape;1210;p27"/>
              <p:cNvSpPr/>
              <p:nvPr/>
            </p:nvSpPr>
            <p:spPr>
              <a:xfrm>
                <a:off x="4779725" y="4250816"/>
                <a:ext cx="295065" cy="184594"/>
              </a:xfrm>
              <a:custGeom>
                <a:avLst/>
                <a:gdLst/>
                <a:ahLst/>
                <a:cxnLst/>
                <a:rect l="l" t="t" r="r" b="b"/>
                <a:pathLst>
                  <a:path w="295065" h="184594" extrusionOk="0">
                    <a:moveTo>
                      <a:pt x="149304" y="29146"/>
                    </a:moveTo>
                    <a:cubicBezTo>
                      <a:pt x="145417" y="29137"/>
                      <a:pt x="141540" y="29451"/>
                      <a:pt x="137710" y="30099"/>
                    </a:cubicBezTo>
                    <a:cubicBezTo>
                      <a:pt x="132483" y="30861"/>
                      <a:pt x="126685" y="31909"/>
                      <a:pt x="120223" y="33242"/>
                    </a:cubicBezTo>
                    <a:cubicBezTo>
                      <a:pt x="113760" y="34576"/>
                      <a:pt x="107013" y="36290"/>
                      <a:pt x="100075" y="38386"/>
                    </a:cubicBezTo>
                    <a:cubicBezTo>
                      <a:pt x="93308" y="40434"/>
                      <a:pt x="86701" y="42986"/>
                      <a:pt x="80307" y="46006"/>
                    </a:cubicBezTo>
                    <a:lnTo>
                      <a:pt x="131057" y="75343"/>
                    </a:lnTo>
                    <a:lnTo>
                      <a:pt x="140561" y="72199"/>
                    </a:lnTo>
                    <a:cubicBezTo>
                      <a:pt x="153486" y="67818"/>
                      <a:pt x="165651" y="64198"/>
                      <a:pt x="177151" y="61246"/>
                    </a:cubicBezTo>
                    <a:cubicBezTo>
                      <a:pt x="187899" y="58331"/>
                      <a:pt x="198914" y="56474"/>
                      <a:pt x="210034" y="55721"/>
                    </a:cubicBezTo>
                    <a:cubicBezTo>
                      <a:pt x="220155" y="55112"/>
                      <a:pt x="230315" y="55817"/>
                      <a:pt x="240256" y="57817"/>
                    </a:cubicBezTo>
                    <a:cubicBezTo>
                      <a:pt x="250453" y="59988"/>
                      <a:pt x="260242" y="63780"/>
                      <a:pt x="269242" y="69056"/>
                    </a:cubicBezTo>
                    <a:cubicBezTo>
                      <a:pt x="278014" y="73457"/>
                      <a:pt x="285541" y="80010"/>
                      <a:pt x="291101" y="88106"/>
                    </a:cubicBezTo>
                    <a:cubicBezTo>
                      <a:pt x="294817" y="94031"/>
                      <a:pt x="295986" y="101213"/>
                      <a:pt x="294332" y="108013"/>
                    </a:cubicBezTo>
                    <a:cubicBezTo>
                      <a:pt x="292175" y="115491"/>
                      <a:pt x="288079" y="122263"/>
                      <a:pt x="282453" y="127635"/>
                    </a:cubicBezTo>
                    <a:cubicBezTo>
                      <a:pt x="275477" y="134664"/>
                      <a:pt x="267693" y="140837"/>
                      <a:pt x="259263" y="146018"/>
                    </a:cubicBezTo>
                    <a:lnTo>
                      <a:pt x="291576" y="165068"/>
                    </a:lnTo>
                    <a:lnTo>
                      <a:pt x="273899" y="175260"/>
                    </a:lnTo>
                    <a:lnTo>
                      <a:pt x="241301" y="156210"/>
                    </a:lnTo>
                    <a:cubicBezTo>
                      <a:pt x="225762" y="163868"/>
                      <a:pt x="209539" y="170031"/>
                      <a:pt x="192832" y="174593"/>
                    </a:cubicBezTo>
                    <a:cubicBezTo>
                      <a:pt x="175345" y="179432"/>
                      <a:pt x="157478" y="182775"/>
                      <a:pt x="139421" y="184595"/>
                    </a:cubicBezTo>
                    <a:lnTo>
                      <a:pt x="122409" y="154019"/>
                    </a:lnTo>
                    <a:cubicBezTo>
                      <a:pt x="127146" y="153896"/>
                      <a:pt x="131874" y="153514"/>
                      <a:pt x="136569" y="152876"/>
                    </a:cubicBezTo>
                    <a:cubicBezTo>
                      <a:pt x="142937" y="152114"/>
                      <a:pt x="150065" y="150971"/>
                      <a:pt x="157858" y="149257"/>
                    </a:cubicBezTo>
                    <a:cubicBezTo>
                      <a:pt x="165651" y="147542"/>
                      <a:pt x="174014" y="145447"/>
                      <a:pt x="182758" y="142875"/>
                    </a:cubicBezTo>
                    <a:cubicBezTo>
                      <a:pt x="191245" y="140294"/>
                      <a:pt x="199532" y="137112"/>
                      <a:pt x="207563" y="133350"/>
                    </a:cubicBezTo>
                    <a:lnTo>
                      <a:pt x="157003" y="104108"/>
                    </a:lnTo>
                    <a:lnTo>
                      <a:pt x="150445" y="106394"/>
                    </a:lnTo>
                    <a:lnTo>
                      <a:pt x="143507" y="108490"/>
                    </a:lnTo>
                    <a:cubicBezTo>
                      <a:pt x="130772" y="112681"/>
                      <a:pt x="119177" y="116014"/>
                      <a:pt x="108533" y="118015"/>
                    </a:cubicBezTo>
                    <a:cubicBezTo>
                      <a:pt x="98772" y="120310"/>
                      <a:pt x="88807" y="121615"/>
                      <a:pt x="78786" y="121920"/>
                    </a:cubicBezTo>
                    <a:cubicBezTo>
                      <a:pt x="69946" y="122263"/>
                      <a:pt x="61097" y="121463"/>
                      <a:pt x="52461" y="119539"/>
                    </a:cubicBezTo>
                    <a:cubicBezTo>
                      <a:pt x="43906" y="117558"/>
                      <a:pt x="35680" y="114348"/>
                      <a:pt x="28036" y="110014"/>
                    </a:cubicBezTo>
                    <a:cubicBezTo>
                      <a:pt x="19642" y="105928"/>
                      <a:pt x="12295" y="99965"/>
                      <a:pt x="6558" y="92583"/>
                    </a:cubicBezTo>
                    <a:cubicBezTo>
                      <a:pt x="2453" y="86897"/>
                      <a:pt x="439" y="79962"/>
                      <a:pt x="855" y="72962"/>
                    </a:cubicBezTo>
                    <a:cubicBezTo>
                      <a:pt x="1599" y="65665"/>
                      <a:pt x="4512" y="58760"/>
                      <a:pt x="9219" y="53149"/>
                    </a:cubicBezTo>
                    <a:cubicBezTo>
                      <a:pt x="15027" y="45768"/>
                      <a:pt x="21955" y="39338"/>
                      <a:pt x="29747" y="34099"/>
                    </a:cubicBezTo>
                    <a:lnTo>
                      <a:pt x="0" y="16383"/>
                    </a:lnTo>
                    <a:lnTo>
                      <a:pt x="17392" y="6858"/>
                    </a:lnTo>
                    <a:lnTo>
                      <a:pt x="47044" y="24003"/>
                    </a:lnTo>
                    <a:cubicBezTo>
                      <a:pt x="60984" y="17126"/>
                      <a:pt x="75605" y="11725"/>
                      <a:pt x="90666" y="7906"/>
                    </a:cubicBezTo>
                    <a:cubicBezTo>
                      <a:pt x="105021" y="4324"/>
                      <a:pt x="119593" y="1686"/>
                      <a:pt x="134288" y="0"/>
                    </a:cubicBezTo>
                    <a:close/>
                    <a:moveTo>
                      <a:pt x="62915" y="82487"/>
                    </a:moveTo>
                    <a:cubicBezTo>
                      <a:pt x="69567" y="86401"/>
                      <a:pt x="77295" y="88068"/>
                      <a:pt x="84964" y="87249"/>
                    </a:cubicBezTo>
                    <a:cubicBezTo>
                      <a:pt x="95251" y="86087"/>
                      <a:pt x="105383" y="83820"/>
                      <a:pt x="115186" y="80486"/>
                    </a:cubicBezTo>
                    <a:lnTo>
                      <a:pt x="67667" y="52959"/>
                    </a:lnTo>
                    <a:cubicBezTo>
                      <a:pt x="50180" y="64008"/>
                      <a:pt x="48659" y="74295"/>
                      <a:pt x="62915" y="82487"/>
                    </a:cubicBezTo>
                    <a:close/>
                    <a:moveTo>
                      <a:pt x="229802" y="96488"/>
                    </a:moveTo>
                    <a:cubicBezTo>
                      <a:pt x="222531" y="92488"/>
                      <a:pt x="214149" y="90983"/>
                      <a:pt x="205947" y="92202"/>
                    </a:cubicBezTo>
                    <a:cubicBezTo>
                      <a:pt x="194695" y="93669"/>
                      <a:pt x="183604" y="96126"/>
                      <a:pt x="172779" y="99536"/>
                    </a:cubicBezTo>
                    <a:lnTo>
                      <a:pt x="220298" y="126873"/>
                    </a:lnTo>
                    <a:cubicBezTo>
                      <a:pt x="240256" y="114586"/>
                      <a:pt x="243487" y="104394"/>
                      <a:pt x="229802" y="96488"/>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211" name="Google Shape;1211;p27"/>
            <p:cNvGrpSpPr/>
            <p:nvPr/>
          </p:nvGrpSpPr>
          <p:grpSpPr>
            <a:xfrm>
              <a:off x="2654955" y="3219989"/>
              <a:ext cx="883852" cy="621029"/>
              <a:chOff x="4464580" y="3962114"/>
              <a:chExt cx="883852" cy="621029"/>
            </a:xfrm>
          </p:grpSpPr>
          <p:sp>
            <p:nvSpPr>
              <p:cNvPr id="1212" name="Google Shape;1212;p27"/>
              <p:cNvSpPr/>
              <p:nvPr/>
            </p:nvSpPr>
            <p:spPr>
              <a:xfrm>
                <a:off x="4464580" y="4071651"/>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13" name="Google Shape;1213;p27"/>
              <p:cNvSpPr/>
              <p:nvPr/>
            </p:nvSpPr>
            <p:spPr>
              <a:xfrm>
                <a:off x="4464770" y="4214812"/>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14" name="Google Shape;1214;p27"/>
              <p:cNvSpPr/>
              <p:nvPr/>
            </p:nvSpPr>
            <p:spPr>
              <a:xfrm>
                <a:off x="5281905" y="4217860"/>
                <a:ext cx="66526" cy="157067"/>
              </a:xfrm>
              <a:custGeom>
                <a:avLst/>
                <a:gdLst/>
                <a:ahLst/>
                <a:cxnLst/>
                <a:rect l="l" t="t" r="r" b="b"/>
                <a:pathLst>
                  <a:path w="66526" h="157067" extrusionOk="0">
                    <a:moveTo>
                      <a:pt x="66527" y="0"/>
                    </a:moveTo>
                    <a:lnTo>
                      <a:pt x="66527" y="109538"/>
                    </a:lnTo>
                    <a:lnTo>
                      <a:pt x="21954"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15" name="Google Shape;1215;p27"/>
              <p:cNvSpPr/>
              <p:nvPr/>
            </p:nvSpPr>
            <p:spPr>
              <a:xfrm>
                <a:off x="4464580" y="3962114"/>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16" name="Google Shape;1216;p27"/>
              <p:cNvSpPr/>
              <p:nvPr/>
            </p:nvSpPr>
            <p:spPr>
              <a:xfrm>
                <a:off x="4590295" y="4031718"/>
                <a:ext cx="632609" cy="366117"/>
              </a:xfrm>
              <a:custGeom>
                <a:avLst/>
                <a:gdLst/>
                <a:ahLst/>
                <a:cxnLst/>
                <a:rect l="l" t="t" r="r" b="b"/>
                <a:pathLst>
                  <a:path w="632609" h="366117" extrusionOk="0">
                    <a:moveTo>
                      <a:pt x="632022" y="194048"/>
                    </a:moveTo>
                    <a:cubicBezTo>
                      <a:pt x="627555" y="237101"/>
                      <a:pt x="596953" y="279773"/>
                      <a:pt x="540025" y="312539"/>
                    </a:cubicBezTo>
                    <a:cubicBezTo>
                      <a:pt x="416476" y="383977"/>
                      <a:pt x="216136" y="383977"/>
                      <a:pt x="92586" y="312539"/>
                    </a:cubicBezTo>
                    <a:cubicBezTo>
                      <a:pt x="35564" y="279583"/>
                      <a:pt x="4962" y="237101"/>
                      <a:pt x="590" y="194048"/>
                    </a:cubicBezTo>
                    <a:cubicBezTo>
                      <a:pt x="-4732" y="143661"/>
                      <a:pt x="25965" y="92131"/>
                      <a:pt x="92586" y="53650"/>
                    </a:cubicBezTo>
                    <a:cubicBezTo>
                      <a:pt x="216136" y="-17883"/>
                      <a:pt x="416476" y="-17883"/>
                      <a:pt x="540025" y="53650"/>
                    </a:cubicBezTo>
                    <a:cubicBezTo>
                      <a:pt x="606551" y="92607"/>
                      <a:pt x="637344" y="143661"/>
                      <a:pt x="632022"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17" name="Google Shape;1217;p27"/>
              <p:cNvSpPr/>
              <p:nvPr/>
            </p:nvSpPr>
            <p:spPr>
              <a:xfrm>
                <a:off x="4590885" y="4053625"/>
                <a:ext cx="631431" cy="344209"/>
              </a:xfrm>
              <a:custGeom>
                <a:avLst/>
                <a:gdLst/>
                <a:ahLst/>
                <a:cxnLst/>
                <a:rect l="l" t="t" r="r" b="b"/>
                <a:pathLst>
                  <a:path w="631431" h="344209" extrusionOk="0">
                    <a:moveTo>
                      <a:pt x="631432" y="172140"/>
                    </a:moveTo>
                    <a:cubicBezTo>
                      <a:pt x="626965" y="215194"/>
                      <a:pt x="596363" y="257865"/>
                      <a:pt x="539435" y="290631"/>
                    </a:cubicBezTo>
                    <a:cubicBezTo>
                      <a:pt x="415886" y="362069"/>
                      <a:pt x="215546" y="362069"/>
                      <a:pt x="91997" y="290631"/>
                    </a:cubicBezTo>
                    <a:cubicBezTo>
                      <a:pt x="34974" y="257675"/>
                      <a:pt x="4372" y="215194"/>
                      <a:pt x="0" y="172140"/>
                    </a:cubicBezTo>
                    <a:cubicBezTo>
                      <a:pt x="4372" y="129088"/>
                      <a:pt x="34974" y="86415"/>
                      <a:pt x="91997" y="53649"/>
                    </a:cubicBezTo>
                    <a:cubicBezTo>
                      <a:pt x="215546" y="-17883"/>
                      <a:pt x="415886" y="-17883"/>
                      <a:pt x="539435" y="53649"/>
                    </a:cubicBezTo>
                    <a:cubicBezTo>
                      <a:pt x="596363" y="86701"/>
                      <a:pt x="626965" y="129088"/>
                      <a:pt x="631432"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18" name="Google Shape;1218;p27"/>
              <p:cNvSpPr/>
              <p:nvPr/>
            </p:nvSpPr>
            <p:spPr>
              <a:xfrm>
                <a:off x="4752449" y="4136612"/>
                <a:ext cx="294752" cy="184784"/>
              </a:xfrm>
              <a:custGeom>
                <a:avLst/>
                <a:gdLst/>
                <a:ahLst/>
                <a:cxnLst/>
                <a:rect l="l" t="t" r="r" b="b"/>
                <a:pathLst>
                  <a:path w="294752" h="184784" extrusionOk="0">
                    <a:moveTo>
                      <a:pt x="149495" y="29242"/>
                    </a:moveTo>
                    <a:cubicBezTo>
                      <a:pt x="145609" y="29232"/>
                      <a:pt x="141731" y="29546"/>
                      <a:pt x="137900" y="30194"/>
                    </a:cubicBezTo>
                    <a:cubicBezTo>
                      <a:pt x="132673" y="30956"/>
                      <a:pt x="126876" y="32004"/>
                      <a:pt x="120413" y="33338"/>
                    </a:cubicBezTo>
                    <a:cubicBezTo>
                      <a:pt x="113950" y="34671"/>
                      <a:pt x="107203" y="36481"/>
                      <a:pt x="100265" y="38481"/>
                    </a:cubicBezTo>
                    <a:cubicBezTo>
                      <a:pt x="93482" y="40576"/>
                      <a:pt x="86847" y="43119"/>
                      <a:pt x="80402" y="46101"/>
                    </a:cubicBezTo>
                    <a:lnTo>
                      <a:pt x="131247" y="75533"/>
                    </a:lnTo>
                    <a:lnTo>
                      <a:pt x="140751" y="72295"/>
                    </a:lnTo>
                    <a:cubicBezTo>
                      <a:pt x="153676" y="68008"/>
                      <a:pt x="165841" y="64294"/>
                      <a:pt x="177341" y="61341"/>
                    </a:cubicBezTo>
                    <a:cubicBezTo>
                      <a:pt x="188099" y="58426"/>
                      <a:pt x="199104" y="56569"/>
                      <a:pt x="210224" y="55816"/>
                    </a:cubicBezTo>
                    <a:cubicBezTo>
                      <a:pt x="220345" y="55207"/>
                      <a:pt x="230505" y="55912"/>
                      <a:pt x="240446" y="57912"/>
                    </a:cubicBezTo>
                    <a:cubicBezTo>
                      <a:pt x="250501" y="60122"/>
                      <a:pt x="260128" y="63951"/>
                      <a:pt x="268957" y="69247"/>
                    </a:cubicBezTo>
                    <a:cubicBezTo>
                      <a:pt x="277758" y="73609"/>
                      <a:pt x="285285" y="80172"/>
                      <a:pt x="290816" y="88297"/>
                    </a:cubicBezTo>
                    <a:cubicBezTo>
                      <a:pt x="294494" y="94240"/>
                      <a:pt x="295653" y="101403"/>
                      <a:pt x="294047" y="108204"/>
                    </a:cubicBezTo>
                    <a:cubicBezTo>
                      <a:pt x="291852" y="115662"/>
                      <a:pt x="287756" y="122425"/>
                      <a:pt x="282167" y="127825"/>
                    </a:cubicBezTo>
                    <a:cubicBezTo>
                      <a:pt x="275163" y="134855"/>
                      <a:pt x="267342" y="141027"/>
                      <a:pt x="258883" y="146209"/>
                    </a:cubicBezTo>
                    <a:lnTo>
                      <a:pt x="291196" y="165259"/>
                    </a:lnTo>
                    <a:lnTo>
                      <a:pt x="273614" y="175450"/>
                    </a:lnTo>
                    <a:lnTo>
                      <a:pt x="241016" y="156400"/>
                    </a:lnTo>
                    <a:cubicBezTo>
                      <a:pt x="225487" y="164068"/>
                      <a:pt x="209254" y="170231"/>
                      <a:pt x="192547" y="174784"/>
                    </a:cubicBezTo>
                    <a:cubicBezTo>
                      <a:pt x="175060" y="179622"/>
                      <a:pt x="157188" y="182966"/>
                      <a:pt x="139135" y="184785"/>
                    </a:cubicBezTo>
                    <a:lnTo>
                      <a:pt x="122314" y="154210"/>
                    </a:lnTo>
                    <a:cubicBezTo>
                      <a:pt x="127083" y="154086"/>
                      <a:pt x="131841" y="153705"/>
                      <a:pt x="136569" y="153067"/>
                    </a:cubicBezTo>
                    <a:cubicBezTo>
                      <a:pt x="142937" y="152305"/>
                      <a:pt x="150065" y="151162"/>
                      <a:pt x="157858" y="149447"/>
                    </a:cubicBezTo>
                    <a:cubicBezTo>
                      <a:pt x="165651" y="147733"/>
                      <a:pt x="174014" y="145637"/>
                      <a:pt x="182663" y="143065"/>
                    </a:cubicBezTo>
                    <a:cubicBezTo>
                      <a:pt x="191178" y="140494"/>
                      <a:pt x="199504" y="137312"/>
                      <a:pt x="207563" y="133540"/>
                    </a:cubicBezTo>
                    <a:lnTo>
                      <a:pt x="157003" y="104299"/>
                    </a:lnTo>
                    <a:lnTo>
                      <a:pt x="150350" y="106585"/>
                    </a:lnTo>
                    <a:lnTo>
                      <a:pt x="143507" y="108680"/>
                    </a:lnTo>
                    <a:cubicBezTo>
                      <a:pt x="130772" y="112871"/>
                      <a:pt x="119083" y="116205"/>
                      <a:pt x="108533" y="118205"/>
                    </a:cubicBezTo>
                    <a:cubicBezTo>
                      <a:pt x="98735" y="120482"/>
                      <a:pt x="88743" y="121825"/>
                      <a:pt x="78691" y="122206"/>
                    </a:cubicBezTo>
                    <a:cubicBezTo>
                      <a:pt x="69880" y="122472"/>
                      <a:pt x="61068" y="121644"/>
                      <a:pt x="52461" y="119729"/>
                    </a:cubicBezTo>
                    <a:cubicBezTo>
                      <a:pt x="43906" y="117748"/>
                      <a:pt x="35680" y="114538"/>
                      <a:pt x="28036" y="110204"/>
                    </a:cubicBezTo>
                    <a:cubicBezTo>
                      <a:pt x="19681" y="106004"/>
                      <a:pt x="12399" y="99946"/>
                      <a:pt x="6748" y="92488"/>
                    </a:cubicBezTo>
                    <a:cubicBezTo>
                      <a:pt x="2599" y="86820"/>
                      <a:pt x="581" y="79877"/>
                      <a:pt x="1045" y="72866"/>
                    </a:cubicBezTo>
                    <a:cubicBezTo>
                      <a:pt x="1795" y="65589"/>
                      <a:pt x="4672" y="58703"/>
                      <a:pt x="9314" y="53054"/>
                    </a:cubicBezTo>
                    <a:cubicBezTo>
                      <a:pt x="15159" y="45672"/>
                      <a:pt x="22117" y="39243"/>
                      <a:pt x="29937" y="34004"/>
                    </a:cubicBezTo>
                    <a:lnTo>
                      <a:pt x="0" y="16669"/>
                    </a:lnTo>
                    <a:lnTo>
                      <a:pt x="17772" y="6763"/>
                    </a:lnTo>
                    <a:lnTo>
                      <a:pt x="47424" y="23908"/>
                    </a:lnTo>
                    <a:cubicBezTo>
                      <a:pt x="61342" y="17002"/>
                      <a:pt x="75969" y="11639"/>
                      <a:pt x="91046" y="7906"/>
                    </a:cubicBezTo>
                    <a:cubicBezTo>
                      <a:pt x="105382" y="4238"/>
                      <a:pt x="119959" y="1591"/>
                      <a:pt x="134669" y="0"/>
                    </a:cubicBezTo>
                    <a:close/>
                    <a:moveTo>
                      <a:pt x="63105" y="82963"/>
                    </a:moveTo>
                    <a:cubicBezTo>
                      <a:pt x="69780" y="86811"/>
                      <a:pt x="77497" y="88449"/>
                      <a:pt x="85154" y="87630"/>
                    </a:cubicBezTo>
                    <a:cubicBezTo>
                      <a:pt x="95447" y="86506"/>
                      <a:pt x="105583" y="84239"/>
                      <a:pt x="115376" y="80867"/>
                    </a:cubicBezTo>
                    <a:lnTo>
                      <a:pt x="67857" y="53340"/>
                    </a:lnTo>
                    <a:cubicBezTo>
                      <a:pt x="50370" y="64484"/>
                      <a:pt x="48849" y="74390"/>
                      <a:pt x="63105" y="82963"/>
                    </a:cubicBezTo>
                    <a:close/>
                    <a:moveTo>
                      <a:pt x="229992" y="96869"/>
                    </a:moveTo>
                    <a:cubicBezTo>
                      <a:pt x="222721" y="92869"/>
                      <a:pt x="214339" y="91364"/>
                      <a:pt x="206137" y="92583"/>
                    </a:cubicBezTo>
                    <a:cubicBezTo>
                      <a:pt x="194894" y="94088"/>
                      <a:pt x="183803" y="96545"/>
                      <a:pt x="172969" y="99917"/>
                    </a:cubicBezTo>
                    <a:lnTo>
                      <a:pt x="220488" y="127254"/>
                    </a:lnTo>
                    <a:cubicBezTo>
                      <a:pt x="240446" y="114681"/>
                      <a:pt x="243677" y="104489"/>
                      <a:pt x="229992" y="9658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19" name="Google Shape;1219;p27"/>
              <p:cNvSpPr/>
              <p:nvPr/>
            </p:nvSpPr>
            <p:spPr>
              <a:xfrm>
                <a:off x="4874763" y="4273581"/>
                <a:ext cx="19007" cy="25621"/>
              </a:xfrm>
              <a:custGeom>
                <a:avLst/>
                <a:gdLst/>
                <a:ahLst/>
                <a:cxnLst/>
                <a:rect l="l" t="t" r="r" b="b"/>
                <a:pathLst>
                  <a:path w="19007" h="25621" extrusionOk="0">
                    <a:moveTo>
                      <a:pt x="0" y="17240"/>
                    </a:moveTo>
                    <a:cubicBezTo>
                      <a:pt x="0" y="16002"/>
                      <a:pt x="0" y="0"/>
                      <a:pt x="0" y="0"/>
                    </a:cubicBezTo>
                    <a:lnTo>
                      <a:pt x="19008" y="12668"/>
                    </a:lnTo>
                    <a:lnTo>
                      <a:pt x="10644" y="2562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20" name="Google Shape;1220;p27"/>
              <p:cNvSpPr/>
              <p:nvPr/>
            </p:nvSpPr>
            <p:spPr>
              <a:xfrm>
                <a:off x="5001734" y="4284535"/>
                <a:ext cx="42006" cy="19716"/>
              </a:xfrm>
              <a:custGeom>
                <a:avLst/>
                <a:gdLst/>
                <a:ahLst/>
                <a:cxnLst/>
                <a:rect l="l" t="t" r="r" b="b"/>
                <a:pathLst>
                  <a:path w="42006" h="19716" extrusionOk="0">
                    <a:moveTo>
                      <a:pt x="42007" y="17145"/>
                    </a:moveTo>
                    <a:lnTo>
                      <a:pt x="42007" y="0"/>
                    </a:lnTo>
                    <a:lnTo>
                      <a:pt x="0" y="3143"/>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21" name="Google Shape;1221;p27"/>
              <p:cNvSpPr/>
              <p:nvPr/>
            </p:nvSpPr>
            <p:spPr>
              <a:xfrm>
                <a:off x="5015894" y="4221289"/>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22" name="Google Shape;1222;p27"/>
              <p:cNvSpPr/>
              <p:nvPr/>
            </p:nvSpPr>
            <p:spPr>
              <a:xfrm>
                <a:off x="4917055" y="4227671"/>
                <a:ext cx="47328" cy="33146"/>
              </a:xfrm>
              <a:custGeom>
                <a:avLst/>
                <a:gdLst/>
                <a:ahLst/>
                <a:cxnLst/>
                <a:rect l="l" t="t" r="r" b="b"/>
                <a:pathLst>
                  <a:path w="47328" h="33146" extrusionOk="0">
                    <a:moveTo>
                      <a:pt x="0" y="10096"/>
                    </a:moveTo>
                    <a:lnTo>
                      <a:pt x="10454" y="0"/>
                    </a:lnTo>
                    <a:lnTo>
                      <a:pt x="47329" y="25622"/>
                    </a:lnTo>
                    <a:lnTo>
                      <a:pt x="45048" y="33147"/>
                    </a:lnTo>
                    <a:cubicBezTo>
                      <a:pt x="45048" y="33147"/>
                      <a:pt x="17487" y="21431"/>
                      <a:pt x="16537" y="20764"/>
                    </a:cubicBezTo>
                    <a:cubicBezTo>
                      <a:pt x="15586" y="20098"/>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23" name="Google Shape;1223;p27"/>
              <p:cNvSpPr/>
              <p:nvPr/>
            </p:nvSpPr>
            <p:spPr>
              <a:xfrm>
                <a:off x="4820401" y="4172521"/>
                <a:ext cx="58543" cy="38957"/>
              </a:xfrm>
              <a:custGeom>
                <a:avLst/>
                <a:gdLst/>
                <a:ahLst/>
                <a:cxnLst/>
                <a:rect l="l" t="t" r="r" b="b"/>
                <a:pathLst>
                  <a:path w="58543" h="38957" extrusionOk="0">
                    <a:moveTo>
                      <a:pt x="0" y="11049"/>
                    </a:moveTo>
                    <a:lnTo>
                      <a:pt x="49040" y="38957"/>
                    </a:lnTo>
                    <a:lnTo>
                      <a:pt x="58543" y="31623"/>
                    </a:lnTo>
                    <a:cubicBezTo>
                      <a:pt x="58543" y="31623"/>
                      <a:pt x="52366" y="24575"/>
                      <a:pt x="51986" y="23908"/>
                    </a:cubicBezTo>
                    <a:cubicBezTo>
                      <a:pt x="47568" y="18869"/>
                      <a:pt x="42409" y="14526"/>
                      <a:pt x="36685" y="11049"/>
                    </a:cubicBezTo>
                    <a:cubicBezTo>
                      <a:pt x="33073" y="10382"/>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24" name="Google Shape;1224;p27"/>
              <p:cNvSpPr/>
              <p:nvPr/>
            </p:nvSpPr>
            <p:spPr>
              <a:xfrm>
                <a:off x="4874573" y="4141374"/>
                <a:ext cx="27370" cy="24479"/>
              </a:xfrm>
              <a:custGeom>
                <a:avLst/>
                <a:gdLst/>
                <a:ahLst/>
                <a:cxnLst/>
                <a:rect l="l" t="t" r="r" b="b"/>
                <a:pathLst>
                  <a:path w="27370" h="24479" extrusionOk="0">
                    <a:moveTo>
                      <a:pt x="27371" y="24479"/>
                    </a:moveTo>
                    <a:lnTo>
                      <a:pt x="27371" y="7334"/>
                    </a:lnTo>
                    <a:lnTo>
                      <a:pt x="4847" y="0"/>
                    </a:lnTo>
                    <a:lnTo>
                      <a:pt x="0" y="13430"/>
                    </a:lnTo>
                    <a:lnTo>
                      <a:pt x="1235" y="19621"/>
                    </a:lnTo>
                    <a:lnTo>
                      <a:pt x="27371"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25" name="Google Shape;1225;p27"/>
              <p:cNvSpPr/>
              <p:nvPr/>
            </p:nvSpPr>
            <p:spPr>
              <a:xfrm>
                <a:off x="4752449" y="4136326"/>
                <a:ext cx="26040" cy="19430"/>
              </a:xfrm>
              <a:custGeom>
                <a:avLst/>
                <a:gdLst/>
                <a:ahLst/>
                <a:cxnLst/>
                <a:rect l="l" t="t" r="r" b="b"/>
                <a:pathLst>
                  <a:path w="26040" h="19430" extrusionOk="0">
                    <a:moveTo>
                      <a:pt x="0" y="17145"/>
                    </a:moveTo>
                    <a:lnTo>
                      <a:pt x="0" y="0"/>
                    </a:lnTo>
                    <a:lnTo>
                      <a:pt x="26040" y="2762"/>
                    </a:lnTo>
                    <a:lnTo>
                      <a:pt x="17582"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26" name="Google Shape;1226;p27"/>
              <p:cNvSpPr/>
              <p:nvPr/>
            </p:nvSpPr>
            <p:spPr>
              <a:xfrm>
                <a:off x="4753400" y="4193857"/>
                <a:ext cx="29936" cy="30480"/>
              </a:xfrm>
              <a:custGeom>
                <a:avLst/>
                <a:gdLst/>
                <a:ahLst/>
                <a:cxnLst/>
                <a:rect l="l" t="t" r="r" b="b"/>
                <a:pathLst>
                  <a:path w="29936" h="30480" extrusionOk="0">
                    <a:moveTo>
                      <a:pt x="0" y="17907"/>
                    </a:moveTo>
                    <a:lnTo>
                      <a:pt x="0" y="0"/>
                    </a:lnTo>
                    <a:lnTo>
                      <a:pt x="29937" y="0"/>
                    </a:lnTo>
                    <a:lnTo>
                      <a:pt x="22619" y="16193"/>
                    </a:lnTo>
                    <a:lnTo>
                      <a:pt x="9599" y="3048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27" name="Google Shape;1227;p27"/>
              <p:cNvSpPr/>
              <p:nvPr/>
            </p:nvSpPr>
            <p:spPr>
              <a:xfrm>
                <a:off x="4752639" y="4119372"/>
                <a:ext cx="294568" cy="184689"/>
              </a:xfrm>
              <a:custGeom>
                <a:avLst/>
                <a:gdLst/>
                <a:ahLst/>
                <a:cxnLst/>
                <a:rect l="l" t="t" r="r" b="b"/>
                <a:pathLst>
                  <a:path w="294568" h="184689" extrusionOk="0">
                    <a:moveTo>
                      <a:pt x="149304" y="29337"/>
                    </a:moveTo>
                    <a:cubicBezTo>
                      <a:pt x="145419" y="29327"/>
                      <a:pt x="141541" y="29642"/>
                      <a:pt x="137710" y="30289"/>
                    </a:cubicBezTo>
                    <a:cubicBezTo>
                      <a:pt x="132483" y="31051"/>
                      <a:pt x="126685" y="32004"/>
                      <a:pt x="120223" y="33433"/>
                    </a:cubicBezTo>
                    <a:cubicBezTo>
                      <a:pt x="113760" y="34862"/>
                      <a:pt x="107013" y="36481"/>
                      <a:pt x="100075" y="38576"/>
                    </a:cubicBezTo>
                    <a:cubicBezTo>
                      <a:pt x="93278" y="40624"/>
                      <a:pt x="86638" y="43177"/>
                      <a:pt x="80212" y="46196"/>
                    </a:cubicBezTo>
                    <a:lnTo>
                      <a:pt x="131057" y="75533"/>
                    </a:lnTo>
                    <a:lnTo>
                      <a:pt x="140561" y="72295"/>
                    </a:lnTo>
                    <a:cubicBezTo>
                      <a:pt x="153486" y="68008"/>
                      <a:pt x="165651" y="64389"/>
                      <a:pt x="177151" y="61341"/>
                    </a:cubicBezTo>
                    <a:cubicBezTo>
                      <a:pt x="187918" y="58503"/>
                      <a:pt x="198924" y="56683"/>
                      <a:pt x="210034" y="55912"/>
                    </a:cubicBezTo>
                    <a:cubicBezTo>
                      <a:pt x="220155" y="55302"/>
                      <a:pt x="230315" y="56007"/>
                      <a:pt x="240256" y="58007"/>
                    </a:cubicBezTo>
                    <a:cubicBezTo>
                      <a:pt x="250301" y="60179"/>
                      <a:pt x="259929" y="63979"/>
                      <a:pt x="268767" y="69247"/>
                    </a:cubicBezTo>
                    <a:cubicBezTo>
                      <a:pt x="277539" y="73647"/>
                      <a:pt x="285066" y="80200"/>
                      <a:pt x="290626" y="88297"/>
                    </a:cubicBezTo>
                    <a:cubicBezTo>
                      <a:pt x="294313" y="94231"/>
                      <a:pt x="295473" y="101403"/>
                      <a:pt x="293857" y="108204"/>
                    </a:cubicBezTo>
                    <a:cubicBezTo>
                      <a:pt x="291662" y="115662"/>
                      <a:pt x="287566" y="122425"/>
                      <a:pt x="281977" y="127825"/>
                    </a:cubicBezTo>
                    <a:cubicBezTo>
                      <a:pt x="274964" y="134826"/>
                      <a:pt x="267151" y="140960"/>
                      <a:pt x="258693" y="146113"/>
                    </a:cubicBezTo>
                    <a:lnTo>
                      <a:pt x="291006" y="165163"/>
                    </a:lnTo>
                    <a:lnTo>
                      <a:pt x="273424" y="175355"/>
                    </a:lnTo>
                    <a:lnTo>
                      <a:pt x="240826" y="156305"/>
                    </a:lnTo>
                    <a:cubicBezTo>
                      <a:pt x="225287" y="163944"/>
                      <a:pt x="209064" y="170069"/>
                      <a:pt x="192357" y="174593"/>
                    </a:cubicBezTo>
                    <a:cubicBezTo>
                      <a:pt x="174879" y="179508"/>
                      <a:pt x="157007" y="182880"/>
                      <a:pt x="138945" y="184690"/>
                    </a:cubicBezTo>
                    <a:lnTo>
                      <a:pt x="122124" y="154210"/>
                    </a:lnTo>
                    <a:cubicBezTo>
                      <a:pt x="126892" y="154133"/>
                      <a:pt x="131651" y="153781"/>
                      <a:pt x="136379" y="153162"/>
                    </a:cubicBezTo>
                    <a:cubicBezTo>
                      <a:pt x="142747" y="152400"/>
                      <a:pt x="149875" y="151162"/>
                      <a:pt x="157668" y="149447"/>
                    </a:cubicBezTo>
                    <a:cubicBezTo>
                      <a:pt x="165461" y="147733"/>
                      <a:pt x="173824" y="145637"/>
                      <a:pt x="182473" y="143161"/>
                    </a:cubicBezTo>
                    <a:cubicBezTo>
                      <a:pt x="190988" y="140589"/>
                      <a:pt x="199313" y="137408"/>
                      <a:pt x="207373" y="133636"/>
                    </a:cubicBezTo>
                    <a:lnTo>
                      <a:pt x="156812" y="104394"/>
                    </a:lnTo>
                    <a:lnTo>
                      <a:pt x="150160" y="106775"/>
                    </a:lnTo>
                    <a:lnTo>
                      <a:pt x="143317" y="108871"/>
                    </a:lnTo>
                    <a:cubicBezTo>
                      <a:pt x="130582" y="113062"/>
                      <a:pt x="118892" y="116300"/>
                      <a:pt x="108343" y="118396"/>
                    </a:cubicBezTo>
                    <a:cubicBezTo>
                      <a:pt x="98545" y="120672"/>
                      <a:pt x="88552" y="122015"/>
                      <a:pt x="78501" y="122396"/>
                    </a:cubicBezTo>
                    <a:cubicBezTo>
                      <a:pt x="69686" y="122758"/>
                      <a:pt x="60862" y="121929"/>
                      <a:pt x="52271" y="119920"/>
                    </a:cubicBezTo>
                    <a:cubicBezTo>
                      <a:pt x="43701" y="117986"/>
                      <a:pt x="35469" y="114767"/>
                      <a:pt x="27846" y="110395"/>
                    </a:cubicBezTo>
                    <a:cubicBezTo>
                      <a:pt x="19529" y="106013"/>
                      <a:pt x="12316" y="99793"/>
                      <a:pt x="6748" y="92202"/>
                    </a:cubicBezTo>
                    <a:cubicBezTo>
                      <a:pt x="2599" y="86535"/>
                      <a:pt x="581" y="79591"/>
                      <a:pt x="1045" y="72580"/>
                    </a:cubicBezTo>
                    <a:cubicBezTo>
                      <a:pt x="1772" y="65303"/>
                      <a:pt x="4652" y="58398"/>
                      <a:pt x="9314" y="52768"/>
                    </a:cubicBezTo>
                    <a:cubicBezTo>
                      <a:pt x="15159" y="45386"/>
                      <a:pt x="22117" y="38957"/>
                      <a:pt x="29937" y="33718"/>
                    </a:cubicBezTo>
                    <a:lnTo>
                      <a:pt x="0" y="16383"/>
                    </a:lnTo>
                    <a:lnTo>
                      <a:pt x="17582" y="6763"/>
                    </a:lnTo>
                    <a:lnTo>
                      <a:pt x="47044" y="24003"/>
                    </a:lnTo>
                    <a:cubicBezTo>
                      <a:pt x="60959" y="17069"/>
                      <a:pt x="75586" y="11668"/>
                      <a:pt x="90666" y="7906"/>
                    </a:cubicBezTo>
                    <a:cubicBezTo>
                      <a:pt x="105011" y="4286"/>
                      <a:pt x="119585" y="1638"/>
                      <a:pt x="134288" y="0"/>
                    </a:cubicBezTo>
                    <a:close/>
                    <a:moveTo>
                      <a:pt x="62915" y="82677"/>
                    </a:moveTo>
                    <a:cubicBezTo>
                      <a:pt x="69578" y="86553"/>
                      <a:pt x="77297" y="88220"/>
                      <a:pt x="84964" y="87439"/>
                    </a:cubicBezTo>
                    <a:cubicBezTo>
                      <a:pt x="95249" y="86268"/>
                      <a:pt x="105380" y="84001"/>
                      <a:pt x="115186" y="80677"/>
                    </a:cubicBezTo>
                    <a:lnTo>
                      <a:pt x="67667" y="53149"/>
                    </a:lnTo>
                    <a:cubicBezTo>
                      <a:pt x="50180" y="64579"/>
                      <a:pt x="48659" y="74390"/>
                      <a:pt x="62915" y="82677"/>
                    </a:cubicBezTo>
                    <a:close/>
                    <a:moveTo>
                      <a:pt x="229802" y="96679"/>
                    </a:moveTo>
                    <a:cubicBezTo>
                      <a:pt x="222531" y="92678"/>
                      <a:pt x="214149" y="91173"/>
                      <a:pt x="205947" y="92392"/>
                    </a:cubicBezTo>
                    <a:cubicBezTo>
                      <a:pt x="194695" y="93850"/>
                      <a:pt x="183594" y="96307"/>
                      <a:pt x="172779" y="99727"/>
                    </a:cubicBezTo>
                    <a:lnTo>
                      <a:pt x="220298" y="127063"/>
                    </a:lnTo>
                    <a:cubicBezTo>
                      <a:pt x="240379" y="114681"/>
                      <a:pt x="243554" y="104556"/>
                      <a:pt x="22980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228" name="Google Shape;1228;p27"/>
            <p:cNvGrpSpPr/>
            <p:nvPr/>
          </p:nvGrpSpPr>
          <p:grpSpPr>
            <a:xfrm>
              <a:off x="2692590" y="3093401"/>
              <a:ext cx="883852" cy="621030"/>
              <a:chOff x="4502215" y="3835526"/>
              <a:chExt cx="883852" cy="621030"/>
            </a:xfrm>
          </p:grpSpPr>
          <p:sp>
            <p:nvSpPr>
              <p:cNvPr id="1229" name="Google Shape;1229;p27"/>
              <p:cNvSpPr/>
              <p:nvPr/>
            </p:nvSpPr>
            <p:spPr>
              <a:xfrm>
                <a:off x="4502215" y="3945064"/>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0" name="Google Shape;1230;p27"/>
              <p:cNvSpPr/>
              <p:nvPr/>
            </p:nvSpPr>
            <p:spPr>
              <a:xfrm>
                <a:off x="4502310" y="4088225"/>
                <a:ext cx="87339" cy="116490"/>
              </a:xfrm>
              <a:custGeom>
                <a:avLst/>
                <a:gdLst/>
                <a:ahLst/>
                <a:cxnLst/>
                <a:rect l="l" t="t" r="r" b="b"/>
                <a:pathLst>
                  <a:path w="87339" h="116490" extrusionOk="0">
                    <a:moveTo>
                      <a:pt x="0" y="116491"/>
                    </a:moveTo>
                    <a:lnTo>
                      <a:pt x="0" y="0"/>
                    </a:lnTo>
                    <a:lnTo>
                      <a:pt x="87340" y="77915"/>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1" name="Google Shape;1231;p27"/>
              <p:cNvSpPr/>
              <p:nvPr/>
            </p:nvSpPr>
            <p:spPr>
              <a:xfrm>
                <a:off x="5319540" y="4091273"/>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2" name="Google Shape;1232;p27"/>
              <p:cNvSpPr/>
              <p:nvPr/>
            </p:nvSpPr>
            <p:spPr>
              <a:xfrm>
                <a:off x="4502215" y="383552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3" name="Google Shape;1233;p27"/>
              <p:cNvSpPr/>
              <p:nvPr/>
            </p:nvSpPr>
            <p:spPr>
              <a:xfrm>
                <a:off x="4627912" y="3905130"/>
                <a:ext cx="632610" cy="366117"/>
              </a:xfrm>
              <a:custGeom>
                <a:avLst/>
                <a:gdLst/>
                <a:ahLst/>
                <a:cxnLst/>
                <a:rect l="l" t="t" r="r" b="b"/>
                <a:pathLst>
                  <a:path w="632610" h="366117" extrusionOk="0">
                    <a:moveTo>
                      <a:pt x="632040" y="194048"/>
                    </a:moveTo>
                    <a:cubicBezTo>
                      <a:pt x="627573" y="237101"/>
                      <a:pt x="596971" y="279773"/>
                      <a:pt x="539948" y="312539"/>
                    </a:cubicBezTo>
                    <a:cubicBezTo>
                      <a:pt x="416399" y="383977"/>
                      <a:pt x="216059" y="383977"/>
                      <a:pt x="92510" y="312539"/>
                    </a:cubicBezTo>
                    <a:cubicBezTo>
                      <a:pt x="35487" y="279487"/>
                      <a:pt x="4980" y="237101"/>
                      <a:pt x="608" y="194048"/>
                    </a:cubicBezTo>
                    <a:cubicBezTo>
                      <a:pt x="-4809" y="143661"/>
                      <a:pt x="25983" y="92131"/>
                      <a:pt x="92510" y="53650"/>
                    </a:cubicBezTo>
                    <a:cubicBezTo>
                      <a:pt x="216059" y="-17883"/>
                      <a:pt x="416399" y="-17883"/>
                      <a:pt x="539948" y="53650"/>
                    </a:cubicBezTo>
                    <a:cubicBezTo>
                      <a:pt x="606570" y="92131"/>
                      <a:pt x="637267" y="143661"/>
                      <a:pt x="632040"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4" name="Google Shape;1234;p27"/>
              <p:cNvSpPr/>
              <p:nvPr/>
            </p:nvSpPr>
            <p:spPr>
              <a:xfrm>
                <a:off x="4628520" y="3927038"/>
                <a:ext cx="631431" cy="344209"/>
              </a:xfrm>
              <a:custGeom>
                <a:avLst/>
                <a:gdLst/>
                <a:ahLst/>
                <a:cxnLst/>
                <a:rect l="l" t="t" r="r" b="b"/>
                <a:pathLst>
                  <a:path w="631431" h="344209" extrusionOk="0">
                    <a:moveTo>
                      <a:pt x="631432" y="172140"/>
                    </a:moveTo>
                    <a:cubicBezTo>
                      <a:pt x="626965" y="215194"/>
                      <a:pt x="596363" y="257865"/>
                      <a:pt x="539340" y="290631"/>
                    </a:cubicBezTo>
                    <a:cubicBezTo>
                      <a:pt x="415791" y="362069"/>
                      <a:pt x="215451" y="362069"/>
                      <a:pt x="91902" y="290631"/>
                    </a:cubicBezTo>
                    <a:cubicBezTo>
                      <a:pt x="34879" y="257580"/>
                      <a:pt x="4372" y="215194"/>
                      <a:pt x="0" y="172140"/>
                    </a:cubicBezTo>
                    <a:cubicBezTo>
                      <a:pt x="4372" y="129087"/>
                      <a:pt x="34974" y="86415"/>
                      <a:pt x="91902" y="53650"/>
                    </a:cubicBezTo>
                    <a:cubicBezTo>
                      <a:pt x="215451" y="-17883"/>
                      <a:pt x="415791" y="-17883"/>
                      <a:pt x="539340" y="53650"/>
                    </a:cubicBezTo>
                    <a:cubicBezTo>
                      <a:pt x="596363" y="86606"/>
                      <a:pt x="626965" y="129087"/>
                      <a:pt x="631432"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5" name="Google Shape;1235;p27"/>
              <p:cNvSpPr/>
              <p:nvPr/>
            </p:nvSpPr>
            <p:spPr>
              <a:xfrm>
                <a:off x="4789989" y="4009739"/>
                <a:ext cx="294525" cy="184880"/>
              </a:xfrm>
              <a:custGeom>
                <a:avLst/>
                <a:gdLst/>
                <a:ahLst/>
                <a:cxnLst/>
                <a:rect l="l" t="t" r="r" b="b"/>
                <a:pathLst>
                  <a:path w="294525" h="184880" extrusionOk="0">
                    <a:moveTo>
                      <a:pt x="149495" y="29528"/>
                    </a:moveTo>
                    <a:cubicBezTo>
                      <a:pt x="145608" y="29518"/>
                      <a:pt x="141730" y="29832"/>
                      <a:pt x="137900" y="30480"/>
                    </a:cubicBezTo>
                    <a:cubicBezTo>
                      <a:pt x="132768" y="31147"/>
                      <a:pt x="126876" y="32195"/>
                      <a:pt x="120413" y="33623"/>
                    </a:cubicBezTo>
                    <a:cubicBezTo>
                      <a:pt x="113950" y="35052"/>
                      <a:pt x="107298" y="36671"/>
                      <a:pt x="100360" y="38767"/>
                    </a:cubicBezTo>
                    <a:cubicBezTo>
                      <a:pt x="93573" y="40815"/>
                      <a:pt x="86937" y="43329"/>
                      <a:pt x="80497" y="46291"/>
                    </a:cubicBezTo>
                    <a:lnTo>
                      <a:pt x="131342" y="75724"/>
                    </a:lnTo>
                    <a:lnTo>
                      <a:pt x="140371" y="72485"/>
                    </a:lnTo>
                    <a:cubicBezTo>
                      <a:pt x="153296" y="68199"/>
                      <a:pt x="165556" y="64579"/>
                      <a:pt x="176960" y="61531"/>
                    </a:cubicBezTo>
                    <a:cubicBezTo>
                      <a:pt x="187728" y="58693"/>
                      <a:pt x="198734" y="56874"/>
                      <a:pt x="209844" y="56102"/>
                    </a:cubicBezTo>
                    <a:cubicBezTo>
                      <a:pt x="219994" y="55493"/>
                      <a:pt x="230191" y="56197"/>
                      <a:pt x="240161" y="58198"/>
                    </a:cubicBezTo>
                    <a:cubicBezTo>
                      <a:pt x="250206" y="60370"/>
                      <a:pt x="259833" y="64170"/>
                      <a:pt x="268672" y="69437"/>
                    </a:cubicBezTo>
                    <a:cubicBezTo>
                      <a:pt x="277444" y="73838"/>
                      <a:pt x="284971" y="80391"/>
                      <a:pt x="290531" y="88487"/>
                    </a:cubicBezTo>
                    <a:cubicBezTo>
                      <a:pt x="294294" y="94355"/>
                      <a:pt x="295463" y="101527"/>
                      <a:pt x="293762" y="108299"/>
                    </a:cubicBezTo>
                    <a:cubicBezTo>
                      <a:pt x="291633" y="115814"/>
                      <a:pt x="287528" y="122625"/>
                      <a:pt x="281882" y="128016"/>
                    </a:cubicBezTo>
                    <a:cubicBezTo>
                      <a:pt x="274906" y="135017"/>
                      <a:pt x="267123" y="141161"/>
                      <a:pt x="258693" y="146304"/>
                    </a:cubicBezTo>
                    <a:lnTo>
                      <a:pt x="291006" y="165354"/>
                    </a:lnTo>
                    <a:lnTo>
                      <a:pt x="273329" y="175546"/>
                    </a:lnTo>
                    <a:lnTo>
                      <a:pt x="240731" y="156496"/>
                    </a:lnTo>
                    <a:cubicBezTo>
                      <a:pt x="225211" y="164163"/>
                      <a:pt x="208979" y="170288"/>
                      <a:pt x="192262" y="174784"/>
                    </a:cubicBezTo>
                    <a:cubicBezTo>
                      <a:pt x="174775" y="179661"/>
                      <a:pt x="156907" y="183032"/>
                      <a:pt x="138850" y="184880"/>
                    </a:cubicBezTo>
                    <a:lnTo>
                      <a:pt x="121839" y="154210"/>
                    </a:lnTo>
                    <a:cubicBezTo>
                      <a:pt x="124975" y="154210"/>
                      <a:pt x="129727" y="154210"/>
                      <a:pt x="136094" y="153162"/>
                    </a:cubicBezTo>
                    <a:cubicBezTo>
                      <a:pt x="142462" y="152114"/>
                      <a:pt x="149495" y="151162"/>
                      <a:pt x="157383" y="149447"/>
                    </a:cubicBezTo>
                    <a:cubicBezTo>
                      <a:pt x="165271" y="147733"/>
                      <a:pt x="173444" y="145637"/>
                      <a:pt x="182188" y="143161"/>
                    </a:cubicBezTo>
                    <a:cubicBezTo>
                      <a:pt x="190684" y="140608"/>
                      <a:pt x="198971" y="137427"/>
                      <a:pt x="206992" y="133636"/>
                    </a:cubicBezTo>
                    <a:lnTo>
                      <a:pt x="156907" y="105061"/>
                    </a:lnTo>
                    <a:cubicBezTo>
                      <a:pt x="154722" y="105918"/>
                      <a:pt x="152536" y="106680"/>
                      <a:pt x="150255" y="107347"/>
                    </a:cubicBezTo>
                    <a:lnTo>
                      <a:pt x="143317" y="109538"/>
                    </a:lnTo>
                    <a:cubicBezTo>
                      <a:pt x="130582" y="113729"/>
                      <a:pt x="118987" y="116967"/>
                      <a:pt x="108343" y="119063"/>
                    </a:cubicBezTo>
                    <a:cubicBezTo>
                      <a:pt x="98577" y="121339"/>
                      <a:pt x="88616" y="122682"/>
                      <a:pt x="78596" y="123063"/>
                    </a:cubicBezTo>
                    <a:cubicBezTo>
                      <a:pt x="69750" y="123425"/>
                      <a:pt x="60896" y="122587"/>
                      <a:pt x="52271" y="120587"/>
                    </a:cubicBezTo>
                    <a:cubicBezTo>
                      <a:pt x="43732" y="118643"/>
                      <a:pt x="35532" y="115433"/>
                      <a:pt x="27941" y="111062"/>
                    </a:cubicBezTo>
                    <a:cubicBezTo>
                      <a:pt x="19600" y="106671"/>
                      <a:pt x="12355" y="100460"/>
                      <a:pt x="6748" y="92869"/>
                    </a:cubicBezTo>
                    <a:cubicBezTo>
                      <a:pt x="2692" y="87163"/>
                      <a:pt x="682" y="80248"/>
                      <a:pt x="1045" y="73247"/>
                    </a:cubicBezTo>
                    <a:cubicBezTo>
                      <a:pt x="1772" y="65951"/>
                      <a:pt x="4687" y="59036"/>
                      <a:pt x="9409" y="53435"/>
                    </a:cubicBezTo>
                    <a:cubicBezTo>
                      <a:pt x="15216" y="46053"/>
                      <a:pt x="22143" y="39624"/>
                      <a:pt x="29937" y="34385"/>
                    </a:cubicBezTo>
                    <a:lnTo>
                      <a:pt x="0" y="17050"/>
                    </a:lnTo>
                    <a:lnTo>
                      <a:pt x="17677" y="6858"/>
                    </a:lnTo>
                    <a:lnTo>
                      <a:pt x="47329" y="24003"/>
                    </a:lnTo>
                    <a:cubicBezTo>
                      <a:pt x="61238" y="17050"/>
                      <a:pt x="75867" y="11659"/>
                      <a:pt x="90951" y="7906"/>
                    </a:cubicBezTo>
                    <a:cubicBezTo>
                      <a:pt x="105292" y="4267"/>
                      <a:pt x="119868" y="1629"/>
                      <a:pt x="134574" y="0"/>
                    </a:cubicBezTo>
                    <a:close/>
                    <a:moveTo>
                      <a:pt x="63200" y="82868"/>
                    </a:moveTo>
                    <a:cubicBezTo>
                      <a:pt x="69834" y="86735"/>
                      <a:pt x="77518" y="88402"/>
                      <a:pt x="85154" y="87630"/>
                    </a:cubicBezTo>
                    <a:cubicBezTo>
                      <a:pt x="95470" y="86458"/>
                      <a:pt x="105633" y="84191"/>
                      <a:pt x="115471" y="80867"/>
                    </a:cubicBezTo>
                    <a:lnTo>
                      <a:pt x="67952" y="53340"/>
                    </a:lnTo>
                    <a:cubicBezTo>
                      <a:pt x="50465" y="64770"/>
                      <a:pt x="48849" y="74581"/>
                      <a:pt x="63200" y="82868"/>
                    </a:cubicBezTo>
                    <a:close/>
                    <a:moveTo>
                      <a:pt x="229992" y="96774"/>
                    </a:moveTo>
                    <a:cubicBezTo>
                      <a:pt x="222740" y="92831"/>
                      <a:pt x="214396" y="91354"/>
                      <a:pt x="206232" y="92583"/>
                    </a:cubicBezTo>
                    <a:cubicBezTo>
                      <a:pt x="194951" y="94050"/>
                      <a:pt x="183822" y="96507"/>
                      <a:pt x="172969" y="99917"/>
                    </a:cubicBezTo>
                    <a:lnTo>
                      <a:pt x="220488" y="127254"/>
                    </a:lnTo>
                    <a:cubicBezTo>
                      <a:pt x="240446" y="114586"/>
                      <a:pt x="243677" y="105061"/>
                      <a:pt x="229992" y="9677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6" name="Google Shape;1236;p27"/>
              <p:cNvSpPr/>
              <p:nvPr/>
            </p:nvSpPr>
            <p:spPr>
              <a:xfrm>
                <a:off x="4912208" y="4146994"/>
                <a:ext cx="19007" cy="25526"/>
              </a:xfrm>
              <a:custGeom>
                <a:avLst/>
                <a:gdLst/>
                <a:ahLst/>
                <a:cxnLst/>
                <a:rect l="l" t="t" r="r" b="b"/>
                <a:pathLst>
                  <a:path w="19007" h="25526"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7" name="Google Shape;1237;p27"/>
              <p:cNvSpPr/>
              <p:nvPr/>
            </p:nvSpPr>
            <p:spPr>
              <a:xfrm>
                <a:off x="5039369" y="4157852"/>
                <a:ext cx="42006" cy="19716"/>
              </a:xfrm>
              <a:custGeom>
                <a:avLst/>
                <a:gdLst/>
                <a:ahLst/>
                <a:cxnLst/>
                <a:rect l="l" t="t" r="r" b="b"/>
                <a:pathLst>
                  <a:path w="42006" h="19716" extrusionOk="0">
                    <a:moveTo>
                      <a:pt x="42007" y="17145"/>
                    </a:moveTo>
                    <a:lnTo>
                      <a:pt x="42007" y="0"/>
                    </a:lnTo>
                    <a:lnTo>
                      <a:pt x="0" y="3238"/>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8" name="Google Shape;1238;p27"/>
              <p:cNvSpPr/>
              <p:nvPr/>
            </p:nvSpPr>
            <p:spPr>
              <a:xfrm>
                <a:off x="5053434" y="4094702"/>
                <a:ext cx="31457" cy="17335"/>
              </a:xfrm>
              <a:custGeom>
                <a:avLst/>
                <a:gdLst/>
                <a:ahLst/>
                <a:cxnLst/>
                <a:rect l="l" t="t" r="r" b="b"/>
                <a:pathLst>
                  <a:path w="31457" h="17335" extrusionOk="0">
                    <a:moveTo>
                      <a:pt x="31458" y="17335"/>
                    </a:moveTo>
                    <a:lnTo>
                      <a:pt x="31458" y="0"/>
                    </a:lnTo>
                    <a:lnTo>
                      <a:pt x="0" y="11334"/>
                    </a:lnTo>
                    <a:lnTo>
                      <a:pt x="31458" y="1733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9" name="Google Shape;1239;p27"/>
              <p:cNvSpPr/>
              <p:nvPr/>
            </p:nvSpPr>
            <p:spPr>
              <a:xfrm>
                <a:off x="4954595" y="4101083"/>
                <a:ext cx="47423" cy="33051"/>
              </a:xfrm>
              <a:custGeom>
                <a:avLst/>
                <a:gdLst/>
                <a:ahLst/>
                <a:cxnLst/>
                <a:rect l="l" t="t" r="r" b="b"/>
                <a:pathLst>
                  <a:path w="47423" h="33051" extrusionOk="0">
                    <a:moveTo>
                      <a:pt x="0" y="10001"/>
                    </a:moveTo>
                    <a:lnTo>
                      <a:pt x="10454" y="0"/>
                    </a:lnTo>
                    <a:lnTo>
                      <a:pt x="47424" y="25527"/>
                    </a:lnTo>
                    <a:lnTo>
                      <a:pt x="45143" y="33052"/>
                    </a:lnTo>
                    <a:cubicBezTo>
                      <a:pt x="45143" y="33052"/>
                      <a:pt x="17582" y="21431"/>
                      <a:pt x="16632"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40" name="Google Shape;1240;p27"/>
              <p:cNvSpPr/>
              <p:nvPr/>
            </p:nvSpPr>
            <p:spPr>
              <a:xfrm>
                <a:off x="4858036" y="4045839"/>
                <a:ext cx="59018" cy="38957"/>
              </a:xfrm>
              <a:custGeom>
                <a:avLst/>
                <a:gdLst/>
                <a:ahLst/>
                <a:cxnLst/>
                <a:rect l="l" t="t" r="r" b="b"/>
                <a:pathLst>
                  <a:path w="59018" h="38957" extrusionOk="0">
                    <a:moveTo>
                      <a:pt x="0" y="11144"/>
                    </a:moveTo>
                    <a:lnTo>
                      <a:pt x="48945" y="38957"/>
                    </a:lnTo>
                    <a:lnTo>
                      <a:pt x="59019" y="31718"/>
                    </a:lnTo>
                    <a:cubicBezTo>
                      <a:pt x="59019" y="31718"/>
                      <a:pt x="52841" y="24574"/>
                      <a:pt x="52366" y="23908"/>
                    </a:cubicBezTo>
                    <a:cubicBezTo>
                      <a:pt x="47964" y="18878"/>
                      <a:pt x="42800" y="14573"/>
                      <a:pt x="37065" y="11144"/>
                    </a:cubicBezTo>
                    <a:cubicBezTo>
                      <a:pt x="33453" y="10477"/>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41" name="Google Shape;1241;p27"/>
              <p:cNvSpPr/>
              <p:nvPr/>
            </p:nvSpPr>
            <p:spPr>
              <a:xfrm>
                <a:off x="4912208" y="4014787"/>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42" name="Google Shape;1242;p27"/>
              <p:cNvSpPr/>
              <p:nvPr/>
            </p:nvSpPr>
            <p:spPr>
              <a:xfrm>
                <a:off x="4789989" y="4009643"/>
                <a:ext cx="26135" cy="19526"/>
              </a:xfrm>
              <a:custGeom>
                <a:avLst/>
                <a:gdLst/>
                <a:ahLst/>
                <a:cxnLst/>
                <a:rect l="l" t="t" r="r" b="b"/>
                <a:pathLst>
                  <a:path w="26135" h="19526" extrusionOk="0">
                    <a:moveTo>
                      <a:pt x="0" y="17240"/>
                    </a:moveTo>
                    <a:lnTo>
                      <a:pt x="0" y="0"/>
                    </a:lnTo>
                    <a:lnTo>
                      <a:pt x="26135" y="2858"/>
                    </a:lnTo>
                    <a:lnTo>
                      <a:pt x="17677" y="19526"/>
                    </a:lnTo>
                    <a:lnTo>
                      <a:pt x="0" y="17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43" name="Google Shape;1243;p27"/>
              <p:cNvSpPr/>
              <p:nvPr/>
            </p:nvSpPr>
            <p:spPr>
              <a:xfrm>
                <a:off x="4790940" y="4067175"/>
                <a:ext cx="29936" cy="30289"/>
              </a:xfrm>
              <a:custGeom>
                <a:avLst/>
                <a:gdLst/>
                <a:ahLst/>
                <a:cxnLst/>
                <a:rect l="l" t="t" r="r" b="b"/>
                <a:pathLst>
                  <a:path w="29936" h="30289" extrusionOk="0">
                    <a:moveTo>
                      <a:pt x="0" y="18002"/>
                    </a:moveTo>
                    <a:lnTo>
                      <a:pt x="0" y="0"/>
                    </a:lnTo>
                    <a:lnTo>
                      <a:pt x="29937" y="0"/>
                    </a:lnTo>
                    <a:lnTo>
                      <a:pt x="22619" y="16002"/>
                    </a:lnTo>
                    <a:lnTo>
                      <a:pt x="969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44" name="Google Shape;1244;p27"/>
              <p:cNvSpPr/>
              <p:nvPr/>
            </p:nvSpPr>
            <p:spPr>
              <a:xfrm>
                <a:off x="4789989" y="3992594"/>
                <a:ext cx="294519" cy="184499"/>
              </a:xfrm>
              <a:custGeom>
                <a:avLst/>
                <a:gdLst/>
                <a:ahLst/>
                <a:cxnLst/>
                <a:rect l="l" t="t" r="r" b="b"/>
                <a:pathLst>
                  <a:path w="294519" h="184499" extrusionOk="0">
                    <a:moveTo>
                      <a:pt x="149495" y="29527"/>
                    </a:moveTo>
                    <a:cubicBezTo>
                      <a:pt x="145608" y="29470"/>
                      <a:pt x="141730" y="29756"/>
                      <a:pt x="137900" y="30384"/>
                    </a:cubicBezTo>
                    <a:cubicBezTo>
                      <a:pt x="132768" y="31147"/>
                      <a:pt x="126876" y="32194"/>
                      <a:pt x="120413" y="33528"/>
                    </a:cubicBezTo>
                    <a:cubicBezTo>
                      <a:pt x="113950" y="34861"/>
                      <a:pt x="107298" y="36671"/>
                      <a:pt x="100360" y="38767"/>
                    </a:cubicBezTo>
                    <a:cubicBezTo>
                      <a:pt x="93559" y="40767"/>
                      <a:pt x="86920" y="43281"/>
                      <a:pt x="80497" y="46291"/>
                    </a:cubicBezTo>
                    <a:lnTo>
                      <a:pt x="131342" y="75724"/>
                    </a:lnTo>
                    <a:lnTo>
                      <a:pt x="140371" y="72485"/>
                    </a:lnTo>
                    <a:cubicBezTo>
                      <a:pt x="153296" y="68199"/>
                      <a:pt x="165556" y="64484"/>
                      <a:pt x="176960" y="61531"/>
                    </a:cubicBezTo>
                    <a:cubicBezTo>
                      <a:pt x="187709" y="58607"/>
                      <a:pt x="198724" y="56788"/>
                      <a:pt x="209844" y="56102"/>
                    </a:cubicBezTo>
                    <a:cubicBezTo>
                      <a:pt x="219994" y="55407"/>
                      <a:pt x="230191" y="56083"/>
                      <a:pt x="240161" y="58102"/>
                    </a:cubicBezTo>
                    <a:cubicBezTo>
                      <a:pt x="250206" y="60350"/>
                      <a:pt x="259824" y="64179"/>
                      <a:pt x="268672" y="69437"/>
                    </a:cubicBezTo>
                    <a:cubicBezTo>
                      <a:pt x="277454" y="73828"/>
                      <a:pt x="284971" y="80381"/>
                      <a:pt x="290531" y="88487"/>
                    </a:cubicBezTo>
                    <a:cubicBezTo>
                      <a:pt x="294285" y="94392"/>
                      <a:pt x="295454" y="101594"/>
                      <a:pt x="293762" y="108394"/>
                    </a:cubicBezTo>
                    <a:cubicBezTo>
                      <a:pt x="291624" y="115881"/>
                      <a:pt x="287518" y="122663"/>
                      <a:pt x="281882" y="128016"/>
                    </a:cubicBezTo>
                    <a:cubicBezTo>
                      <a:pt x="274906" y="135045"/>
                      <a:pt x="267123" y="141218"/>
                      <a:pt x="258693" y="146399"/>
                    </a:cubicBezTo>
                    <a:lnTo>
                      <a:pt x="291006" y="165449"/>
                    </a:lnTo>
                    <a:lnTo>
                      <a:pt x="273329" y="175641"/>
                    </a:lnTo>
                    <a:lnTo>
                      <a:pt x="240731" y="156591"/>
                    </a:lnTo>
                    <a:cubicBezTo>
                      <a:pt x="225230" y="164335"/>
                      <a:pt x="208988" y="170488"/>
                      <a:pt x="192262" y="174974"/>
                    </a:cubicBezTo>
                    <a:cubicBezTo>
                      <a:pt x="174756" y="179661"/>
                      <a:pt x="156888" y="182842"/>
                      <a:pt x="138850" y="184499"/>
                    </a:cubicBezTo>
                    <a:lnTo>
                      <a:pt x="121839" y="153924"/>
                    </a:lnTo>
                    <a:cubicBezTo>
                      <a:pt x="126609" y="153800"/>
                      <a:pt x="131371" y="153419"/>
                      <a:pt x="136094" y="152781"/>
                    </a:cubicBezTo>
                    <a:cubicBezTo>
                      <a:pt x="143251" y="151962"/>
                      <a:pt x="150359" y="150752"/>
                      <a:pt x="157383" y="149161"/>
                    </a:cubicBezTo>
                    <a:cubicBezTo>
                      <a:pt x="165176" y="147447"/>
                      <a:pt x="173444" y="145351"/>
                      <a:pt x="182188" y="142780"/>
                    </a:cubicBezTo>
                    <a:cubicBezTo>
                      <a:pt x="190684" y="140227"/>
                      <a:pt x="198971" y="137046"/>
                      <a:pt x="206992" y="133255"/>
                    </a:cubicBezTo>
                    <a:lnTo>
                      <a:pt x="156527" y="104013"/>
                    </a:lnTo>
                    <a:lnTo>
                      <a:pt x="149875" y="106299"/>
                    </a:lnTo>
                    <a:lnTo>
                      <a:pt x="142937" y="108394"/>
                    </a:lnTo>
                    <a:cubicBezTo>
                      <a:pt x="130202" y="112585"/>
                      <a:pt x="118607" y="115919"/>
                      <a:pt x="107963" y="117919"/>
                    </a:cubicBezTo>
                    <a:cubicBezTo>
                      <a:pt x="98197" y="120196"/>
                      <a:pt x="88236" y="121539"/>
                      <a:pt x="78216" y="121920"/>
                    </a:cubicBezTo>
                    <a:cubicBezTo>
                      <a:pt x="69371" y="122234"/>
                      <a:pt x="60523" y="121396"/>
                      <a:pt x="51891" y="119443"/>
                    </a:cubicBezTo>
                    <a:cubicBezTo>
                      <a:pt x="43365" y="117462"/>
                      <a:pt x="35170" y="114252"/>
                      <a:pt x="27561" y="109918"/>
                    </a:cubicBezTo>
                    <a:cubicBezTo>
                      <a:pt x="19239" y="105499"/>
                      <a:pt x="12000" y="99288"/>
                      <a:pt x="6368" y="91726"/>
                    </a:cubicBezTo>
                    <a:cubicBezTo>
                      <a:pt x="2298" y="85992"/>
                      <a:pt x="288" y="79038"/>
                      <a:pt x="665" y="72009"/>
                    </a:cubicBezTo>
                    <a:cubicBezTo>
                      <a:pt x="1409" y="64741"/>
                      <a:pt x="4324" y="57874"/>
                      <a:pt x="9029" y="52292"/>
                    </a:cubicBezTo>
                    <a:cubicBezTo>
                      <a:pt x="14865" y="44929"/>
                      <a:pt x="21787" y="38510"/>
                      <a:pt x="29557" y="33242"/>
                    </a:cubicBezTo>
                    <a:lnTo>
                      <a:pt x="0" y="17431"/>
                    </a:lnTo>
                    <a:lnTo>
                      <a:pt x="17677" y="7239"/>
                    </a:lnTo>
                    <a:lnTo>
                      <a:pt x="47329" y="24384"/>
                    </a:lnTo>
                    <a:cubicBezTo>
                      <a:pt x="61240" y="17345"/>
                      <a:pt x="75864" y="11820"/>
                      <a:pt x="90951" y="7906"/>
                    </a:cubicBezTo>
                    <a:cubicBezTo>
                      <a:pt x="105283" y="4220"/>
                      <a:pt x="119862" y="1581"/>
                      <a:pt x="134574" y="0"/>
                    </a:cubicBezTo>
                    <a:close/>
                    <a:moveTo>
                      <a:pt x="63200" y="82867"/>
                    </a:moveTo>
                    <a:cubicBezTo>
                      <a:pt x="69850" y="86696"/>
                      <a:pt x="77520" y="88354"/>
                      <a:pt x="85154" y="87630"/>
                    </a:cubicBezTo>
                    <a:cubicBezTo>
                      <a:pt x="95480" y="86468"/>
                      <a:pt x="105647" y="84163"/>
                      <a:pt x="115471" y="80772"/>
                    </a:cubicBezTo>
                    <a:lnTo>
                      <a:pt x="67952" y="53245"/>
                    </a:lnTo>
                    <a:cubicBezTo>
                      <a:pt x="50465" y="65056"/>
                      <a:pt x="48849" y="74581"/>
                      <a:pt x="63200" y="82867"/>
                    </a:cubicBezTo>
                    <a:close/>
                    <a:moveTo>
                      <a:pt x="229992" y="96774"/>
                    </a:moveTo>
                    <a:cubicBezTo>
                      <a:pt x="222731" y="92840"/>
                      <a:pt x="214405" y="91335"/>
                      <a:pt x="206232" y="92488"/>
                    </a:cubicBezTo>
                    <a:cubicBezTo>
                      <a:pt x="194961" y="94002"/>
                      <a:pt x="183832" y="96460"/>
                      <a:pt x="172969" y="99822"/>
                    </a:cubicBezTo>
                    <a:lnTo>
                      <a:pt x="220488" y="127254"/>
                    </a:lnTo>
                    <a:cubicBezTo>
                      <a:pt x="240512" y="114871"/>
                      <a:pt x="243677" y="104708"/>
                      <a:pt x="229992" y="96774"/>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245" name="Google Shape;1245;p27"/>
            <p:cNvGrpSpPr/>
            <p:nvPr/>
          </p:nvGrpSpPr>
          <p:grpSpPr>
            <a:xfrm>
              <a:off x="2665504" y="2962052"/>
              <a:ext cx="883852" cy="621125"/>
              <a:chOff x="4475129" y="3704177"/>
              <a:chExt cx="883852" cy="621125"/>
            </a:xfrm>
          </p:grpSpPr>
          <p:sp>
            <p:nvSpPr>
              <p:cNvPr id="1246" name="Google Shape;1246;p27"/>
              <p:cNvSpPr/>
              <p:nvPr/>
            </p:nvSpPr>
            <p:spPr>
              <a:xfrm>
                <a:off x="4475129" y="381381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47" name="Google Shape;1247;p27"/>
              <p:cNvSpPr/>
              <p:nvPr/>
            </p:nvSpPr>
            <p:spPr>
              <a:xfrm>
                <a:off x="4475224" y="3956875"/>
                <a:ext cx="87339" cy="116490"/>
              </a:xfrm>
              <a:custGeom>
                <a:avLst/>
                <a:gdLst/>
                <a:ahLst/>
                <a:cxnLst/>
                <a:rect l="l" t="t" r="r" b="b"/>
                <a:pathLst>
                  <a:path w="87339" h="116490" extrusionOk="0">
                    <a:moveTo>
                      <a:pt x="0" y="116491"/>
                    </a:moveTo>
                    <a:lnTo>
                      <a:pt x="0" y="0"/>
                    </a:lnTo>
                    <a:lnTo>
                      <a:pt x="87340" y="78009"/>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48" name="Google Shape;1248;p27"/>
              <p:cNvSpPr/>
              <p:nvPr/>
            </p:nvSpPr>
            <p:spPr>
              <a:xfrm>
                <a:off x="5292454" y="3959923"/>
                <a:ext cx="66431" cy="157162"/>
              </a:xfrm>
              <a:custGeom>
                <a:avLst/>
                <a:gdLst/>
                <a:ahLst/>
                <a:cxnLst/>
                <a:rect l="l" t="t" r="r" b="b"/>
                <a:pathLst>
                  <a:path w="66431" h="157162" extrusionOk="0">
                    <a:moveTo>
                      <a:pt x="66432" y="0"/>
                    </a:moveTo>
                    <a:lnTo>
                      <a:pt x="66432" y="109633"/>
                    </a:lnTo>
                    <a:lnTo>
                      <a:pt x="21859" y="157163"/>
                    </a:lnTo>
                    <a:lnTo>
                      <a:pt x="0" y="31623"/>
                    </a:lnTo>
                    <a:lnTo>
                      <a:pt x="66432"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49" name="Google Shape;1249;p27"/>
              <p:cNvSpPr/>
              <p:nvPr/>
            </p:nvSpPr>
            <p:spPr>
              <a:xfrm>
                <a:off x="4475129" y="3704177"/>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0" name="Google Shape;1250;p27"/>
              <p:cNvSpPr/>
              <p:nvPr/>
            </p:nvSpPr>
            <p:spPr>
              <a:xfrm>
                <a:off x="4600749" y="3773876"/>
                <a:ext cx="632686" cy="366022"/>
              </a:xfrm>
              <a:custGeom>
                <a:avLst/>
                <a:gdLst/>
                <a:ahLst/>
                <a:cxnLst/>
                <a:rect l="l" t="t" r="r" b="b"/>
                <a:pathLst>
                  <a:path w="632686" h="366022" extrusionOk="0">
                    <a:moveTo>
                      <a:pt x="632116" y="194048"/>
                    </a:moveTo>
                    <a:cubicBezTo>
                      <a:pt x="627555" y="237101"/>
                      <a:pt x="596952" y="279773"/>
                      <a:pt x="540025" y="312444"/>
                    </a:cubicBezTo>
                    <a:cubicBezTo>
                      <a:pt x="416475" y="383882"/>
                      <a:pt x="216136" y="383882"/>
                      <a:pt x="92586" y="312444"/>
                    </a:cubicBezTo>
                    <a:cubicBezTo>
                      <a:pt x="35564" y="279487"/>
                      <a:pt x="4962" y="237101"/>
                      <a:pt x="590" y="194048"/>
                    </a:cubicBezTo>
                    <a:cubicBezTo>
                      <a:pt x="-4732" y="143566"/>
                      <a:pt x="25965" y="92131"/>
                      <a:pt x="92586" y="53650"/>
                    </a:cubicBezTo>
                    <a:cubicBezTo>
                      <a:pt x="216136" y="-17883"/>
                      <a:pt x="416475" y="-17883"/>
                      <a:pt x="540025" y="53650"/>
                    </a:cubicBezTo>
                    <a:cubicBezTo>
                      <a:pt x="606646" y="92131"/>
                      <a:pt x="637343" y="143566"/>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1" name="Google Shape;1251;p27"/>
              <p:cNvSpPr/>
              <p:nvPr/>
            </p:nvSpPr>
            <p:spPr>
              <a:xfrm>
                <a:off x="4601339" y="3795784"/>
                <a:ext cx="631526" cy="344114"/>
              </a:xfrm>
              <a:custGeom>
                <a:avLst/>
                <a:gdLst/>
                <a:ahLst/>
                <a:cxnLst/>
                <a:rect l="l" t="t" r="r" b="b"/>
                <a:pathLst>
                  <a:path w="631526" h="344114" extrusionOk="0">
                    <a:moveTo>
                      <a:pt x="631527" y="172140"/>
                    </a:moveTo>
                    <a:cubicBezTo>
                      <a:pt x="626965" y="215194"/>
                      <a:pt x="596363" y="257865"/>
                      <a:pt x="539435" y="290536"/>
                    </a:cubicBezTo>
                    <a:cubicBezTo>
                      <a:pt x="415886" y="361974"/>
                      <a:pt x="215546" y="361974"/>
                      <a:pt x="91997" y="290536"/>
                    </a:cubicBezTo>
                    <a:cubicBezTo>
                      <a:pt x="34974" y="257580"/>
                      <a:pt x="4372" y="215194"/>
                      <a:pt x="0" y="172140"/>
                    </a:cubicBezTo>
                    <a:cubicBezTo>
                      <a:pt x="4372" y="128992"/>
                      <a:pt x="35069" y="86415"/>
                      <a:pt x="91997" y="53650"/>
                    </a:cubicBezTo>
                    <a:cubicBezTo>
                      <a:pt x="215546" y="-17883"/>
                      <a:pt x="415886" y="-17883"/>
                      <a:pt x="539435" y="53650"/>
                    </a:cubicBezTo>
                    <a:cubicBezTo>
                      <a:pt x="596553" y="86606"/>
                      <a:pt x="626965" y="128992"/>
                      <a:pt x="631527"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2" name="Google Shape;1252;p27"/>
              <p:cNvSpPr/>
              <p:nvPr/>
            </p:nvSpPr>
            <p:spPr>
              <a:xfrm>
                <a:off x="4762903" y="3878294"/>
                <a:ext cx="294875" cy="184975"/>
              </a:xfrm>
              <a:custGeom>
                <a:avLst/>
                <a:gdLst/>
                <a:ahLst/>
                <a:cxnLst/>
                <a:rect l="l" t="t" r="r" b="b"/>
                <a:pathLst>
                  <a:path w="294875" h="184975" extrusionOk="0">
                    <a:moveTo>
                      <a:pt x="149875" y="29718"/>
                    </a:moveTo>
                    <a:cubicBezTo>
                      <a:pt x="145992" y="29661"/>
                      <a:pt x="142113" y="29946"/>
                      <a:pt x="138280" y="30575"/>
                    </a:cubicBezTo>
                    <a:cubicBezTo>
                      <a:pt x="133053" y="31337"/>
                      <a:pt x="127256" y="32385"/>
                      <a:pt x="120793" y="33718"/>
                    </a:cubicBezTo>
                    <a:cubicBezTo>
                      <a:pt x="114331" y="35052"/>
                      <a:pt x="107583" y="36862"/>
                      <a:pt x="100645" y="38957"/>
                    </a:cubicBezTo>
                    <a:cubicBezTo>
                      <a:pt x="93881" y="40976"/>
                      <a:pt x="87273" y="43491"/>
                      <a:pt x="80877" y="46482"/>
                    </a:cubicBezTo>
                    <a:lnTo>
                      <a:pt x="130867" y="75914"/>
                    </a:lnTo>
                    <a:lnTo>
                      <a:pt x="140371" y="72676"/>
                    </a:lnTo>
                    <a:cubicBezTo>
                      <a:pt x="153296" y="68389"/>
                      <a:pt x="165461" y="64770"/>
                      <a:pt x="176960" y="61722"/>
                    </a:cubicBezTo>
                    <a:cubicBezTo>
                      <a:pt x="187719" y="58836"/>
                      <a:pt x="198734" y="57017"/>
                      <a:pt x="209844" y="56292"/>
                    </a:cubicBezTo>
                    <a:cubicBezTo>
                      <a:pt x="219965" y="55607"/>
                      <a:pt x="230125" y="56274"/>
                      <a:pt x="240066" y="58293"/>
                    </a:cubicBezTo>
                    <a:cubicBezTo>
                      <a:pt x="250273" y="60503"/>
                      <a:pt x="260052" y="64322"/>
                      <a:pt x="269052" y="69628"/>
                    </a:cubicBezTo>
                    <a:cubicBezTo>
                      <a:pt x="277834" y="74019"/>
                      <a:pt x="285351" y="80572"/>
                      <a:pt x="290911" y="88678"/>
                    </a:cubicBezTo>
                    <a:cubicBezTo>
                      <a:pt x="294627" y="94602"/>
                      <a:pt x="295796" y="101784"/>
                      <a:pt x="294142" y="108585"/>
                    </a:cubicBezTo>
                    <a:cubicBezTo>
                      <a:pt x="292032" y="116081"/>
                      <a:pt x="287927" y="122863"/>
                      <a:pt x="282262" y="128206"/>
                    </a:cubicBezTo>
                    <a:cubicBezTo>
                      <a:pt x="275287" y="135236"/>
                      <a:pt x="267503" y="141408"/>
                      <a:pt x="259073" y="146590"/>
                    </a:cubicBezTo>
                    <a:lnTo>
                      <a:pt x="291386" y="165640"/>
                    </a:lnTo>
                    <a:lnTo>
                      <a:pt x="273424" y="175641"/>
                    </a:lnTo>
                    <a:lnTo>
                      <a:pt x="240826" y="156591"/>
                    </a:lnTo>
                    <a:cubicBezTo>
                      <a:pt x="225325" y="164335"/>
                      <a:pt x="209083" y="170488"/>
                      <a:pt x="192357" y="174974"/>
                    </a:cubicBezTo>
                    <a:cubicBezTo>
                      <a:pt x="174870" y="179813"/>
                      <a:pt x="157003" y="183156"/>
                      <a:pt x="138945" y="184975"/>
                    </a:cubicBezTo>
                    <a:lnTo>
                      <a:pt x="121934" y="154400"/>
                    </a:lnTo>
                    <a:cubicBezTo>
                      <a:pt x="125070" y="154400"/>
                      <a:pt x="129727" y="154400"/>
                      <a:pt x="136094" y="153352"/>
                    </a:cubicBezTo>
                    <a:cubicBezTo>
                      <a:pt x="142462" y="152305"/>
                      <a:pt x="149590" y="151352"/>
                      <a:pt x="157478" y="149638"/>
                    </a:cubicBezTo>
                    <a:cubicBezTo>
                      <a:pt x="165366" y="147923"/>
                      <a:pt x="173539" y="145828"/>
                      <a:pt x="182283" y="143256"/>
                    </a:cubicBezTo>
                    <a:cubicBezTo>
                      <a:pt x="190769" y="140684"/>
                      <a:pt x="199057" y="137503"/>
                      <a:pt x="207087" y="133731"/>
                    </a:cubicBezTo>
                    <a:lnTo>
                      <a:pt x="156527" y="104489"/>
                    </a:lnTo>
                    <a:lnTo>
                      <a:pt x="149970" y="106775"/>
                    </a:lnTo>
                    <a:lnTo>
                      <a:pt x="143032" y="108966"/>
                    </a:lnTo>
                    <a:cubicBezTo>
                      <a:pt x="130297" y="113062"/>
                      <a:pt x="118702" y="116396"/>
                      <a:pt x="108058" y="118491"/>
                    </a:cubicBezTo>
                    <a:cubicBezTo>
                      <a:pt x="98291" y="120767"/>
                      <a:pt x="88331" y="122101"/>
                      <a:pt x="78311" y="122491"/>
                    </a:cubicBezTo>
                    <a:cubicBezTo>
                      <a:pt x="69466" y="122806"/>
                      <a:pt x="60618" y="121968"/>
                      <a:pt x="51986" y="120015"/>
                    </a:cubicBezTo>
                    <a:cubicBezTo>
                      <a:pt x="43454" y="118053"/>
                      <a:pt x="35257" y="114843"/>
                      <a:pt x="27656" y="110490"/>
                    </a:cubicBezTo>
                    <a:cubicBezTo>
                      <a:pt x="19316" y="106099"/>
                      <a:pt x="12072" y="99879"/>
                      <a:pt x="6463" y="92297"/>
                    </a:cubicBezTo>
                    <a:cubicBezTo>
                      <a:pt x="2407" y="86592"/>
                      <a:pt x="397" y="79677"/>
                      <a:pt x="760" y="72676"/>
                    </a:cubicBezTo>
                    <a:cubicBezTo>
                      <a:pt x="1486" y="65379"/>
                      <a:pt x="4402" y="58464"/>
                      <a:pt x="9124" y="52864"/>
                    </a:cubicBezTo>
                    <a:cubicBezTo>
                      <a:pt x="14936" y="45482"/>
                      <a:pt x="21863" y="39052"/>
                      <a:pt x="29652" y="33814"/>
                    </a:cubicBezTo>
                    <a:lnTo>
                      <a:pt x="0" y="17431"/>
                    </a:lnTo>
                    <a:lnTo>
                      <a:pt x="17582" y="7239"/>
                    </a:lnTo>
                    <a:lnTo>
                      <a:pt x="47234" y="24479"/>
                    </a:lnTo>
                    <a:cubicBezTo>
                      <a:pt x="61137" y="17393"/>
                      <a:pt x="75762" y="11839"/>
                      <a:pt x="90856" y="7906"/>
                    </a:cubicBezTo>
                    <a:cubicBezTo>
                      <a:pt x="105192" y="4238"/>
                      <a:pt x="119769" y="1591"/>
                      <a:pt x="134479" y="0"/>
                    </a:cubicBezTo>
                    <a:close/>
                    <a:moveTo>
                      <a:pt x="63485" y="83058"/>
                    </a:moveTo>
                    <a:cubicBezTo>
                      <a:pt x="70169" y="86887"/>
                      <a:pt x="77870" y="88544"/>
                      <a:pt x="85534" y="87821"/>
                    </a:cubicBezTo>
                    <a:cubicBezTo>
                      <a:pt x="95830" y="86668"/>
                      <a:pt x="105967" y="84363"/>
                      <a:pt x="115756" y="80963"/>
                    </a:cubicBezTo>
                    <a:lnTo>
                      <a:pt x="68237" y="53435"/>
                    </a:lnTo>
                    <a:cubicBezTo>
                      <a:pt x="50370" y="65056"/>
                      <a:pt x="48849" y="74581"/>
                      <a:pt x="63105" y="83058"/>
                    </a:cubicBezTo>
                    <a:close/>
                    <a:moveTo>
                      <a:pt x="230372" y="96964"/>
                    </a:moveTo>
                    <a:cubicBezTo>
                      <a:pt x="223092" y="93002"/>
                      <a:pt x="214710" y="91526"/>
                      <a:pt x="206517" y="92773"/>
                    </a:cubicBezTo>
                    <a:cubicBezTo>
                      <a:pt x="195274" y="94202"/>
                      <a:pt x="184174" y="96631"/>
                      <a:pt x="173349" y="100013"/>
                    </a:cubicBezTo>
                    <a:lnTo>
                      <a:pt x="220868" y="127444"/>
                    </a:lnTo>
                    <a:cubicBezTo>
                      <a:pt x="240636" y="115062"/>
                      <a:pt x="243677" y="104899"/>
                      <a:pt x="229992" y="969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3" name="Google Shape;1253;p27"/>
              <p:cNvSpPr/>
              <p:nvPr/>
            </p:nvSpPr>
            <p:spPr>
              <a:xfrm>
                <a:off x="4885122" y="4015740"/>
                <a:ext cx="19007" cy="25526"/>
              </a:xfrm>
              <a:custGeom>
                <a:avLst/>
                <a:gdLst/>
                <a:ahLst/>
                <a:cxnLst/>
                <a:rect l="l" t="t" r="r" b="b"/>
                <a:pathLst>
                  <a:path w="19007" h="25526"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4" name="Google Shape;1254;p27"/>
              <p:cNvSpPr/>
              <p:nvPr/>
            </p:nvSpPr>
            <p:spPr>
              <a:xfrm>
                <a:off x="5012188" y="4026598"/>
                <a:ext cx="42101" cy="19716"/>
              </a:xfrm>
              <a:custGeom>
                <a:avLst/>
                <a:gdLst/>
                <a:ahLst/>
                <a:cxnLst/>
                <a:rect l="l" t="t" r="r" b="b"/>
                <a:pathLst>
                  <a:path w="42101" h="19716" extrusionOk="0">
                    <a:moveTo>
                      <a:pt x="42102" y="17145"/>
                    </a:moveTo>
                    <a:lnTo>
                      <a:pt x="42102" y="0"/>
                    </a:lnTo>
                    <a:lnTo>
                      <a:pt x="0" y="3238"/>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5" name="Google Shape;1255;p27"/>
              <p:cNvSpPr/>
              <p:nvPr/>
            </p:nvSpPr>
            <p:spPr>
              <a:xfrm>
                <a:off x="5026348" y="3963352"/>
                <a:ext cx="31457" cy="17430"/>
              </a:xfrm>
              <a:custGeom>
                <a:avLst/>
                <a:gdLst/>
                <a:ahLst/>
                <a:cxnLst/>
                <a:rect l="l" t="t" r="r" b="b"/>
                <a:pathLst>
                  <a:path w="31457" h="17430" extrusionOk="0">
                    <a:moveTo>
                      <a:pt x="31458" y="17431"/>
                    </a:moveTo>
                    <a:lnTo>
                      <a:pt x="31458" y="0"/>
                    </a:lnTo>
                    <a:lnTo>
                      <a:pt x="0" y="11430"/>
                    </a:lnTo>
                    <a:lnTo>
                      <a:pt x="31458" y="17431"/>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6" name="Google Shape;1256;p27"/>
              <p:cNvSpPr/>
              <p:nvPr/>
            </p:nvSpPr>
            <p:spPr>
              <a:xfrm>
                <a:off x="4927509" y="3969734"/>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527"/>
                      <a:pt x="16537" y="20860"/>
                    </a:cubicBezTo>
                    <a:cubicBezTo>
                      <a:pt x="15586" y="20193"/>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7" name="Google Shape;1257;p27"/>
              <p:cNvSpPr/>
              <p:nvPr/>
            </p:nvSpPr>
            <p:spPr>
              <a:xfrm>
                <a:off x="4830855" y="3914584"/>
                <a:ext cx="58543" cy="38957"/>
              </a:xfrm>
              <a:custGeom>
                <a:avLst/>
                <a:gdLst/>
                <a:ahLst/>
                <a:cxnLst/>
                <a:rect l="l" t="t" r="r" b="b"/>
                <a:pathLst>
                  <a:path w="58543" h="38957" extrusionOk="0">
                    <a:moveTo>
                      <a:pt x="0" y="11144"/>
                    </a:moveTo>
                    <a:lnTo>
                      <a:pt x="49040" y="38957"/>
                    </a:lnTo>
                    <a:lnTo>
                      <a:pt x="58543" y="31718"/>
                    </a:lnTo>
                    <a:cubicBezTo>
                      <a:pt x="58543" y="31718"/>
                      <a:pt x="52461" y="24574"/>
                      <a:pt x="51986" y="23908"/>
                    </a:cubicBezTo>
                    <a:cubicBezTo>
                      <a:pt x="47584" y="18878"/>
                      <a:pt x="42420" y="14573"/>
                      <a:pt x="36685" y="11144"/>
                    </a:cubicBezTo>
                    <a:cubicBezTo>
                      <a:pt x="33073" y="10477"/>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8" name="Google Shape;1258;p27"/>
              <p:cNvSpPr/>
              <p:nvPr/>
            </p:nvSpPr>
            <p:spPr>
              <a:xfrm>
                <a:off x="4885122" y="3883437"/>
                <a:ext cx="27275" cy="24574"/>
              </a:xfrm>
              <a:custGeom>
                <a:avLst/>
                <a:gdLst/>
                <a:ahLst/>
                <a:cxnLst/>
                <a:rect l="l" t="t" r="r" b="b"/>
                <a:pathLst>
                  <a:path w="27275" h="24574" extrusionOk="0">
                    <a:moveTo>
                      <a:pt x="27276" y="24575"/>
                    </a:moveTo>
                    <a:lnTo>
                      <a:pt x="27276" y="7334"/>
                    </a:lnTo>
                    <a:lnTo>
                      <a:pt x="4752" y="0"/>
                    </a:lnTo>
                    <a:lnTo>
                      <a:pt x="0" y="13526"/>
                    </a:lnTo>
                    <a:lnTo>
                      <a:pt x="1140" y="19621"/>
                    </a:lnTo>
                    <a:lnTo>
                      <a:pt x="27276"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9" name="Google Shape;1259;p27"/>
              <p:cNvSpPr/>
              <p:nvPr/>
            </p:nvSpPr>
            <p:spPr>
              <a:xfrm>
                <a:off x="4762903" y="3878389"/>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60" name="Google Shape;1260;p27"/>
              <p:cNvSpPr/>
              <p:nvPr/>
            </p:nvSpPr>
            <p:spPr>
              <a:xfrm>
                <a:off x="4763854" y="3936015"/>
                <a:ext cx="29936" cy="30289"/>
              </a:xfrm>
              <a:custGeom>
                <a:avLst/>
                <a:gdLst/>
                <a:ahLst/>
                <a:cxnLst/>
                <a:rect l="l" t="t" r="r" b="b"/>
                <a:pathLst>
                  <a:path w="29936" h="30289" extrusionOk="0">
                    <a:moveTo>
                      <a:pt x="0" y="17812"/>
                    </a:moveTo>
                    <a:lnTo>
                      <a:pt x="0" y="0"/>
                    </a:lnTo>
                    <a:lnTo>
                      <a:pt x="29937" y="0"/>
                    </a:lnTo>
                    <a:lnTo>
                      <a:pt x="22619" y="15907"/>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61" name="Google Shape;1261;p27"/>
              <p:cNvSpPr/>
              <p:nvPr/>
            </p:nvSpPr>
            <p:spPr>
              <a:xfrm>
                <a:off x="4762618" y="3860577"/>
                <a:ext cx="295161" cy="185547"/>
              </a:xfrm>
              <a:custGeom>
                <a:avLst/>
                <a:gdLst/>
                <a:ahLst/>
                <a:cxnLst/>
                <a:rect l="l" t="t" r="r" b="b"/>
                <a:pathLst>
                  <a:path w="295161" h="185547" extrusionOk="0">
                    <a:moveTo>
                      <a:pt x="150160" y="30194"/>
                    </a:moveTo>
                    <a:cubicBezTo>
                      <a:pt x="146275" y="30185"/>
                      <a:pt x="142396" y="30499"/>
                      <a:pt x="138565" y="31147"/>
                    </a:cubicBezTo>
                    <a:cubicBezTo>
                      <a:pt x="133338" y="31909"/>
                      <a:pt x="127541" y="32956"/>
                      <a:pt x="121078" y="34290"/>
                    </a:cubicBezTo>
                    <a:cubicBezTo>
                      <a:pt x="114616" y="35623"/>
                      <a:pt x="107868" y="37433"/>
                      <a:pt x="100930" y="39529"/>
                    </a:cubicBezTo>
                    <a:cubicBezTo>
                      <a:pt x="94166" y="41548"/>
                      <a:pt x="87558" y="44063"/>
                      <a:pt x="81162" y="47054"/>
                    </a:cubicBezTo>
                    <a:lnTo>
                      <a:pt x="131152" y="76486"/>
                    </a:lnTo>
                    <a:lnTo>
                      <a:pt x="140656" y="73247"/>
                    </a:lnTo>
                    <a:cubicBezTo>
                      <a:pt x="153581" y="68961"/>
                      <a:pt x="165746" y="65246"/>
                      <a:pt x="177246" y="62294"/>
                    </a:cubicBezTo>
                    <a:cubicBezTo>
                      <a:pt x="187994" y="59360"/>
                      <a:pt x="199009" y="57541"/>
                      <a:pt x="210129" y="56864"/>
                    </a:cubicBezTo>
                    <a:cubicBezTo>
                      <a:pt x="220250" y="56179"/>
                      <a:pt x="230410" y="56845"/>
                      <a:pt x="240351" y="58864"/>
                    </a:cubicBezTo>
                    <a:cubicBezTo>
                      <a:pt x="250567" y="61017"/>
                      <a:pt x="260366" y="64846"/>
                      <a:pt x="269337" y="70199"/>
                    </a:cubicBezTo>
                    <a:cubicBezTo>
                      <a:pt x="278119" y="74590"/>
                      <a:pt x="285636" y="81144"/>
                      <a:pt x="291196" y="89249"/>
                    </a:cubicBezTo>
                    <a:cubicBezTo>
                      <a:pt x="294912" y="95174"/>
                      <a:pt x="296081" y="102356"/>
                      <a:pt x="294427" y="109156"/>
                    </a:cubicBezTo>
                    <a:cubicBezTo>
                      <a:pt x="292289" y="116643"/>
                      <a:pt x="288183" y="123425"/>
                      <a:pt x="282548" y="128778"/>
                    </a:cubicBezTo>
                    <a:cubicBezTo>
                      <a:pt x="275572" y="135807"/>
                      <a:pt x="267788" y="141980"/>
                      <a:pt x="259358" y="147161"/>
                    </a:cubicBezTo>
                    <a:lnTo>
                      <a:pt x="291671" y="166211"/>
                    </a:lnTo>
                    <a:lnTo>
                      <a:pt x="273709" y="176213"/>
                    </a:lnTo>
                    <a:lnTo>
                      <a:pt x="241111" y="157163"/>
                    </a:lnTo>
                    <a:cubicBezTo>
                      <a:pt x="225591" y="164868"/>
                      <a:pt x="209359" y="171022"/>
                      <a:pt x="192642" y="175546"/>
                    </a:cubicBezTo>
                    <a:cubicBezTo>
                      <a:pt x="175155" y="180384"/>
                      <a:pt x="157288" y="183728"/>
                      <a:pt x="139230" y="185547"/>
                    </a:cubicBezTo>
                    <a:lnTo>
                      <a:pt x="122219" y="154972"/>
                    </a:lnTo>
                    <a:cubicBezTo>
                      <a:pt x="126956" y="154848"/>
                      <a:pt x="131684" y="154467"/>
                      <a:pt x="136379" y="153829"/>
                    </a:cubicBezTo>
                    <a:cubicBezTo>
                      <a:pt x="143567" y="153010"/>
                      <a:pt x="150702" y="151800"/>
                      <a:pt x="157763" y="150209"/>
                    </a:cubicBezTo>
                    <a:cubicBezTo>
                      <a:pt x="165556" y="148495"/>
                      <a:pt x="173824" y="146399"/>
                      <a:pt x="182568" y="143828"/>
                    </a:cubicBezTo>
                    <a:cubicBezTo>
                      <a:pt x="191055" y="141256"/>
                      <a:pt x="199342" y="138074"/>
                      <a:pt x="207373" y="134303"/>
                    </a:cubicBezTo>
                    <a:lnTo>
                      <a:pt x="156812" y="105061"/>
                    </a:lnTo>
                    <a:lnTo>
                      <a:pt x="150255" y="107347"/>
                    </a:lnTo>
                    <a:lnTo>
                      <a:pt x="143317" y="109442"/>
                    </a:lnTo>
                    <a:cubicBezTo>
                      <a:pt x="130582" y="113633"/>
                      <a:pt x="118987" y="116967"/>
                      <a:pt x="108343" y="118967"/>
                    </a:cubicBezTo>
                    <a:cubicBezTo>
                      <a:pt x="98576" y="121244"/>
                      <a:pt x="88616" y="122577"/>
                      <a:pt x="78596" y="122968"/>
                    </a:cubicBezTo>
                    <a:cubicBezTo>
                      <a:pt x="69751" y="123282"/>
                      <a:pt x="60903" y="122444"/>
                      <a:pt x="52271" y="120491"/>
                    </a:cubicBezTo>
                    <a:cubicBezTo>
                      <a:pt x="43728" y="118567"/>
                      <a:pt x="35526" y="115348"/>
                      <a:pt x="27941" y="110966"/>
                    </a:cubicBezTo>
                    <a:cubicBezTo>
                      <a:pt x="19562" y="106632"/>
                      <a:pt x="12305" y="100403"/>
                      <a:pt x="6748" y="92773"/>
                    </a:cubicBezTo>
                    <a:cubicBezTo>
                      <a:pt x="2672" y="87078"/>
                      <a:pt x="660" y="80153"/>
                      <a:pt x="1045" y="73152"/>
                    </a:cubicBezTo>
                    <a:cubicBezTo>
                      <a:pt x="1789" y="65856"/>
                      <a:pt x="4703" y="58950"/>
                      <a:pt x="9409" y="53340"/>
                    </a:cubicBezTo>
                    <a:cubicBezTo>
                      <a:pt x="15218" y="45958"/>
                      <a:pt x="22145" y="39529"/>
                      <a:pt x="29937" y="34290"/>
                    </a:cubicBezTo>
                    <a:lnTo>
                      <a:pt x="0" y="16954"/>
                    </a:lnTo>
                    <a:lnTo>
                      <a:pt x="17582" y="6763"/>
                    </a:lnTo>
                    <a:lnTo>
                      <a:pt x="47234" y="23908"/>
                    </a:lnTo>
                    <a:cubicBezTo>
                      <a:pt x="61159" y="17021"/>
                      <a:pt x="75784" y="11649"/>
                      <a:pt x="90856" y="7906"/>
                    </a:cubicBezTo>
                    <a:cubicBezTo>
                      <a:pt x="105192" y="4239"/>
                      <a:pt x="119769" y="1591"/>
                      <a:pt x="134479" y="0"/>
                    </a:cubicBezTo>
                    <a:close/>
                    <a:moveTo>
                      <a:pt x="63770" y="83629"/>
                    </a:moveTo>
                    <a:cubicBezTo>
                      <a:pt x="70454" y="87459"/>
                      <a:pt x="78155" y="89116"/>
                      <a:pt x="85819" y="88392"/>
                    </a:cubicBezTo>
                    <a:cubicBezTo>
                      <a:pt x="96108" y="87192"/>
                      <a:pt x="106239" y="84887"/>
                      <a:pt x="116041" y="81534"/>
                    </a:cubicBezTo>
                    <a:lnTo>
                      <a:pt x="68522" y="54007"/>
                    </a:lnTo>
                    <a:cubicBezTo>
                      <a:pt x="50655" y="65437"/>
                      <a:pt x="49135" y="75343"/>
                      <a:pt x="63390" y="83629"/>
                    </a:cubicBezTo>
                    <a:close/>
                    <a:moveTo>
                      <a:pt x="230657" y="97536"/>
                    </a:moveTo>
                    <a:cubicBezTo>
                      <a:pt x="223387" y="93536"/>
                      <a:pt x="215004" y="92030"/>
                      <a:pt x="206802" y="93250"/>
                    </a:cubicBezTo>
                    <a:cubicBezTo>
                      <a:pt x="195559" y="94764"/>
                      <a:pt x="184469" y="97222"/>
                      <a:pt x="173634" y="100584"/>
                    </a:cubicBezTo>
                    <a:lnTo>
                      <a:pt x="221153" y="127921"/>
                    </a:lnTo>
                    <a:cubicBezTo>
                      <a:pt x="240731" y="115634"/>
                      <a:pt x="243962" y="105442"/>
                      <a:pt x="230277"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262" name="Google Shape;1262;p27"/>
            <p:cNvGrpSpPr/>
            <p:nvPr/>
          </p:nvGrpSpPr>
          <p:grpSpPr>
            <a:xfrm>
              <a:off x="2665504" y="2818605"/>
              <a:ext cx="883852" cy="621125"/>
              <a:chOff x="4475129" y="3560730"/>
              <a:chExt cx="883852" cy="621125"/>
            </a:xfrm>
          </p:grpSpPr>
          <p:sp>
            <p:nvSpPr>
              <p:cNvPr id="1263" name="Google Shape;1263;p27"/>
              <p:cNvSpPr/>
              <p:nvPr/>
            </p:nvSpPr>
            <p:spPr>
              <a:xfrm>
                <a:off x="4475129" y="3670363"/>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64" name="Google Shape;1264;p27"/>
              <p:cNvSpPr/>
              <p:nvPr/>
            </p:nvSpPr>
            <p:spPr>
              <a:xfrm>
                <a:off x="4475224" y="3813428"/>
                <a:ext cx="87339" cy="116586"/>
              </a:xfrm>
              <a:custGeom>
                <a:avLst/>
                <a:gdLst/>
                <a:ahLst/>
                <a:cxnLst/>
                <a:rect l="l" t="t" r="r" b="b"/>
                <a:pathLst>
                  <a:path w="87339" h="116586" extrusionOk="0">
                    <a:moveTo>
                      <a:pt x="0" y="116586"/>
                    </a:moveTo>
                    <a:lnTo>
                      <a:pt x="0" y="0"/>
                    </a:lnTo>
                    <a:lnTo>
                      <a:pt x="87340" y="78010"/>
                    </a:lnTo>
                    <a:lnTo>
                      <a:pt x="0" y="116586"/>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65" name="Google Shape;1265;p27"/>
              <p:cNvSpPr/>
              <p:nvPr/>
            </p:nvSpPr>
            <p:spPr>
              <a:xfrm>
                <a:off x="5292454" y="3816476"/>
                <a:ext cx="66431" cy="157067"/>
              </a:xfrm>
              <a:custGeom>
                <a:avLst/>
                <a:gdLst/>
                <a:ahLst/>
                <a:cxnLst/>
                <a:rect l="l" t="t" r="r" b="b"/>
                <a:pathLst>
                  <a:path w="66431" h="157067" extrusionOk="0">
                    <a:moveTo>
                      <a:pt x="66432" y="0"/>
                    </a:moveTo>
                    <a:lnTo>
                      <a:pt x="66432" y="109633"/>
                    </a:lnTo>
                    <a:lnTo>
                      <a:pt x="21859" y="157067"/>
                    </a:lnTo>
                    <a:lnTo>
                      <a:pt x="0" y="31623"/>
                    </a:lnTo>
                    <a:lnTo>
                      <a:pt x="66432"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66" name="Google Shape;1266;p27"/>
              <p:cNvSpPr/>
              <p:nvPr/>
            </p:nvSpPr>
            <p:spPr>
              <a:xfrm>
                <a:off x="4475129" y="356073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67" name="Google Shape;1267;p27"/>
              <p:cNvSpPr/>
              <p:nvPr/>
            </p:nvSpPr>
            <p:spPr>
              <a:xfrm>
                <a:off x="4600749" y="3630358"/>
                <a:ext cx="632686" cy="366093"/>
              </a:xfrm>
              <a:custGeom>
                <a:avLst/>
                <a:gdLst/>
                <a:ahLst/>
                <a:cxnLst/>
                <a:rect l="l" t="t" r="r" b="b"/>
                <a:pathLst>
                  <a:path w="632686" h="366093" extrusionOk="0">
                    <a:moveTo>
                      <a:pt x="632116" y="194119"/>
                    </a:moveTo>
                    <a:cubicBezTo>
                      <a:pt x="627555" y="237173"/>
                      <a:pt x="596952" y="279844"/>
                      <a:pt x="540025" y="312515"/>
                    </a:cubicBezTo>
                    <a:cubicBezTo>
                      <a:pt x="416475" y="383953"/>
                      <a:pt x="216136" y="383953"/>
                      <a:pt x="92586" y="312515"/>
                    </a:cubicBezTo>
                    <a:cubicBezTo>
                      <a:pt x="35564" y="279559"/>
                      <a:pt x="4962" y="237173"/>
                      <a:pt x="590" y="194119"/>
                    </a:cubicBezTo>
                    <a:cubicBezTo>
                      <a:pt x="-4732" y="143637"/>
                      <a:pt x="25965" y="92202"/>
                      <a:pt x="92586" y="53721"/>
                    </a:cubicBezTo>
                    <a:cubicBezTo>
                      <a:pt x="216136" y="-17907"/>
                      <a:pt x="416475" y="-17907"/>
                      <a:pt x="540025" y="53721"/>
                    </a:cubicBezTo>
                    <a:cubicBezTo>
                      <a:pt x="606646" y="92202"/>
                      <a:pt x="637343" y="143637"/>
                      <a:pt x="632116" y="19411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68" name="Google Shape;1268;p27"/>
              <p:cNvSpPr/>
              <p:nvPr/>
            </p:nvSpPr>
            <p:spPr>
              <a:xfrm>
                <a:off x="4601339" y="3652337"/>
                <a:ext cx="631526" cy="344114"/>
              </a:xfrm>
              <a:custGeom>
                <a:avLst/>
                <a:gdLst/>
                <a:ahLst/>
                <a:cxnLst/>
                <a:rect l="l" t="t" r="r" b="b"/>
                <a:pathLst>
                  <a:path w="631526" h="344114" extrusionOk="0">
                    <a:moveTo>
                      <a:pt x="631527" y="172140"/>
                    </a:moveTo>
                    <a:cubicBezTo>
                      <a:pt x="626965" y="215194"/>
                      <a:pt x="596363" y="257865"/>
                      <a:pt x="539435" y="290536"/>
                    </a:cubicBezTo>
                    <a:cubicBezTo>
                      <a:pt x="415886" y="361974"/>
                      <a:pt x="215546" y="361974"/>
                      <a:pt x="91997" y="290536"/>
                    </a:cubicBezTo>
                    <a:cubicBezTo>
                      <a:pt x="34974" y="257580"/>
                      <a:pt x="4372" y="215194"/>
                      <a:pt x="0" y="172140"/>
                    </a:cubicBezTo>
                    <a:cubicBezTo>
                      <a:pt x="4372" y="128992"/>
                      <a:pt x="35069" y="86415"/>
                      <a:pt x="91997" y="53649"/>
                    </a:cubicBezTo>
                    <a:cubicBezTo>
                      <a:pt x="215546" y="-17883"/>
                      <a:pt x="415886" y="-17883"/>
                      <a:pt x="539435" y="53649"/>
                    </a:cubicBezTo>
                    <a:cubicBezTo>
                      <a:pt x="596553" y="86606"/>
                      <a:pt x="626965" y="129088"/>
                      <a:pt x="631527"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69" name="Google Shape;1269;p27"/>
              <p:cNvSpPr/>
              <p:nvPr/>
            </p:nvSpPr>
            <p:spPr>
              <a:xfrm>
                <a:off x="4762618" y="3735419"/>
                <a:ext cx="295161" cy="184403"/>
              </a:xfrm>
              <a:custGeom>
                <a:avLst/>
                <a:gdLst/>
                <a:ahLst/>
                <a:cxnLst/>
                <a:rect l="l" t="t" r="r" b="b"/>
                <a:pathLst>
                  <a:path w="295161" h="184403" extrusionOk="0">
                    <a:moveTo>
                      <a:pt x="150160" y="29146"/>
                    </a:moveTo>
                    <a:cubicBezTo>
                      <a:pt x="146278" y="29089"/>
                      <a:pt x="142398" y="29375"/>
                      <a:pt x="138565" y="30004"/>
                    </a:cubicBezTo>
                    <a:cubicBezTo>
                      <a:pt x="133338" y="30766"/>
                      <a:pt x="127541" y="31813"/>
                      <a:pt x="121078" y="33147"/>
                    </a:cubicBezTo>
                    <a:cubicBezTo>
                      <a:pt x="114616" y="34480"/>
                      <a:pt x="107868" y="36290"/>
                      <a:pt x="100930" y="38386"/>
                    </a:cubicBezTo>
                    <a:cubicBezTo>
                      <a:pt x="94166" y="40405"/>
                      <a:pt x="87558" y="42919"/>
                      <a:pt x="81162" y="45910"/>
                    </a:cubicBezTo>
                    <a:lnTo>
                      <a:pt x="131152" y="75342"/>
                    </a:lnTo>
                    <a:lnTo>
                      <a:pt x="140656" y="72104"/>
                    </a:lnTo>
                    <a:cubicBezTo>
                      <a:pt x="153581" y="67818"/>
                      <a:pt x="165746" y="64198"/>
                      <a:pt x="177246" y="61150"/>
                    </a:cubicBezTo>
                    <a:cubicBezTo>
                      <a:pt x="187994" y="58217"/>
                      <a:pt x="199009" y="56397"/>
                      <a:pt x="210129" y="55721"/>
                    </a:cubicBezTo>
                    <a:cubicBezTo>
                      <a:pt x="220250" y="55035"/>
                      <a:pt x="230410" y="55702"/>
                      <a:pt x="240351" y="57721"/>
                    </a:cubicBezTo>
                    <a:cubicBezTo>
                      <a:pt x="250558" y="59931"/>
                      <a:pt x="260337" y="63751"/>
                      <a:pt x="269337" y="69056"/>
                    </a:cubicBezTo>
                    <a:cubicBezTo>
                      <a:pt x="278119" y="73447"/>
                      <a:pt x="285636" y="80000"/>
                      <a:pt x="291196" y="88106"/>
                    </a:cubicBezTo>
                    <a:cubicBezTo>
                      <a:pt x="294912" y="94031"/>
                      <a:pt x="296081" y="101212"/>
                      <a:pt x="294427" y="108013"/>
                    </a:cubicBezTo>
                    <a:cubicBezTo>
                      <a:pt x="292289" y="115500"/>
                      <a:pt x="288183" y="122282"/>
                      <a:pt x="282548" y="127635"/>
                    </a:cubicBezTo>
                    <a:cubicBezTo>
                      <a:pt x="275572" y="134664"/>
                      <a:pt x="267788" y="140836"/>
                      <a:pt x="259358" y="146018"/>
                    </a:cubicBezTo>
                    <a:lnTo>
                      <a:pt x="291671" y="165068"/>
                    </a:lnTo>
                    <a:lnTo>
                      <a:pt x="273709" y="175069"/>
                    </a:lnTo>
                    <a:lnTo>
                      <a:pt x="241111" y="156019"/>
                    </a:lnTo>
                    <a:cubicBezTo>
                      <a:pt x="225610" y="163763"/>
                      <a:pt x="209368" y="169916"/>
                      <a:pt x="192642" y="174403"/>
                    </a:cubicBezTo>
                    <a:cubicBezTo>
                      <a:pt x="175155" y="179241"/>
                      <a:pt x="157288" y="182585"/>
                      <a:pt x="139230" y="184404"/>
                    </a:cubicBezTo>
                    <a:lnTo>
                      <a:pt x="122219" y="153829"/>
                    </a:lnTo>
                    <a:cubicBezTo>
                      <a:pt x="126956" y="153705"/>
                      <a:pt x="131684" y="153324"/>
                      <a:pt x="136379" y="152686"/>
                    </a:cubicBezTo>
                    <a:cubicBezTo>
                      <a:pt x="143567" y="151867"/>
                      <a:pt x="150702" y="150657"/>
                      <a:pt x="157763" y="149066"/>
                    </a:cubicBezTo>
                    <a:cubicBezTo>
                      <a:pt x="165556" y="147352"/>
                      <a:pt x="173824" y="145256"/>
                      <a:pt x="182568" y="142684"/>
                    </a:cubicBezTo>
                    <a:cubicBezTo>
                      <a:pt x="191055" y="140113"/>
                      <a:pt x="199342" y="136931"/>
                      <a:pt x="207373" y="133159"/>
                    </a:cubicBezTo>
                    <a:lnTo>
                      <a:pt x="156812" y="103917"/>
                    </a:lnTo>
                    <a:lnTo>
                      <a:pt x="150255" y="106204"/>
                    </a:lnTo>
                    <a:lnTo>
                      <a:pt x="143317" y="108299"/>
                    </a:lnTo>
                    <a:cubicBezTo>
                      <a:pt x="130582" y="112490"/>
                      <a:pt x="118987" y="115824"/>
                      <a:pt x="108343" y="117824"/>
                    </a:cubicBezTo>
                    <a:cubicBezTo>
                      <a:pt x="98576" y="120101"/>
                      <a:pt x="88616" y="121434"/>
                      <a:pt x="78596" y="121825"/>
                    </a:cubicBezTo>
                    <a:cubicBezTo>
                      <a:pt x="69751" y="122139"/>
                      <a:pt x="60903" y="121310"/>
                      <a:pt x="52271" y="119348"/>
                    </a:cubicBezTo>
                    <a:cubicBezTo>
                      <a:pt x="43739" y="117386"/>
                      <a:pt x="35542" y="114176"/>
                      <a:pt x="27941" y="109823"/>
                    </a:cubicBezTo>
                    <a:cubicBezTo>
                      <a:pt x="19602" y="105432"/>
                      <a:pt x="12357" y="99212"/>
                      <a:pt x="6748" y="91630"/>
                    </a:cubicBezTo>
                    <a:cubicBezTo>
                      <a:pt x="2678" y="85896"/>
                      <a:pt x="668" y="78943"/>
                      <a:pt x="1045" y="71914"/>
                    </a:cubicBezTo>
                    <a:cubicBezTo>
                      <a:pt x="1790" y="64646"/>
                      <a:pt x="4704" y="57778"/>
                      <a:pt x="9409" y="52197"/>
                    </a:cubicBezTo>
                    <a:cubicBezTo>
                      <a:pt x="15221" y="44815"/>
                      <a:pt x="22148" y="38386"/>
                      <a:pt x="29937" y="33147"/>
                    </a:cubicBezTo>
                    <a:lnTo>
                      <a:pt x="0" y="15811"/>
                    </a:lnTo>
                    <a:lnTo>
                      <a:pt x="17582" y="5620"/>
                    </a:lnTo>
                    <a:lnTo>
                      <a:pt x="47234" y="22765"/>
                    </a:lnTo>
                    <a:cubicBezTo>
                      <a:pt x="61313" y="16288"/>
                      <a:pt x="76028" y="11306"/>
                      <a:pt x="91141" y="7906"/>
                    </a:cubicBezTo>
                    <a:cubicBezTo>
                      <a:pt x="105477" y="4238"/>
                      <a:pt x="120054" y="1591"/>
                      <a:pt x="134764" y="0"/>
                    </a:cubicBezTo>
                    <a:close/>
                    <a:moveTo>
                      <a:pt x="63770" y="82486"/>
                    </a:moveTo>
                    <a:cubicBezTo>
                      <a:pt x="70454" y="86315"/>
                      <a:pt x="78155" y="87973"/>
                      <a:pt x="85819" y="87249"/>
                    </a:cubicBezTo>
                    <a:cubicBezTo>
                      <a:pt x="96116" y="86096"/>
                      <a:pt x="106252" y="83791"/>
                      <a:pt x="116041" y="80391"/>
                    </a:cubicBezTo>
                    <a:lnTo>
                      <a:pt x="68522" y="52864"/>
                    </a:lnTo>
                    <a:cubicBezTo>
                      <a:pt x="50655" y="64389"/>
                      <a:pt x="49135" y="74581"/>
                      <a:pt x="63390" y="82486"/>
                    </a:cubicBezTo>
                    <a:close/>
                    <a:moveTo>
                      <a:pt x="230657" y="96393"/>
                    </a:moveTo>
                    <a:cubicBezTo>
                      <a:pt x="223377" y="92430"/>
                      <a:pt x="214995" y="90954"/>
                      <a:pt x="206802" y="92202"/>
                    </a:cubicBezTo>
                    <a:cubicBezTo>
                      <a:pt x="195559" y="93631"/>
                      <a:pt x="184459" y="96060"/>
                      <a:pt x="173634" y="99441"/>
                    </a:cubicBezTo>
                    <a:lnTo>
                      <a:pt x="221153" y="126873"/>
                    </a:lnTo>
                    <a:cubicBezTo>
                      <a:pt x="240921" y="114490"/>
                      <a:pt x="243962" y="104327"/>
                      <a:pt x="230277" y="9639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70" name="Google Shape;1270;p27"/>
              <p:cNvSpPr/>
              <p:nvPr/>
            </p:nvSpPr>
            <p:spPr>
              <a:xfrm>
                <a:off x="4885122" y="3872293"/>
                <a:ext cx="19007" cy="25526"/>
              </a:xfrm>
              <a:custGeom>
                <a:avLst/>
                <a:gdLst/>
                <a:ahLst/>
                <a:cxnLst/>
                <a:rect l="l" t="t" r="r" b="b"/>
                <a:pathLst>
                  <a:path w="19007" h="25526"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71" name="Google Shape;1271;p27"/>
              <p:cNvSpPr/>
              <p:nvPr/>
            </p:nvSpPr>
            <p:spPr>
              <a:xfrm>
                <a:off x="5012188" y="3883151"/>
                <a:ext cx="42101" cy="19716"/>
              </a:xfrm>
              <a:custGeom>
                <a:avLst/>
                <a:gdLst/>
                <a:ahLst/>
                <a:cxnLst/>
                <a:rect l="l" t="t" r="r" b="b"/>
                <a:pathLst>
                  <a:path w="42101" h="19716" extrusionOk="0">
                    <a:moveTo>
                      <a:pt x="42102" y="17145"/>
                    </a:moveTo>
                    <a:lnTo>
                      <a:pt x="42102" y="0"/>
                    </a:lnTo>
                    <a:lnTo>
                      <a:pt x="0" y="3238"/>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72" name="Google Shape;1272;p27"/>
              <p:cNvSpPr/>
              <p:nvPr/>
            </p:nvSpPr>
            <p:spPr>
              <a:xfrm>
                <a:off x="5026348" y="3819906"/>
                <a:ext cx="31457" cy="17430"/>
              </a:xfrm>
              <a:custGeom>
                <a:avLst/>
                <a:gdLst/>
                <a:ahLst/>
                <a:cxnLst/>
                <a:rect l="l" t="t" r="r" b="b"/>
                <a:pathLst>
                  <a:path w="31457" h="17430" extrusionOk="0">
                    <a:moveTo>
                      <a:pt x="31458" y="17431"/>
                    </a:moveTo>
                    <a:lnTo>
                      <a:pt x="31458" y="0"/>
                    </a:lnTo>
                    <a:lnTo>
                      <a:pt x="0" y="11430"/>
                    </a:lnTo>
                    <a:lnTo>
                      <a:pt x="31458" y="17431"/>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73" name="Google Shape;1273;p27"/>
              <p:cNvSpPr/>
              <p:nvPr/>
            </p:nvSpPr>
            <p:spPr>
              <a:xfrm>
                <a:off x="4927509" y="3826287"/>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527"/>
                      <a:pt x="16537" y="20860"/>
                    </a:cubicBezTo>
                    <a:cubicBezTo>
                      <a:pt x="15586" y="20193"/>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74" name="Google Shape;1274;p27"/>
              <p:cNvSpPr/>
              <p:nvPr/>
            </p:nvSpPr>
            <p:spPr>
              <a:xfrm>
                <a:off x="4830855" y="3771042"/>
                <a:ext cx="58543" cy="38957"/>
              </a:xfrm>
              <a:custGeom>
                <a:avLst/>
                <a:gdLst/>
                <a:ahLst/>
                <a:cxnLst/>
                <a:rect l="l" t="t" r="r" b="b"/>
                <a:pathLst>
                  <a:path w="58543" h="38957" extrusionOk="0">
                    <a:moveTo>
                      <a:pt x="0" y="11239"/>
                    </a:moveTo>
                    <a:lnTo>
                      <a:pt x="49040" y="38957"/>
                    </a:lnTo>
                    <a:lnTo>
                      <a:pt x="58543" y="31718"/>
                    </a:lnTo>
                    <a:cubicBezTo>
                      <a:pt x="58543" y="31718"/>
                      <a:pt x="52461" y="24574"/>
                      <a:pt x="51986" y="23908"/>
                    </a:cubicBezTo>
                    <a:cubicBezTo>
                      <a:pt x="47584" y="18878"/>
                      <a:pt x="42420" y="14573"/>
                      <a:pt x="36685" y="11144"/>
                    </a:cubicBezTo>
                    <a:cubicBezTo>
                      <a:pt x="33073" y="10478"/>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75" name="Google Shape;1275;p27"/>
              <p:cNvSpPr/>
              <p:nvPr/>
            </p:nvSpPr>
            <p:spPr>
              <a:xfrm>
                <a:off x="4885122" y="3739991"/>
                <a:ext cx="27275" cy="24574"/>
              </a:xfrm>
              <a:custGeom>
                <a:avLst/>
                <a:gdLst/>
                <a:ahLst/>
                <a:cxnLst/>
                <a:rect l="l" t="t" r="r" b="b"/>
                <a:pathLst>
                  <a:path w="27275" h="24574" extrusionOk="0">
                    <a:moveTo>
                      <a:pt x="27276" y="24575"/>
                    </a:moveTo>
                    <a:lnTo>
                      <a:pt x="27276" y="7334"/>
                    </a:lnTo>
                    <a:lnTo>
                      <a:pt x="4752" y="0"/>
                    </a:lnTo>
                    <a:lnTo>
                      <a:pt x="0" y="13526"/>
                    </a:lnTo>
                    <a:lnTo>
                      <a:pt x="1140" y="19621"/>
                    </a:lnTo>
                    <a:lnTo>
                      <a:pt x="27276"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76" name="Google Shape;1276;p27"/>
              <p:cNvSpPr/>
              <p:nvPr/>
            </p:nvSpPr>
            <p:spPr>
              <a:xfrm>
                <a:off x="4762903" y="3734942"/>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77" name="Google Shape;1277;p27"/>
              <p:cNvSpPr/>
              <p:nvPr/>
            </p:nvSpPr>
            <p:spPr>
              <a:xfrm>
                <a:off x="4763854" y="3792188"/>
                <a:ext cx="29936" cy="30194"/>
              </a:xfrm>
              <a:custGeom>
                <a:avLst/>
                <a:gdLst/>
                <a:ahLst/>
                <a:cxnLst/>
                <a:rect l="l" t="t" r="r" b="b"/>
                <a:pathLst>
                  <a:path w="29936" h="30194" extrusionOk="0">
                    <a:moveTo>
                      <a:pt x="0" y="17812"/>
                    </a:moveTo>
                    <a:lnTo>
                      <a:pt x="0" y="0"/>
                    </a:lnTo>
                    <a:lnTo>
                      <a:pt x="29937" y="0"/>
                    </a:lnTo>
                    <a:lnTo>
                      <a:pt x="22619" y="15907"/>
                    </a:lnTo>
                    <a:lnTo>
                      <a:pt x="9599" y="3019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78" name="Google Shape;1278;p27"/>
              <p:cNvSpPr/>
              <p:nvPr/>
            </p:nvSpPr>
            <p:spPr>
              <a:xfrm>
                <a:off x="4762903" y="3717226"/>
                <a:ext cx="294875" cy="185451"/>
              </a:xfrm>
              <a:custGeom>
                <a:avLst/>
                <a:gdLst/>
                <a:ahLst/>
                <a:cxnLst/>
                <a:rect l="l" t="t" r="r" b="b"/>
                <a:pathLst>
                  <a:path w="294875" h="185451" extrusionOk="0">
                    <a:moveTo>
                      <a:pt x="149875" y="30099"/>
                    </a:moveTo>
                    <a:cubicBezTo>
                      <a:pt x="145990" y="30089"/>
                      <a:pt x="142111" y="30404"/>
                      <a:pt x="138280" y="31051"/>
                    </a:cubicBezTo>
                    <a:cubicBezTo>
                      <a:pt x="133053" y="31813"/>
                      <a:pt x="127256" y="32861"/>
                      <a:pt x="120793" y="34195"/>
                    </a:cubicBezTo>
                    <a:cubicBezTo>
                      <a:pt x="114331" y="35528"/>
                      <a:pt x="107583" y="37338"/>
                      <a:pt x="100645" y="39433"/>
                    </a:cubicBezTo>
                    <a:cubicBezTo>
                      <a:pt x="93881" y="41453"/>
                      <a:pt x="87273" y="43967"/>
                      <a:pt x="80877" y="46958"/>
                    </a:cubicBezTo>
                    <a:lnTo>
                      <a:pt x="130867" y="76390"/>
                    </a:lnTo>
                    <a:lnTo>
                      <a:pt x="140371" y="73152"/>
                    </a:lnTo>
                    <a:cubicBezTo>
                      <a:pt x="153296" y="68866"/>
                      <a:pt x="165461" y="65151"/>
                      <a:pt x="176960" y="62198"/>
                    </a:cubicBezTo>
                    <a:cubicBezTo>
                      <a:pt x="187709" y="59264"/>
                      <a:pt x="198724" y="57445"/>
                      <a:pt x="209844" y="56769"/>
                    </a:cubicBezTo>
                    <a:cubicBezTo>
                      <a:pt x="219965" y="56083"/>
                      <a:pt x="230125" y="56750"/>
                      <a:pt x="240066" y="58769"/>
                    </a:cubicBezTo>
                    <a:cubicBezTo>
                      <a:pt x="250282" y="60922"/>
                      <a:pt x="260081" y="64751"/>
                      <a:pt x="269052" y="70104"/>
                    </a:cubicBezTo>
                    <a:cubicBezTo>
                      <a:pt x="277834" y="74495"/>
                      <a:pt x="285351" y="81048"/>
                      <a:pt x="290911" y="89154"/>
                    </a:cubicBezTo>
                    <a:cubicBezTo>
                      <a:pt x="294627" y="95079"/>
                      <a:pt x="295796" y="102260"/>
                      <a:pt x="294142" y="109061"/>
                    </a:cubicBezTo>
                    <a:cubicBezTo>
                      <a:pt x="291985" y="116538"/>
                      <a:pt x="287889" y="123311"/>
                      <a:pt x="282262" y="128683"/>
                    </a:cubicBezTo>
                    <a:cubicBezTo>
                      <a:pt x="275287" y="135712"/>
                      <a:pt x="267503" y="141884"/>
                      <a:pt x="259073" y="147066"/>
                    </a:cubicBezTo>
                    <a:lnTo>
                      <a:pt x="291386" y="166116"/>
                    </a:lnTo>
                    <a:lnTo>
                      <a:pt x="273424" y="176117"/>
                    </a:lnTo>
                    <a:lnTo>
                      <a:pt x="240826" y="157067"/>
                    </a:lnTo>
                    <a:cubicBezTo>
                      <a:pt x="225306" y="164773"/>
                      <a:pt x="209074" y="170926"/>
                      <a:pt x="192357" y="175450"/>
                    </a:cubicBezTo>
                    <a:cubicBezTo>
                      <a:pt x="174870" y="180289"/>
                      <a:pt x="157003" y="183632"/>
                      <a:pt x="138945" y="185452"/>
                    </a:cubicBezTo>
                    <a:lnTo>
                      <a:pt x="121934" y="154876"/>
                    </a:lnTo>
                    <a:cubicBezTo>
                      <a:pt x="126671" y="154752"/>
                      <a:pt x="131398" y="154372"/>
                      <a:pt x="136094" y="153733"/>
                    </a:cubicBezTo>
                    <a:cubicBezTo>
                      <a:pt x="143282" y="152914"/>
                      <a:pt x="150416" y="151705"/>
                      <a:pt x="157478" y="150114"/>
                    </a:cubicBezTo>
                    <a:cubicBezTo>
                      <a:pt x="165271" y="148399"/>
                      <a:pt x="173539" y="146304"/>
                      <a:pt x="182283" y="143732"/>
                    </a:cubicBezTo>
                    <a:cubicBezTo>
                      <a:pt x="190769" y="141160"/>
                      <a:pt x="199057" y="137979"/>
                      <a:pt x="207087" y="134207"/>
                    </a:cubicBezTo>
                    <a:lnTo>
                      <a:pt x="156527" y="104965"/>
                    </a:lnTo>
                    <a:lnTo>
                      <a:pt x="149970" y="107251"/>
                    </a:lnTo>
                    <a:lnTo>
                      <a:pt x="143032" y="109347"/>
                    </a:lnTo>
                    <a:cubicBezTo>
                      <a:pt x="130297" y="113538"/>
                      <a:pt x="118702" y="116872"/>
                      <a:pt x="108058" y="118872"/>
                    </a:cubicBezTo>
                    <a:cubicBezTo>
                      <a:pt x="98291" y="121148"/>
                      <a:pt x="88331" y="122482"/>
                      <a:pt x="78311" y="122872"/>
                    </a:cubicBezTo>
                    <a:cubicBezTo>
                      <a:pt x="69466" y="123187"/>
                      <a:pt x="60618" y="122349"/>
                      <a:pt x="51986" y="120396"/>
                    </a:cubicBezTo>
                    <a:cubicBezTo>
                      <a:pt x="43443" y="118472"/>
                      <a:pt x="35241" y="115252"/>
                      <a:pt x="27656" y="110871"/>
                    </a:cubicBezTo>
                    <a:cubicBezTo>
                      <a:pt x="19390" y="106528"/>
                      <a:pt x="12235" y="100336"/>
                      <a:pt x="6748" y="92773"/>
                    </a:cubicBezTo>
                    <a:cubicBezTo>
                      <a:pt x="2671" y="87078"/>
                      <a:pt x="660" y="80153"/>
                      <a:pt x="1045" y="73152"/>
                    </a:cubicBezTo>
                    <a:cubicBezTo>
                      <a:pt x="1789" y="65856"/>
                      <a:pt x="4702" y="58950"/>
                      <a:pt x="9409" y="53340"/>
                    </a:cubicBezTo>
                    <a:cubicBezTo>
                      <a:pt x="15217" y="45958"/>
                      <a:pt x="22145" y="39529"/>
                      <a:pt x="29937" y="34290"/>
                    </a:cubicBezTo>
                    <a:lnTo>
                      <a:pt x="0" y="16954"/>
                    </a:lnTo>
                    <a:lnTo>
                      <a:pt x="17582" y="6763"/>
                    </a:lnTo>
                    <a:lnTo>
                      <a:pt x="47234" y="23908"/>
                    </a:lnTo>
                    <a:cubicBezTo>
                      <a:pt x="61159" y="17021"/>
                      <a:pt x="75784" y="11649"/>
                      <a:pt x="90856" y="7906"/>
                    </a:cubicBezTo>
                    <a:cubicBezTo>
                      <a:pt x="105192" y="4238"/>
                      <a:pt x="119769" y="1591"/>
                      <a:pt x="134479" y="0"/>
                    </a:cubicBezTo>
                    <a:close/>
                    <a:moveTo>
                      <a:pt x="63105" y="83248"/>
                    </a:moveTo>
                    <a:cubicBezTo>
                      <a:pt x="69789" y="87078"/>
                      <a:pt x="77490" y="88735"/>
                      <a:pt x="85154" y="88011"/>
                    </a:cubicBezTo>
                    <a:cubicBezTo>
                      <a:pt x="95443" y="86811"/>
                      <a:pt x="105574" y="84506"/>
                      <a:pt x="115376" y="81153"/>
                    </a:cubicBezTo>
                    <a:lnTo>
                      <a:pt x="67857" y="53626"/>
                    </a:lnTo>
                    <a:cubicBezTo>
                      <a:pt x="50370" y="65341"/>
                      <a:pt x="48849" y="75247"/>
                      <a:pt x="63105" y="83248"/>
                    </a:cubicBezTo>
                    <a:close/>
                    <a:moveTo>
                      <a:pt x="229992" y="97155"/>
                    </a:moveTo>
                    <a:cubicBezTo>
                      <a:pt x="222721" y="93154"/>
                      <a:pt x="214339" y="91649"/>
                      <a:pt x="206137" y="92869"/>
                    </a:cubicBezTo>
                    <a:cubicBezTo>
                      <a:pt x="194894" y="94383"/>
                      <a:pt x="183803" y="96841"/>
                      <a:pt x="172969" y="100203"/>
                    </a:cubicBezTo>
                    <a:lnTo>
                      <a:pt x="220488" y="127540"/>
                    </a:lnTo>
                    <a:cubicBezTo>
                      <a:pt x="240446" y="115538"/>
                      <a:pt x="243677" y="105346"/>
                      <a:pt x="229992" y="9744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279" name="Google Shape;1279;p27"/>
            <p:cNvGrpSpPr/>
            <p:nvPr/>
          </p:nvGrpSpPr>
          <p:grpSpPr>
            <a:xfrm>
              <a:off x="2694110" y="2656109"/>
              <a:ext cx="883852" cy="621029"/>
              <a:chOff x="4503735" y="3398234"/>
              <a:chExt cx="883852" cy="621029"/>
            </a:xfrm>
          </p:grpSpPr>
          <p:sp>
            <p:nvSpPr>
              <p:cNvPr id="1280" name="Google Shape;1280;p27"/>
              <p:cNvSpPr/>
              <p:nvPr/>
            </p:nvSpPr>
            <p:spPr>
              <a:xfrm>
                <a:off x="4503735" y="3507771"/>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81" name="Google Shape;1281;p27"/>
              <p:cNvSpPr/>
              <p:nvPr/>
            </p:nvSpPr>
            <p:spPr>
              <a:xfrm>
                <a:off x="4503925" y="3650932"/>
                <a:ext cx="87244" cy="116490"/>
              </a:xfrm>
              <a:custGeom>
                <a:avLst/>
                <a:gdLst/>
                <a:ahLst/>
                <a:cxnLst/>
                <a:rect l="l" t="t" r="r" b="b"/>
                <a:pathLst>
                  <a:path w="87244" h="116490" extrusionOk="0">
                    <a:moveTo>
                      <a:pt x="0" y="116491"/>
                    </a:moveTo>
                    <a:lnTo>
                      <a:pt x="0" y="0"/>
                    </a:lnTo>
                    <a:lnTo>
                      <a:pt x="87245" y="77915"/>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82" name="Google Shape;1282;p27"/>
              <p:cNvSpPr/>
              <p:nvPr/>
            </p:nvSpPr>
            <p:spPr>
              <a:xfrm>
                <a:off x="5321061" y="3653980"/>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83" name="Google Shape;1283;p27"/>
              <p:cNvSpPr/>
              <p:nvPr/>
            </p:nvSpPr>
            <p:spPr>
              <a:xfrm>
                <a:off x="4503735" y="3398234"/>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84" name="Google Shape;1284;p27"/>
              <p:cNvSpPr/>
              <p:nvPr/>
            </p:nvSpPr>
            <p:spPr>
              <a:xfrm>
                <a:off x="4629431" y="3467838"/>
                <a:ext cx="632610" cy="366093"/>
              </a:xfrm>
              <a:custGeom>
                <a:avLst/>
                <a:gdLst/>
                <a:ahLst/>
                <a:cxnLst/>
                <a:rect l="l" t="t" r="r" b="b"/>
                <a:pathLst>
                  <a:path w="632610" h="366093" extrusionOk="0">
                    <a:moveTo>
                      <a:pt x="632041" y="194048"/>
                    </a:moveTo>
                    <a:cubicBezTo>
                      <a:pt x="627574" y="237101"/>
                      <a:pt x="596877" y="279773"/>
                      <a:pt x="539949" y="312444"/>
                    </a:cubicBezTo>
                    <a:cubicBezTo>
                      <a:pt x="416400" y="383977"/>
                      <a:pt x="216060" y="383977"/>
                      <a:pt x="92511" y="312444"/>
                    </a:cubicBezTo>
                    <a:cubicBezTo>
                      <a:pt x="35488" y="279487"/>
                      <a:pt x="4981" y="237101"/>
                      <a:pt x="610" y="194048"/>
                    </a:cubicBezTo>
                    <a:cubicBezTo>
                      <a:pt x="-4808" y="143566"/>
                      <a:pt x="25890" y="92131"/>
                      <a:pt x="92511" y="53650"/>
                    </a:cubicBezTo>
                    <a:cubicBezTo>
                      <a:pt x="216060" y="-17883"/>
                      <a:pt x="416400" y="-17883"/>
                      <a:pt x="539949" y="53650"/>
                    </a:cubicBezTo>
                    <a:cubicBezTo>
                      <a:pt x="606476" y="92131"/>
                      <a:pt x="637268" y="143566"/>
                      <a:pt x="632041"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85" name="Google Shape;1285;p27"/>
              <p:cNvSpPr/>
              <p:nvPr/>
            </p:nvSpPr>
            <p:spPr>
              <a:xfrm>
                <a:off x="4630040" y="3489745"/>
                <a:ext cx="631431" cy="344185"/>
              </a:xfrm>
              <a:custGeom>
                <a:avLst/>
                <a:gdLst/>
                <a:ahLst/>
                <a:cxnLst/>
                <a:rect l="l" t="t" r="r" b="b"/>
                <a:pathLst>
                  <a:path w="631431" h="344185" extrusionOk="0">
                    <a:moveTo>
                      <a:pt x="631432" y="172141"/>
                    </a:moveTo>
                    <a:cubicBezTo>
                      <a:pt x="626965" y="215194"/>
                      <a:pt x="596268" y="257866"/>
                      <a:pt x="539340" y="290536"/>
                    </a:cubicBezTo>
                    <a:cubicBezTo>
                      <a:pt x="415791" y="362069"/>
                      <a:pt x="215451" y="362069"/>
                      <a:pt x="91902" y="290536"/>
                    </a:cubicBezTo>
                    <a:cubicBezTo>
                      <a:pt x="34879" y="257580"/>
                      <a:pt x="4372" y="215194"/>
                      <a:pt x="0" y="172141"/>
                    </a:cubicBezTo>
                    <a:cubicBezTo>
                      <a:pt x="4372" y="129087"/>
                      <a:pt x="34974" y="86416"/>
                      <a:pt x="91902" y="53650"/>
                    </a:cubicBezTo>
                    <a:cubicBezTo>
                      <a:pt x="215451" y="-17883"/>
                      <a:pt x="415791" y="-17883"/>
                      <a:pt x="539340" y="53650"/>
                    </a:cubicBezTo>
                    <a:cubicBezTo>
                      <a:pt x="596363" y="86606"/>
                      <a:pt x="626965" y="129087"/>
                      <a:pt x="631432"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86" name="Google Shape;1286;p27"/>
              <p:cNvSpPr/>
              <p:nvPr/>
            </p:nvSpPr>
            <p:spPr>
              <a:xfrm>
                <a:off x="4791985" y="3572160"/>
                <a:ext cx="294810" cy="185070"/>
              </a:xfrm>
              <a:custGeom>
                <a:avLst/>
                <a:gdLst/>
                <a:ahLst/>
                <a:cxnLst/>
                <a:rect l="l" t="t" r="r" b="b"/>
                <a:pathLst>
                  <a:path w="294810" h="185070" extrusionOk="0">
                    <a:moveTo>
                      <a:pt x="149304" y="29813"/>
                    </a:moveTo>
                    <a:cubicBezTo>
                      <a:pt x="145417" y="29804"/>
                      <a:pt x="141540" y="30118"/>
                      <a:pt x="137710" y="30766"/>
                    </a:cubicBezTo>
                    <a:cubicBezTo>
                      <a:pt x="132578" y="31432"/>
                      <a:pt x="126685" y="32480"/>
                      <a:pt x="120223" y="33909"/>
                    </a:cubicBezTo>
                    <a:cubicBezTo>
                      <a:pt x="113760" y="35338"/>
                      <a:pt x="107108" y="36957"/>
                      <a:pt x="100170" y="39053"/>
                    </a:cubicBezTo>
                    <a:cubicBezTo>
                      <a:pt x="93383" y="41100"/>
                      <a:pt x="86747" y="43615"/>
                      <a:pt x="80307" y="46577"/>
                    </a:cubicBezTo>
                    <a:lnTo>
                      <a:pt x="131152" y="76010"/>
                    </a:lnTo>
                    <a:lnTo>
                      <a:pt x="140656" y="72771"/>
                    </a:lnTo>
                    <a:cubicBezTo>
                      <a:pt x="153581" y="68485"/>
                      <a:pt x="165841" y="64865"/>
                      <a:pt x="177246" y="61817"/>
                    </a:cubicBezTo>
                    <a:cubicBezTo>
                      <a:pt x="188013" y="58979"/>
                      <a:pt x="199019" y="57160"/>
                      <a:pt x="210129" y="56388"/>
                    </a:cubicBezTo>
                    <a:cubicBezTo>
                      <a:pt x="220279" y="55750"/>
                      <a:pt x="230467" y="56417"/>
                      <a:pt x="240446" y="58388"/>
                    </a:cubicBezTo>
                    <a:cubicBezTo>
                      <a:pt x="250491" y="60636"/>
                      <a:pt x="260109" y="64465"/>
                      <a:pt x="268957" y="69723"/>
                    </a:cubicBezTo>
                    <a:cubicBezTo>
                      <a:pt x="277729" y="74124"/>
                      <a:pt x="285256" y="80677"/>
                      <a:pt x="290816" y="88773"/>
                    </a:cubicBezTo>
                    <a:cubicBezTo>
                      <a:pt x="294579" y="94640"/>
                      <a:pt x="295748" y="101813"/>
                      <a:pt x="294047" y="108585"/>
                    </a:cubicBezTo>
                    <a:cubicBezTo>
                      <a:pt x="291937" y="116081"/>
                      <a:pt x="287832" y="122863"/>
                      <a:pt x="282167" y="128206"/>
                    </a:cubicBezTo>
                    <a:cubicBezTo>
                      <a:pt x="275220" y="135264"/>
                      <a:pt x="267437" y="141437"/>
                      <a:pt x="258978" y="146590"/>
                    </a:cubicBezTo>
                    <a:lnTo>
                      <a:pt x="291291" y="165640"/>
                    </a:lnTo>
                    <a:lnTo>
                      <a:pt x="272854" y="175736"/>
                    </a:lnTo>
                    <a:lnTo>
                      <a:pt x="240256" y="156686"/>
                    </a:lnTo>
                    <a:cubicBezTo>
                      <a:pt x="224755" y="164430"/>
                      <a:pt x="208513" y="170593"/>
                      <a:pt x="191786" y="175070"/>
                    </a:cubicBezTo>
                    <a:cubicBezTo>
                      <a:pt x="174299" y="179908"/>
                      <a:pt x="156432" y="183261"/>
                      <a:pt x="138375" y="185071"/>
                    </a:cubicBezTo>
                    <a:lnTo>
                      <a:pt x="121363" y="154496"/>
                    </a:lnTo>
                    <a:cubicBezTo>
                      <a:pt x="124500" y="154496"/>
                      <a:pt x="129251" y="154496"/>
                      <a:pt x="135619" y="153448"/>
                    </a:cubicBezTo>
                    <a:cubicBezTo>
                      <a:pt x="141987" y="152400"/>
                      <a:pt x="149019" y="151447"/>
                      <a:pt x="156908" y="149733"/>
                    </a:cubicBezTo>
                    <a:cubicBezTo>
                      <a:pt x="164796" y="148019"/>
                      <a:pt x="172969" y="145923"/>
                      <a:pt x="181712" y="143351"/>
                    </a:cubicBezTo>
                    <a:cubicBezTo>
                      <a:pt x="190218" y="140837"/>
                      <a:pt x="198515" y="137655"/>
                      <a:pt x="206517" y="133826"/>
                    </a:cubicBezTo>
                    <a:lnTo>
                      <a:pt x="155957" y="104585"/>
                    </a:lnTo>
                    <a:cubicBezTo>
                      <a:pt x="153809" y="105461"/>
                      <a:pt x="151623" y="106223"/>
                      <a:pt x="149400" y="106871"/>
                    </a:cubicBezTo>
                    <a:lnTo>
                      <a:pt x="142462" y="109061"/>
                    </a:lnTo>
                    <a:cubicBezTo>
                      <a:pt x="129727" y="113252"/>
                      <a:pt x="118132" y="116491"/>
                      <a:pt x="107488" y="118586"/>
                    </a:cubicBezTo>
                    <a:cubicBezTo>
                      <a:pt x="97722" y="120863"/>
                      <a:pt x="87761" y="122206"/>
                      <a:pt x="77741" y="122587"/>
                    </a:cubicBezTo>
                    <a:cubicBezTo>
                      <a:pt x="68896" y="122901"/>
                      <a:pt x="60048" y="122072"/>
                      <a:pt x="51415" y="120110"/>
                    </a:cubicBezTo>
                    <a:cubicBezTo>
                      <a:pt x="42890" y="118129"/>
                      <a:pt x="34694" y="114919"/>
                      <a:pt x="27086" y="110585"/>
                    </a:cubicBezTo>
                    <a:cubicBezTo>
                      <a:pt x="19103" y="106232"/>
                      <a:pt x="12162" y="100184"/>
                      <a:pt x="6748" y="92869"/>
                    </a:cubicBezTo>
                    <a:cubicBezTo>
                      <a:pt x="2692" y="87163"/>
                      <a:pt x="682" y="80248"/>
                      <a:pt x="1045" y="73247"/>
                    </a:cubicBezTo>
                    <a:cubicBezTo>
                      <a:pt x="1772" y="65951"/>
                      <a:pt x="4687" y="59036"/>
                      <a:pt x="9409" y="53435"/>
                    </a:cubicBezTo>
                    <a:cubicBezTo>
                      <a:pt x="15216" y="46053"/>
                      <a:pt x="22143" y="39624"/>
                      <a:pt x="29937" y="34385"/>
                    </a:cubicBezTo>
                    <a:lnTo>
                      <a:pt x="0" y="17050"/>
                    </a:lnTo>
                    <a:lnTo>
                      <a:pt x="17677" y="6763"/>
                    </a:lnTo>
                    <a:lnTo>
                      <a:pt x="47329" y="24003"/>
                    </a:lnTo>
                    <a:cubicBezTo>
                      <a:pt x="61238" y="17050"/>
                      <a:pt x="75867" y="11659"/>
                      <a:pt x="90951" y="7906"/>
                    </a:cubicBezTo>
                    <a:cubicBezTo>
                      <a:pt x="105292" y="4267"/>
                      <a:pt x="119868" y="1629"/>
                      <a:pt x="134574" y="0"/>
                    </a:cubicBezTo>
                    <a:close/>
                    <a:moveTo>
                      <a:pt x="63010" y="83153"/>
                    </a:moveTo>
                    <a:cubicBezTo>
                      <a:pt x="69644" y="87020"/>
                      <a:pt x="77328" y="88687"/>
                      <a:pt x="84964" y="87916"/>
                    </a:cubicBezTo>
                    <a:cubicBezTo>
                      <a:pt x="95280" y="86744"/>
                      <a:pt x="105443" y="84477"/>
                      <a:pt x="115281" y="81153"/>
                    </a:cubicBezTo>
                    <a:lnTo>
                      <a:pt x="67762" y="53626"/>
                    </a:lnTo>
                    <a:cubicBezTo>
                      <a:pt x="49990" y="65056"/>
                      <a:pt x="48374" y="74867"/>
                      <a:pt x="62725" y="83153"/>
                    </a:cubicBezTo>
                    <a:close/>
                    <a:moveTo>
                      <a:pt x="229802" y="97060"/>
                    </a:moveTo>
                    <a:cubicBezTo>
                      <a:pt x="222550" y="93116"/>
                      <a:pt x="214206" y="91640"/>
                      <a:pt x="206042" y="92869"/>
                    </a:cubicBezTo>
                    <a:cubicBezTo>
                      <a:pt x="194752" y="94279"/>
                      <a:pt x="183613" y="96736"/>
                      <a:pt x="172779" y="100203"/>
                    </a:cubicBezTo>
                    <a:lnTo>
                      <a:pt x="220298" y="127540"/>
                    </a:lnTo>
                    <a:cubicBezTo>
                      <a:pt x="239971" y="115157"/>
                      <a:pt x="243202" y="105061"/>
                      <a:pt x="229516" y="9706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87" name="Google Shape;1287;p27"/>
              <p:cNvSpPr/>
              <p:nvPr/>
            </p:nvSpPr>
            <p:spPr>
              <a:xfrm>
                <a:off x="4913728" y="3709701"/>
                <a:ext cx="19007" cy="25526"/>
              </a:xfrm>
              <a:custGeom>
                <a:avLst/>
                <a:gdLst/>
                <a:ahLst/>
                <a:cxnLst/>
                <a:rect l="l" t="t" r="r" b="b"/>
                <a:pathLst>
                  <a:path w="19007" h="25526" extrusionOk="0">
                    <a:moveTo>
                      <a:pt x="0" y="17145"/>
                    </a:moveTo>
                    <a:cubicBezTo>
                      <a:pt x="475"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88" name="Google Shape;1288;p27"/>
              <p:cNvSpPr/>
              <p:nvPr/>
            </p:nvSpPr>
            <p:spPr>
              <a:xfrm>
                <a:off x="5040889" y="3720560"/>
                <a:ext cx="42006" cy="19716"/>
              </a:xfrm>
              <a:custGeom>
                <a:avLst/>
                <a:gdLst/>
                <a:ahLst/>
                <a:cxnLst/>
                <a:rect l="l" t="t" r="r" b="b"/>
                <a:pathLst>
                  <a:path w="42006" h="19716" extrusionOk="0">
                    <a:moveTo>
                      <a:pt x="42007" y="17145"/>
                    </a:moveTo>
                    <a:lnTo>
                      <a:pt x="42007" y="0"/>
                    </a:lnTo>
                    <a:lnTo>
                      <a:pt x="0" y="3239"/>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89" name="Google Shape;1289;p27"/>
              <p:cNvSpPr/>
              <p:nvPr/>
            </p:nvSpPr>
            <p:spPr>
              <a:xfrm>
                <a:off x="5054955" y="3657409"/>
                <a:ext cx="31457" cy="17335"/>
              </a:xfrm>
              <a:custGeom>
                <a:avLst/>
                <a:gdLst/>
                <a:ahLst/>
                <a:cxnLst/>
                <a:rect l="l" t="t" r="r" b="b"/>
                <a:pathLst>
                  <a:path w="31457" h="17335" extrusionOk="0">
                    <a:moveTo>
                      <a:pt x="31458" y="17335"/>
                    </a:moveTo>
                    <a:lnTo>
                      <a:pt x="31458" y="0"/>
                    </a:lnTo>
                    <a:lnTo>
                      <a:pt x="0" y="11335"/>
                    </a:lnTo>
                    <a:lnTo>
                      <a:pt x="31458" y="1733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90" name="Google Shape;1290;p27"/>
              <p:cNvSpPr/>
              <p:nvPr/>
            </p:nvSpPr>
            <p:spPr>
              <a:xfrm>
                <a:off x="4956115" y="3663791"/>
                <a:ext cx="47423" cy="33051"/>
              </a:xfrm>
              <a:custGeom>
                <a:avLst/>
                <a:gdLst/>
                <a:ahLst/>
                <a:cxnLst/>
                <a:rect l="l" t="t" r="r" b="b"/>
                <a:pathLst>
                  <a:path w="47423" h="33051" extrusionOk="0">
                    <a:moveTo>
                      <a:pt x="0" y="10001"/>
                    </a:moveTo>
                    <a:lnTo>
                      <a:pt x="10454" y="0"/>
                    </a:lnTo>
                    <a:lnTo>
                      <a:pt x="47424" y="25527"/>
                    </a:lnTo>
                    <a:lnTo>
                      <a:pt x="45143" y="33052"/>
                    </a:lnTo>
                    <a:cubicBezTo>
                      <a:pt x="45143" y="33052"/>
                      <a:pt x="17582" y="21431"/>
                      <a:pt x="16632"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91" name="Google Shape;1291;p27"/>
              <p:cNvSpPr/>
              <p:nvPr/>
            </p:nvSpPr>
            <p:spPr>
              <a:xfrm>
                <a:off x="4859557" y="3608355"/>
                <a:ext cx="58448" cy="38957"/>
              </a:xfrm>
              <a:custGeom>
                <a:avLst/>
                <a:gdLst/>
                <a:ahLst/>
                <a:cxnLst/>
                <a:rect l="l" t="t" r="r" b="b"/>
                <a:pathLst>
                  <a:path w="58448" h="38957" extrusionOk="0">
                    <a:moveTo>
                      <a:pt x="0" y="11144"/>
                    </a:moveTo>
                    <a:lnTo>
                      <a:pt x="48945" y="38958"/>
                    </a:lnTo>
                    <a:lnTo>
                      <a:pt x="58448" y="31718"/>
                    </a:lnTo>
                    <a:cubicBezTo>
                      <a:pt x="58448" y="31718"/>
                      <a:pt x="52366" y="24575"/>
                      <a:pt x="51891" y="23908"/>
                    </a:cubicBezTo>
                    <a:cubicBezTo>
                      <a:pt x="47632" y="18917"/>
                      <a:pt x="42632" y="14612"/>
                      <a:pt x="37065" y="11144"/>
                    </a:cubicBezTo>
                    <a:cubicBezTo>
                      <a:pt x="33453" y="10478"/>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92" name="Google Shape;1292;p27"/>
              <p:cNvSpPr/>
              <p:nvPr/>
            </p:nvSpPr>
            <p:spPr>
              <a:xfrm>
                <a:off x="4913728" y="3577494"/>
                <a:ext cx="27275" cy="24479"/>
              </a:xfrm>
              <a:custGeom>
                <a:avLst/>
                <a:gdLst/>
                <a:ahLst/>
                <a:cxnLst/>
                <a:rect l="l" t="t" r="r" b="b"/>
                <a:pathLst>
                  <a:path w="27275" h="24479" extrusionOk="0">
                    <a:moveTo>
                      <a:pt x="27276" y="24479"/>
                    </a:moveTo>
                    <a:lnTo>
                      <a:pt x="27276" y="7334"/>
                    </a:lnTo>
                    <a:lnTo>
                      <a:pt x="4847"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93" name="Google Shape;1293;p27"/>
              <p:cNvSpPr/>
              <p:nvPr/>
            </p:nvSpPr>
            <p:spPr>
              <a:xfrm>
                <a:off x="4791510" y="3572351"/>
                <a:ext cx="26135" cy="19526"/>
              </a:xfrm>
              <a:custGeom>
                <a:avLst/>
                <a:gdLst/>
                <a:ahLst/>
                <a:cxnLst/>
                <a:rect l="l" t="t" r="r" b="b"/>
                <a:pathLst>
                  <a:path w="26135" h="19526" extrusionOk="0">
                    <a:moveTo>
                      <a:pt x="0" y="17240"/>
                    </a:moveTo>
                    <a:lnTo>
                      <a:pt x="0" y="0"/>
                    </a:lnTo>
                    <a:lnTo>
                      <a:pt x="26135" y="2858"/>
                    </a:lnTo>
                    <a:lnTo>
                      <a:pt x="17677" y="19526"/>
                    </a:lnTo>
                    <a:lnTo>
                      <a:pt x="0" y="17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94" name="Google Shape;1294;p27"/>
              <p:cNvSpPr/>
              <p:nvPr/>
            </p:nvSpPr>
            <p:spPr>
              <a:xfrm>
                <a:off x="4792460" y="3629977"/>
                <a:ext cx="29936" cy="30289"/>
              </a:xfrm>
              <a:custGeom>
                <a:avLst/>
                <a:gdLst/>
                <a:ahLst/>
                <a:cxnLst/>
                <a:rect l="l" t="t" r="r" b="b"/>
                <a:pathLst>
                  <a:path w="29936" h="30289" extrusionOk="0">
                    <a:moveTo>
                      <a:pt x="0" y="18097"/>
                    </a:moveTo>
                    <a:lnTo>
                      <a:pt x="0" y="0"/>
                    </a:lnTo>
                    <a:lnTo>
                      <a:pt x="29937" y="0"/>
                    </a:lnTo>
                    <a:lnTo>
                      <a:pt x="22619" y="16002"/>
                    </a:lnTo>
                    <a:lnTo>
                      <a:pt x="969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95" name="Google Shape;1295;p27"/>
              <p:cNvSpPr/>
              <p:nvPr/>
            </p:nvSpPr>
            <p:spPr>
              <a:xfrm>
                <a:off x="4791985" y="3555587"/>
                <a:ext cx="294804" cy="184499"/>
              </a:xfrm>
              <a:custGeom>
                <a:avLst/>
                <a:gdLst/>
                <a:ahLst/>
                <a:cxnLst/>
                <a:rect l="l" t="t" r="r" b="b"/>
                <a:pathLst>
                  <a:path w="294804" h="184499" extrusionOk="0">
                    <a:moveTo>
                      <a:pt x="149304" y="29146"/>
                    </a:moveTo>
                    <a:cubicBezTo>
                      <a:pt x="145417" y="29185"/>
                      <a:pt x="141549" y="29508"/>
                      <a:pt x="137710" y="30099"/>
                    </a:cubicBezTo>
                    <a:cubicBezTo>
                      <a:pt x="132578" y="30861"/>
                      <a:pt x="126685" y="31909"/>
                      <a:pt x="120223" y="33242"/>
                    </a:cubicBezTo>
                    <a:cubicBezTo>
                      <a:pt x="113760" y="34576"/>
                      <a:pt x="107108" y="36385"/>
                      <a:pt x="100170" y="38481"/>
                    </a:cubicBezTo>
                    <a:cubicBezTo>
                      <a:pt x="93369" y="40481"/>
                      <a:pt x="86730" y="42996"/>
                      <a:pt x="80307" y="46006"/>
                    </a:cubicBezTo>
                    <a:lnTo>
                      <a:pt x="131152" y="75438"/>
                    </a:lnTo>
                    <a:lnTo>
                      <a:pt x="140656" y="72199"/>
                    </a:lnTo>
                    <a:cubicBezTo>
                      <a:pt x="153581" y="67913"/>
                      <a:pt x="165841" y="64198"/>
                      <a:pt x="177246" y="61246"/>
                    </a:cubicBezTo>
                    <a:cubicBezTo>
                      <a:pt x="187994" y="58321"/>
                      <a:pt x="199009" y="56502"/>
                      <a:pt x="210129" y="55816"/>
                    </a:cubicBezTo>
                    <a:cubicBezTo>
                      <a:pt x="220279" y="55121"/>
                      <a:pt x="230476" y="55797"/>
                      <a:pt x="240446" y="57817"/>
                    </a:cubicBezTo>
                    <a:cubicBezTo>
                      <a:pt x="250491" y="60065"/>
                      <a:pt x="260109" y="63893"/>
                      <a:pt x="268957" y="69151"/>
                    </a:cubicBezTo>
                    <a:cubicBezTo>
                      <a:pt x="277739" y="73542"/>
                      <a:pt x="285256" y="80096"/>
                      <a:pt x="290816" y="88201"/>
                    </a:cubicBezTo>
                    <a:cubicBezTo>
                      <a:pt x="294570" y="94107"/>
                      <a:pt x="295739" y="101308"/>
                      <a:pt x="294047" y="108109"/>
                    </a:cubicBezTo>
                    <a:cubicBezTo>
                      <a:pt x="291909" y="115595"/>
                      <a:pt x="287803" y="122377"/>
                      <a:pt x="282167" y="127730"/>
                    </a:cubicBezTo>
                    <a:cubicBezTo>
                      <a:pt x="275192" y="134760"/>
                      <a:pt x="267408" y="140932"/>
                      <a:pt x="258978" y="146113"/>
                    </a:cubicBezTo>
                    <a:lnTo>
                      <a:pt x="291291" y="165163"/>
                    </a:lnTo>
                    <a:lnTo>
                      <a:pt x="272854" y="175165"/>
                    </a:lnTo>
                    <a:lnTo>
                      <a:pt x="240256" y="156115"/>
                    </a:lnTo>
                    <a:cubicBezTo>
                      <a:pt x="224736" y="163821"/>
                      <a:pt x="208504" y="169974"/>
                      <a:pt x="191786" y="174498"/>
                    </a:cubicBezTo>
                    <a:cubicBezTo>
                      <a:pt x="174299" y="179337"/>
                      <a:pt x="156432" y="182689"/>
                      <a:pt x="138375" y="184499"/>
                    </a:cubicBezTo>
                    <a:lnTo>
                      <a:pt x="121363" y="153924"/>
                    </a:lnTo>
                    <a:cubicBezTo>
                      <a:pt x="126134" y="153800"/>
                      <a:pt x="130896" y="153419"/>
                      <a:pt x="135619" y="152781"/>
                    </a:cubicBezTo>
                    <a:cubicBezTo>
                      <a:pt x="142775" y="151962"/>
                      <a:pt x="149884" y="150752"/>
                      <a:pt x="156908" y="149162"/>
                    </a:cubicBezTo>
                    <a:cubicBezTo>
                      <a:pt x="164701" y="147447"/>
                      <a:pt x="172969" y="145351"/>
                      <a:pt x="181712" y="142780"/>
                    </a:cubicBezTo>
                    <a:cubicBezTo>
                      <a:pt x="190209" y="140227"/>
                      <a:pt x="198496" y="137046"/>
                      <a:pt x="206517" y="133255"/>
                    </a:cubicBezTo>
                    <a:lnTo>
                      <a:pt x="155957" y="104013"/>
                    </a:lnTo>
                    <a:lnTo>
                      <a:pt x="149400" y="106299"/>
                    </a:lnTo>
                    <a:lnTo>
                      <a:pt x="142462" y="108395"/>
                    </a:lnTo>
                    <a:cubicBezTo>
                      <a:pt x="129727" y="112585"/>
                      <a:pt x="118132" y="115919"/>
                      <a:pt x="107488" y="117920"/>
                    </a:cubicBezTo>
                    <a:cubicBezTo>
                      <a:pt x="97722" y="120196"/>
                      <a:pt x="87761" y="121539"/>
                      <a:pt x="77741" y="121920"/>
                    </a:cubicBezTo>
                    <a:cubicBezTo>
                      <a:pt x="68896" y="122234"/>
                      <a:pt x="60048" y="121406"/>
                      <a:pt x="51415" y="119443"/>
                    </a:cubicBezTo>
                    <a:cubicBezTo>
                      <a:pt x="42878" y="117500"/>
                      <a:pt x="34677" y="114290"/>
                      <a:pt x="27086" y="109918"/>
                    </a:cubicBezTo>
                    <a:cubicBezTo>
                      <a:pt x="19112" y="105680"/>
                      <a:pt x="12168" y="99727"/>
                      <a:pt x="6748" y="92488"/>
                    </a:cubicBezTo>
                    <a:cubicBezTo>
                      <a:pt x="2671" y="86792"/>
                      <a:pt x="660" y="79867"/>
                      <a:pt x="1045" y="72866"/>
                    </a:cubicBezTo>
                    <a:cubicBezTo>
                      <a:pt x="1790" y="65599"/>
                      <a:pt x="4704" y="58731"/>
                      <a:pt x="9409" y="53149"/>
                    </a:cubicBezTo>
                    <a:cubicBezTo>
                      <a:pt x="15245" y="45786"/>
                      <a:pt x="22168" y="39367"/>
                      <a:pt x="29937" y="34099"/>
                    </a:cubicBezTo>
                    <a:lnTo>
                      <a:pt x="0" y="16764"/>
                    </a:lnTo>
                    <a:lnTo>
                      <a:pt x="17202" y="6763"/>
                    </a:lnTo>
                    <a:lnTo>
                      <a:pt x="46854" y="23908"/>
                    </a:lnTo>
                    <a:cubicBezTo>
                      <a:pt x="60783" y="17031"/>
                      <a:pt x="75408" y="11668"/>
                      <a:pt x="90476" y="7906"/>
                    </a:cubicBezTo>
                    <a:cubicBezTo>
                      <a:pt x="104808" y="4220"/>
                      <a:pt x="119387" y="1581"/>
                      <a:pt x="134098" y="0"/>
                    </a:cubicBezTo>
                    <a:close/>
                    <a:moveTo>
                      <a:pt x="62725" y="82963"/>
                    </a:moveTo>
                    <a:cubicBezTo>
                      <a:pt x="69375" y="86792"/>
                      <a:pt x="77045" y="88449"/>
                      <a:pt x="84679" y="87725"/>
                    </a:cubicBezTo>
                    <a:cubicBezTo>
                      <a:pt x="95005" y="86563"/>
                      <a:pt x="105172" y="84258"/>
                      <a:pt x="114996" y="80867"/>
                    </a:cubicBezTo>
                    <a:lnTo>
                      <a:pt x="67477" y="53340"/>
                    </a:lnTo>
                    <a:cubicBezTo>
                      <a:pt x="49990" y="64389"/>
                      <a:pt x="48374" y="74295"/>
                      <a:pt x="62725" y="82963"/>
                    </a:cubicBezTo>
                    <a:close/>
                    <a:moveTo>
                      <a:pt x="229516" y="96869"/>
                    </a:moveTo>
                    <a:cubicBezTo>
                      <a:pt x="222256" y="92945"/>
                      <a:pt x="213930" y="91449"/>
                      <a:pt x="205757" y="92583"/>
                    </a:cubicBezTo>
                    <a:cubicBezTo>
                      <a:pt x="194485" y="94088"/>
                      <a:pt x="183357" y="96545"/>
                      <a:pt x="172494" y="99917"/>
                    </a:cubicBezTo>
                    <a:lnTo>
                      <a:pt x="220013" y="127254"/>
                    </a:lnTo>
                    <a:cubicBezTo>
                      <a:pt x="239971" y="114586"/>
                      <a:pt x="243202" y="104394"/>
                      <a:pt x="229516" y="96488"/>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1296" name="Google Shape;1296;p27"/>
            <p:cNvSpPr/>
            <p:nvPr/>
          </p:nvSpPr>
          <p:spPr>
            <a:xfrm>
              <a:off x="3754828" y="439689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97" name="Google Shape;1297;p27"/>
            <p:cNvSpPr/>
            <p:nvPr/>
          </p:nvSpPr>
          <p:spPr>
            <a:xfrm>
              <a:off x="4924079" y="375300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98" name="Google Shape;1298;p27"/>
            <p:cNvSpPr/>
            <p:nvPr/>
          </p:nvSpPr>
          <p:spPr>
            <a:xfrm>
              <a:off x="3741903" y="316188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99" name="Google Shape;1299;p27"/>
            <p:cNvSpPr/>
            <p:nvPr/>
          </p:nvSpPr>
          <p:spPr>
            <a:xfrm>
              <a:off x="2152775" y="4481289"/>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00" name="Google Shape;1300;p27"/>
            <p:cNvSpPr/>
            <p:nvPr/>
          </p:nvSpPr>
          <p:spPr>
            <a:xfrm>
              <a:off x="5481476" y="4556632"/>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1301" name="Google Shape;1301;p27"/>
            <p:cNvGrpSpPr/>
            <p:nvPr/>
          </p:nvGrpSpPr>
          <p:grpSpPr>
            <a:xfrm>
              <a:off x="3781914" y="3000342"/>
              <a:ext cx="883852" cy="621125"/>
              <a:chOff x="5591539" y="3742467"/>
              <a:chExt cx="883852" cy="621125"/>
            </a:xfrm>
          </p:grpSpPr>
          <p:sp>
            <p:nvSpPr>
              <p:cNvPr id="1302" name="Google Shape;1302;p27"/>
              <p:cNvSpPr/>
              <p:nvPr/>
            </p:nvSpPr>
            <p:spPr>
              <a:xfrm>
                <a:off x="5591539" y="3852100"/>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03" name="Google Shape;1303;p27"/>
              <p:cNvSpPr/>
              <p:nvPr/>
            </p:nvSpPr>
            <p:spPr>
              <a:xfrm>
                <a:off x="5591633" y="3995166"/>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04" name="Google Shape;1304;p27"/>
              <p:cNvSpPr/>
              <p:nvPr/>
            </p:nvSpPr>
            <p:spPr>
              <a:xfrm>
                <a:off x="6408864" y="3998214"/>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05" name="Google Shape;1305;p27"/>
              <p:cNvSpPr/>
              <p:nvPr/>
            </p:nvSpPr>
            <p:spPr>
              <a:xfrm>
                <a:off x="5591539" y="3742467"/>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06" name="Google Shape;1306;p27"/>
              <p:cNvSpPr/>
              <p:nvPr/>
            </p:nvSpPr>
            <p:spPr>
              <a:xfrm>
                <a:off x="5717159" y="3812071"/>
                <a:ext cx="632686" cy="366117"/>
              </a:xfrm>
              <a:custGeom>
                <a:avLst/>
                <a:gdLst/>
                <a:ahLst/>
                <a:cxnLst/>
                <a:rect l="l" t="t" r="r" b="b"/>
                <a:pathLst>
                  <a:path w="632686" h="366117" extrusionOk="0">
                    <a:moveTo>
                      <a:pt x="632116" y="194048"/>
                    </a:moveTo>
                    <a:cubicBezTo>
                      <a:pt x="627555" y="237101"/>
                      <a:pt x="596952" y="279773"/>
                      <a:pt x="540025" y="312539"/>
                    </a:cubicBezTo>
                    <a:cubicBezTo>
                      <a:pt x="416476" y="383977"/>
                      <a:pt x="216136" y="383977"/>
                      <a:pt x="92587" y="312539"/>
                    </a:cubicBezTo>
                    <a:cubicBezTo>
                      <a:pt x="35564" y="279583"/>
                      <a:pt x="4962" y="237101"/>
                      <a:pt x="590" y="194048"/>
                    </a:cubicBezTo>
                    <a:cubicBezTo>
                      <a:pt x="-4732" y="143661"/>
                      <a:pt x="25965" y="92131"/>
                      <a:pt x="92587" y="53650"/>
                    </a:cubicBezTo>
                    <a:cubicBezTo>
                      <a:pt x="216136" y="-17883"/>
                      <a:pt x="416476" y="-17883"/>
                      <a:pt x="540025" y="53650"/>
                    </a:cubicBezTo>
                    <a:cubicBezTo>
                      <a:pt x="606646" y="92131"/>
                      <a:pt x="637344" y="143661"/>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07" name="Google Shape;1307;p27"/>
              <p:cNvSpPr/>
              <p:nvPr/>
            </p:nvSpPr>
            <p:spPr>
              <a:xfrm>
                <a:off x="5717749" y="3833979"/>
                <a:ext cx="631526" cy="344209"/>
              </a:xfrm>
              <a:custGeom>
                <a:avLst/>
                <a:gdLst/>
                <a:ahLst/>
                <a:cxnLst/>
                <a:rect l="l" t="t" r="r" b="b"/>
                <a:pathLst>
                  <a:path w="631526" h="344209" extrusionOk="0">
                    <a:moveTo>
                      <a:pt x="631527" y="172140"/>
                    </a:moveTo>
                    <a:cubicBezTo>
                      <a:pt x="626965" y="215193"/>
                      <a:pt x="596363" y="257865"/>
                      <a:pt x="539435" y="290631"/>
                    </a:cubicBezTo>
                    <a:cubicBezTo>
                      <a:pt x="415886" y="362069"/>
                      <a:pt x="215546" y="362069"/>
                      <a:pt x="91997" y="290631"/>
                    </a:cubicBezTo>
                    <a:cubicBezTo>
                      <a:pt x="34974" y="257675"/>
                      <a:pt x="4372" y="215193"/>
                      <a:pt x="0" y="172140"/>
                    </a:cubicBezTo>
                    <a:cubicBezTo>
                      <a:pt x="4372" y="129088"/>
                      <a:pt x="35069" y="86415"/>
                      <a:pt x="91997" y="53649"/>
                    </a:cubicBezTo>
                    <a:cubicBezTo>
                      <a:pt x="215546" y="-17883"/>
                      <a:pt x="415886" y="-17883"/>
                      <a:pt x="539435" y="53649"/>
                    </a:cubicBezTo>
                    <a:cubicBezTo>
                      <a:pt x="596363" y="86701"/>
                      <a:pt x="626965" y="129088"/>
                      <a:pt x="631527"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08" name="Google Shape;1308;p27"/>
              <p:cNvSpPr/>
              <p:nvPr/>
            </p:nvSpPr>
            <p:spPr>
              <a:xfrm>
                <a:off x="5879313" y="3916870"/>
                <a:ext cx="294875" cy="185070"/>
              </a:xfrm>
              <a:custGeom>
                <a:avLst/>
                <a:gdLst/>
                <a:ahLst/>
                <a:cxnLst/>
                <a:rect l="l" t="t" r="r" b="b"/>
                <a:pathLst>
                  <a:path w="294875" h="185070" extrusionOk="0">
                    <a:moveTo>
                      <a:pt x="149495" y="29337"/>
                    </a:moveTo>
                    <a:cubicBezTo>
                      <a:pt x="145608" y="29328"/>
                      <a:pt x="141730" y="29642"/>
                      <a:pt x="137900" y="30289"/>
                    </a:cubicBezTo>
                    <a:cubicBezTo>
                      <a:pt x="132673" y="31052"/>
                      <a:pt x="126876" y="32099"/>
                      <a:pt x="120413" y="33433"/>
                    </a:cubicBezTo>
                    <a:cubicBezTo>
                      <a:pt x="113950" y="34766"/>
                      <a:pt x="107298" y="36576"/>
                      <a:pt x="100265" y="38576"/>
                    </a:cubicBezTo>
                    <a:cubicBezTo>
                      <a:pt x="93517" y="40672"/>
                      <a:pt x="86912" y="43215"/>
                      <a:pt x="80497" y="46196"/>
                    </a:cubicBezTo>
                    <a:lnTo>
                      <a:pt x="131247" y="75629"/>
                    </a:lnTo>
                    <a:lnTo>
                      <a:pt x="140751" y="72390"/>
                    </a:lnTo>
                    <a:cubicBezTo>
                      <a:pt x="153676" y="68104"/>
                      <a:pt x="165841" y="64389"/>
                      <a:pt x="177341" y="61436"/>
                    </a:cubicBezTo>
                    <a:cubicBezTo>
                      <a:pt x="188099" y="58522"/>
                      <a:pt x="199114" y="56674"/>
                      <a:pt x="210224" y="55912"/>
                    </a:cubicBezTo>
                    <a:cubicBezTo>
                      <a:pt x="220374" y="55302"/>
                      <a:pt x="230571" y="56007"/>
                      <a:pt x="240541" y="58007"/>
                    </a:cubicBezTo>
                    <a:cubicBezTo>
                      <a:pt x="250586" y="60227"/>
                      <a:pt x="260214" y="64056"/>
                      <a:pt x="269052" y="69342"/>
                    </a:cubicBezTo>
                    <a:cubicBezTo>
                      <a:pt x="277853" y="73705"/>
                      <a:pt x="285380" y="80267"/>
                      <a:pt x="290911" y="88392"/>
                    </a:cubicBezTo>
                    <a:cubicBezTo>
                      <a:pt x="294627" y="94317"/>
                      <a:pt x="295796" y="101498"/>
                      <a:pt x="294142" y="108299"/>
                    </a:cubicBezTo>
                    <a:cubicBezTo>
                      <a:pt x="291985" y="115776"/>
                      <a:pt x="287889" y="122549"/>
                      <a:pt x="282262" y="127921"/>
                    </a:cubicBezTo>
                    <a:cubicBezTo>
                      <a:pt x="275420" y="134998"/>
                      <a:pt x="267760" y="141227"/>
                      <a:pt x="259453" y="146495"/>
                    </a:cubicBezTo>
                    <a:lnTo>
                      <a:pt x="291766" y="165545"/>
                    </a:lnTo>
                    <a:lnTo>
                      <a:pt x="274089" y="175736"/>
                    </a:lnTo>
                    <a:lnTo>
                      <a:pt x="241491" y="156686"/>
                    </a:lnTo>
                    <a:cubicBezTo>
                      <a:pt x="225972" y="164392"/>
                      <a:pt x="209739" y="170545"/>
                      <a:pt x="193022" y="175070"/>
                    </a:cubicBezTo>
                    <a:cubicBezTo>
                      <a:pt x="175535" y="179908"/>
                      <a:pt x="157668" y="183252"/>
                      <a:pt x="139611" y="185071"/>
                    </a:cubicBezTo>
                    <a:lnTo>
                      <a:pt x="122599" y="154496"/>
                    </a:lnTo>
                    <a:cubicBezTo>
                      <a:pt x="127332" y="154372"/>
                      <a:pt x="132065" y="153991"/>
                      <a:pt x="136759" y="153353"/>
                    </a:cubicBezTo>
                    <a:cubicBezTo>
                      <a:pt x="143127" y="152590"/>
                      <a:pt x="150255" y="151447"/>
                      <a:pt x="158143" y="149733"/>
                    </a:cubicBezTo>
                    <a:cubicBezTo>
                      <a:pt x="166031" y="148019"/>
                      <a:pt x="174204" y="145923"/>
                      <a:pt x="182948" y="143351"/>
                    </a:cubicBezTo>
                    <a:cubicBezTo>
                      <a:pt x="191435" y="140779"/>
                      <a:pt x="199722" y="137598"/>
                      <a:pt x="207753" y="133826"/>
                    </a:cubicBezTo>
                    <a:lnTo>
                      <a:pt x="157193" y="104585"/>
                    </a:lnTo>
                    <a:lnTo>
                      <a:pt x="150635" y="106871"/>
                    </a:lnTo>
                    <a:lnTo>
                      <a:pt x="143697" y="108966"/>
                    </a:lnTo>
                    <a:cubicBezTo>
                      <a:pt x="130962" y="113157"/>
                      <a:pt x="119368" y="116491"/>
                      <a:pt x="108723" y="118491"/>
                    </a:cubicBezTo>
                    <a:cubicBezTo>
                      <a:pt x="98953" y="120767"/>
                      <a:pt x="88993" y="122101"/>
                      <a:pt x="78976" y="122491"/>
                    </a:cubicBezTo>
                    <a:cubicBezTo>
                      <a:pt x="70128" y="122758"/>
                      <a:pt x="61290" y="121929"/>
                      <a:pt x="52651" y="120015"/>
                    </a:cubicBezTo>
                    <a:cubicBezTo>
                      <a:pt x="44117" y="118043"/>
                      <a:pt x="35924" y="114833"/>
                      <a:pt x="28321" y="110490"/>
                    </a:cubicBezTo>
                    <a:cubicBezTo>
                      <a:pt x="19958" y="106137"/>
                      <a:pt x="12707" y="99908"/>
                      <a:pt x="7128" y="92297"/>
                    </a:cubicBezTo>
                    <a:cubicBezTo>
                      <a:pt x="3070" y="86592"/>
                      <a:pt x="1055" y="79677"/>
                      <a:pt x="1426" y="72676"/>
                    </a:cubicBezTo>
                    <a:cubicBezTo>
                      <a:pt x="2167" y="65380"/>
                      <a:pt x="5085" y="58474"/>
                      <a:pt x="9789" y="52864"/>
                    </a:cubicBezTo>
                    <a:cubicBezTo>
                      <a:pt x="15596" y="45482"/>
                      <a:pt x="22524" y="39053"/>
                      <a:pt x="30317" y="33814"/>
                    </a:cubicBezTo>
                    <a:lnTo>
                      <a:pt x="0" y="16954"/>
                    </a:lnTo>
                    <a:lnTo>
                      <a:pt x="17582" y="6763"/>
                    </a:lnTo>
                    <a:lnTo>
                      <a:pt x="47329" y="23908"/>
                    </a:lnTo>
                    <a:cubicBezTo>
                      <a:pt x="61214" y="17002"/>
                      <a:pt x="75812" y="11639"/>
                      <a:pt x="90856" y="7906"/>
                    </a:cubicBezTo>
                    <a:cubicBezTo>
                      <a:pt x="105188" y="4239"/>
                      <a:pt x="119767" y="1591"/>
                      <a:pt x="134479" y="0"/>
                    </a:cubicBezTo>
                    <a:close/>
                    <a:moveTo>
                      <a:pt x="63105" y="82772"/>
                    </a:moveTo>
                    <a:cubicBezTo>
                      <a:pt x="69786" y="86601"/>
                      <a:pt x="77494" y="88259"/>
                      <a:pt x="85154" y="87535"/>
                    </a:cubicBezTo>
                    <a:cubicBezTo>
                      <a:pt x="95475" y="86325"/>
                      <a:pt x="105635" y="84029"/>
                      <a:pt x="115471" y="80677"/>
                    </a:cubicBezTo>
                    <a:lnTo>
                      <a:pt x="67952" y="53149"/>
                    </a:lnTo>
                    <a:cubicBezTo>
                      <a:pt x="50370" y="64579"/>
                      <a:pt x="48849" y="74104"/>
                      <a:pt x="63105" y="82772"/>
                    </a:cubicBezTo>
                    <a:close/>
                    <a:moveTo>
                      <a:pt x="229992" y="96679"/>
                    </a:moveTo>
                    <a:cubicBezTo>
                      <a:pt x="222750" y="92697"/>
                      <a:pt x="214405" y="91192"/>
                      <a:pt x="206232" y="92393"/>
                    </a:cubicBezTo>
                    <a:cubicBezTo>
                      <a:pt x="194961" y="93897"/>
                      <a:pt x="183832" y="96355"/>
                      <a:pt x="172969" y="99727"/>
                    </a:cubicBezTo>
                    <a:lnTo>
                      <a:pt x="220488" y="127063"/>
                    </a:lnTo>
                    <a:cubicBezTo>
                      <a:pt x="240446" y="114776"/>
                      <a:pt x="243677" y="104585"/>
                      <a:pt x="229992" y="9667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09" name="Google Shape;1309;p27"/>
              <p:cNvSpPr/>
              <p:nvPr/>
            </p:nvSpPr>
            <p:spPr>
              <a:xfrm>
                <a:off x="6001532" y="4053935"/>
                <a:ext cx="19007" cy="25527"/>
              </a:xfrm>
              <a:custGeom>
                <a:avLst/>
                <a:gdLst/>
                <a:ahLst/>
                <a:cxnLst/>
                <a:rect l="l" t="t" r="r" b="b"/>
                <a:pathLst>
                  <a:path w="19007" h="25527" extrusionOk="0">
                    <a:moveTo>
                      <a:pt x="0" y="17241"/>
                    </a:moveTo>
                    <a:cubicBezTo>
                      <a:pt x="475" y="16002"/>
                      <a:pt x="0" y="0"/>
                      <a:pt x="0" y="0"/>
                    </a:cubicBezTo>
                    <a:lnTo>
                      <a:pt x="19008" y="12573"/>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10" name="Google Shape;1310;p27"/>
              <p:cNvSpPr/>
              <p:nvPr/>
            </p:nvSpPr>
            <p:spPr>
              <a:xfrm>
                <a:off x="6128693" y="4064889"/>
                <a:ext cx="42006" cy="19716"/>
              </a:xfrm>
              <a:custGeom>
                <a:avLst/>
                <a:gdLst/>
                <a:ahLst/>
                <a:cxnLst/>
                <a:rect l="l" t="t" r="r" b="b"/>
                <a:pathLst>
                  <a:path w="42006" h="19716" extrusionOk="0">
                    <a:moveTo>
                      <a:pt x="42007" y="17145"/>
                    </a:moveTo>
                    <a:lnTo>
                      <a:pt x="42007" y="0"/>
                    </a:lnTo>
                    <a:lnTo>
                      <a:pt x="0" y="3143"/>
                    </a:lnTo>
                    <a:lnTo>
                      <a:pt x="24045"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11" name="Google Shape;1311;p27"/>
              <p:cNvSpPr/>
              <p:nvPr/>
            </p:nvSpPr>
            <p:spPr>
              <a:xfrm>
                <a:off x="6142758" y="4001642"/>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12" name="Google Shape;1312;p27"/>
              <p:cNvSpPr/>
              <p:nvPr/>
            </p:nvSpPr>
            <p:spPr>
              <a:xfrm>
                <a:off x="6043729" y="4008024"/>
                <a:ext cx="47328" cy="33146"/>
              </a:xfrm>
              <a:custGeom>
                <a:avLst/>
                <a:gdLst/>
                <a:ahLst/>
                <a:cxnLst/>
                <a:rect l="l" t="t" r="r" b="b"/>
                <a:pathLst>
                  <a:path w="47328" h="33146" extrusionOk="0">
                    <a:moveTo>
                      <a:pt x="0" y="10096"/>
                    </a:moveTo>
                    <a:lnTo>
                      <a:pt x="10454" y="0"/>
                    </a:lnTo>
                    <a:lnTo>
                      <a:pt x="47329" y="25622"/>
                    </a:lnTo>
                    <a:lnTo>
                      <a:pt x="45048" y="33147"/>
                    </a:lnTo>
                    <a:cubicBezTo>
                      <a:pt x="45048" y="33147"/>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13" name="Google Shape;1313;p27"/>
              <p:cNvSpPr/>
              <p:nvPr/>
            </p:nvSpPr>
            <p:spPr>
              <a:xfrm>
                <a:off x="5947360" y="3952875"/>
                <a:ext cx="58923" cy="38957"/>
              </a:xfrm>
              <a:custGeom>
                <a:avLst/>
                <a:gdLst/>
                <a:ahLst/>
                <a:cxnLst/>
                <a:rect l="l" t="t" r="r" b="b"/>
                <a:pathLst>
                  <a:path w="58923" h="38957" extrusionOk="0">
                    <a:moveTo>
                      <a:pt x="0" y="11049"/>
                    </a:moveTo>
                    <a:lnTo>
                      <a:pt x="48944" y="38957"/>
                    </a:lnTo>
                    <a:lnTo>
                      <a:pt x="58923" y="31623"/>
                    </a:lnTo>
                    <a:cubicBezTo>
                      <a:pt x="58923" y="31623"/>
                      <a:pt x="52841" y="24574"/>
                      <a:pt x="52366" y="23908"/>
                    </a:cubicBezTo>
                    <a:cubicBezTo>
                      <a:pt x="47966" y="18840"/>
                      <a:pt x="42805" y="14507"/>
                      <a:pt x="37065" y="11049"/>
                    </a:cubicBezTo>
                    <a:cubicBezTo>
                      <a:pt x="33453" y="10382"/>
                      <a:pt x="10169" y="0"/>
                      <a:pt x="1016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14" name="Google Shape;1314;p27"/>
              <p:cNvSpPr/>
              <p:nvPr/>
            </p:nvSpPr>
            <p:spPr>
              <a:xfrm>
                <a:off x="6001532" y="3921728"/>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15" name="Google Shape;1315;p27"/>
              <p:cNvSpPr/>
              <p:nvPr/>
            </p:nvSpPr>
            <p:spPr>
              <a:xfrm>
                <a:off x="5879313" y="3916680"/>
                <a:ext cx="26040" cy="19430"/>
              </a:xfrm>
              <a:custGeom>
                <a:avLst/>
                <a:gdLst/>
                <a:ahLst/>
                <a:cxnLst/>
                <a:rect l="l" t="t" r="r" b="b"/>
                <a:pathLst>
                  <a:path w="26040" h="19430"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16" name="Google Shape;1316;p27"/>
              <p:cNvSpPr/>
              <p:nvPr/>
            </p:nvSpPr>
            <p:spPr>
              <a:xfrm>
                <a:off x="5880264" y="3974210"/>
                <a:ext cx="30412" cy="30289"/>
              </a:xfrm>
              <a:custGeom>
                <a:avLst/>
                <a:gdLst/>
                <a:ahLst/>
                <a:cxnLst/>
                <a:rect l="l" t="t" r="r" b="b"/>
                <a:pathLst>
                  <a:path w="30412" h="30289" extrusionOk="0">
                    <a:moveTo>
                      <a:pt x="0" y="17907"/>
                    </a:moveTo>
                    <a:lnTo>
                      <a:pt x="0" y="0"/>
                    </a:lnTo>
                    <a:lnTo>
                      <a:pt x="30412" y="0"/>
                    </a:lnTo>
                    <a:lnTo>
                      <a:pt x="23094" y="16002"/>
                    </a:lnTo>
                    <a:lnTo>
                      <a:pt x="10074" y="3029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17" name="Google Shape;1317;p27"/>
              <p:cNvSpPr/>
              <p:nvPr/>
            </p:nvSpPr>
            <p:spPr>
              <a:xfrm>
                <a:off x="5879313" y="3898868"/>
                <a:ext cx="294881" cy="185547"/>
              </a:xfrm>
              <a:custGeom>
                <a:avLst/>
                <a:gdLst/>
                <a:ahLst/>
                <a:cxnLst/>
                <a:rect l="l" t="t" r="r" b="b"/>
                <a:pathLst>
                  <a:path w="294881" h="185547" extrusionOk="0">
                    <a:moveTo>
                      <a:pt x="149495" y="30194"/>
                    </a:moveTo>
                    <a:cubicBezTo>
                      <a:pt x="145608" y="30185"/>
                      <a:pt x="141730" y="30499"/>
                      <a:pt x="137900" y="31147"/>
                    </a:cubicBezTo>
                    <a:cubicBezTo>
                      <a:pt x="132673" y="31909"/>
                      <a:pt x="126876" y="32957"/>
                      <a:pt x="120413" y="34290"/>
                    </a:cubicBezTo>
                    <a:cubicBezTo>
                      <a:pt x="113950" y="35624"/>
                      <a:pt x="107298" y="37338"/>
                      <a:pt x="100265" y="39434"/>
                    </a:cubicBezTo>
                    <a:cubicBezTo>
                      <a:pt x="93498" y="41481"/>
                      <a:pt x="86893" y="44034"/>
                      <a:pt x="80497" y="47054"/>
                    </a:cubicBezTo>
                    <a:lnTo>
                      <a:pt x="131247" y="76391"/>
                    </a:lnTo>
                    <a:lnTo>
                      <a:pt x="140751" y="73152"/>
                    </a:lnTo>
                    <a:cubicBezTo>
                      <a:pt x="153676" y="68866"/>
                      <a:pt x="165841" y="65246"/>
                      <a:pt x="177341" y="62198"/>
                    </a:cubicBezTo>
                    <a:cubicBezTo>
                      <a:pt x="188108" y="59360"/>
                      <a:pt x="199114" y="57541"/>
                      <a:pt x="210224" y="56769"/>
                    </a:cubicBezTo>
                    <a:cubicBezTo>
                      <a:pt x="220374" y="56160"/>
                      <a:pt x="230571" y="56864"/>
                      <a:pt x="240541" y="58865"/>
                    </a:cubicBezTo>
                    <a:cubicBezTo>
                      <a:pt x="250586" y="61055"/>
                      <a:pt x="260214" y="64846"/>
                      <a:pt x="269052" y="70104"/>
                    </a:cubicBezTo>
                    <a:cubicBezTo>
                      <a:pt x="277824" y="74505"/>
                      <a:pt x="285351" y="81058"/>
                      <a:pt x="290911" y="89154"/>
                    </a:cubicBezTo>
                    <a:cubicBezTo>
                      <a:pt x="294636" y="95079"/>
                      <a:pt x="295805" y="102261"/>
                      <a:pt x="294142" y="109061"/>
                    </a:cubicBezTo>
                    <a:cubicBezTo>
                      <a:pt x="291985" y="116539"/>
                      <a:pt x="287889" y="123311"/>
                      <a:pt x="282262" y="128683"/>
                    </a:cubicBezTo>
                    <a:cubicBezTo>
                      <a:pt x="275287" y="135684"/>
                      <a:pt x="267503" y="141827"/>
                      <a:pt x="259073" y="146971"/>
                    </a:cubicBezTo>
                    <a:lnTo>
                      <a:pt x="291386" y="166021"/>
                    </a:lnTo>
                    <a:lnTo>
                      <a:pt x="273709" y="176213"/>
                    </a:lnTo>
                    <a:lnTo>
                      <a:pt x="241111" y="157163"/>
                    </a:lnTo>
                    <a:cubicBezTo>
                      <a:pt x="225591" y="164830"/>
                      <a:pt x="209359" y="170955"/>
                      <a:pt x="192642" y="175451"/>
                    </a:cubicBezTo>
                    <a:cubicBezTo>
                      <a:pt x="175164" y="180365"/>
                      <a:pt x="157297" y="183737"/>
                      <a:pt x="139231" y="185547"/>
                    </a:cubicBezTo>
                    <a:lnTo>
                      <a:pt x="122219" y="154877"/>
                    </a:lnTo>
                    <a:cubicBezTo>
                      <a:pt x="126952" y="154800"/>
                      <a:pt x="131684" y="154448"/>
                      <a:pt x="136379" y="153829"/>
                    </a:cubicBezTo>
                    <a:cubicBezTo>
                      <a:pt x="142718" y="153067"/>
                      <a:pt x="149846" y="151829"/>
                      <a:pt x="157763" y="150114"/>
                    </a:cubicBezTo>
                    <a:cubicBezTo>
                      <a:pt x="165556" y="148495"/>
                      <a:pt x="173824" y="146304"/>
                      <a:pt x="182568" y="143828"/>
                    </a:cubicBezTo>
                    <a:cubicBezTo>
                      <a:pt x="191055" y="141256"/>
                      <a:pt x="199342" y="138074"/>
                      <a:pt x="207373" y="134303"/>
                    </a:cubicBezTo>
                    <a:lnTo>
                      <a:pt x="156812" y="105061"/>
                    </a:lnTo>
                    <a:cubicBezTo>
                      <a:pt x="154722" y="105918"/>
                      <a:pt x="152441" y="106680"/>
                      <a:pt x="150255" y="107442"/>
                    </a:cubicBezTo>
                    <a:lnTo>
                      <a:pt x="143317" y="109538"/>
                    </a:lnTo>
                    <a:cubicBezTo>
                      <a:pt x="130582" y="113729"/>
                      <a:pt x="118987" y="116967"/>
                      <a:pt x="108343" y="119063"/>
                    </a:cubicBezTo>
                    <a:cubicBezTo>
                      <a:pt x="98573" y="121339"/>
                      <a:pt x="88613" y="122673"/>
                      <a:pt x="78596" y="123063"/>
                    </a:cubicBezTo>
                    <a:cubicBezTo>
                      <a:pt x="69748" y="123425"/>
                      <a:pt x="60891" y="122587"/>
                      <a:pt x="52271" y="120587"/>
                    </a:cubicBezTo>
                    <a:cubicBezTo>
                      <a:pt x="43727" y="118663"/>
                      <a:pt x="35525" y="115453"/>
                      <a:pt x="27941" y="111062"/>
                    </a:cubicBezTo>
                    <a:cubicBezTo>
                      <a:pt x="19597" y="106671"/>
                      <a:pt x="12355" y="100451"/>
                      <a:pt x="6748" y="92869"/>
                    </a:cubicBezTo>
                    <a:cubicBezTo>
                      <a:pt x="2690" y="87163"/>
                      <a:pt x="675" y="80248"/>
                      <a:pt x="1045" y="73247"/>
                    </a:cubicBezTo>
                    <a:cubicBezTo>
                      <a:pt x="1768" y="65951"/>
                      <a:pt x="4685" y="59036"/>
                      <a:pt x="9409" y="53435"/>
                    </a:cubicBezTo>
                    <a:cubicBezTo>
                      <a:pt x="15216" y="46054"/>
                      <a:pt x="22144" y="39624"/>
                      <a:pt x="29937" y="34385"/>
                    </a:cubicBezTo>
                    <a:lnTo>
                      <a:pt x="0" y="17050"/>
                    </a:lnTo>
                    <a:lnTo>
                      <a:pt x="17582" y="6858"/>
                    </a:lnTo>
                    <a:lnTo>
                      <a:pt x="47329" y="24003"/>
                    </a:lnTo>
                    <a:cubicBezTo>
                      <a:pt x="61214" y="17069"/>
                      <a:pt x="75802" y="11668"/>
                      <a:pt x="90856" y="7906"/>
                    </a:cubicBezTo>
                    <a:cubicBezTo>
                      <a:pt x="105197" y="4286"/>
                      <a:pt x="119776" y="1639"/>
                      <a:pt x="134479" y="0"/>
                    </a:cubicBezTo>
                    <a:close/>
                    <a:moveTo>
                      <a:pt x="63105" y="83534"/>
                    </a:moveTo>
                    <a:cubicBezTo>
                      <a:pt x="69777" y="87402"/>
                      <a:pt x="77484" y="89068"/>
                      <a:pt x="85154" y="88297"/>
                    </a:cubicBezTo>
                    <a:cubicBezTo>
                      <a:pt x="95466" y="87125"/>
                      <a:pt x="105635" y="84858"/>
                      <a:pt x="115471" y="81534"/>
                    </a:cubicBezTo>
                    <a:lnTo>
                      <a:pt x="67952" y="54007"/>
                    </a:lnTo>
                    <a:cubicBezTo>
                      <a:pt x="50370" y="65437"/>
                      <a:pt x="48849" y="75248"/>
                      <a:pt x="63105" y="83534"/>
                    </a:cubicBezTo>
                    <a:close/>
                    <a:moveTo>
                      <a:pt x="229992" y="97536"/>
                    </a:moveTo>
                    <a:cubicBezTo>
                      <a:pt x="222750" y="93555"/>
                      <a:pt x="214405" y="92050"/>
                      <a:pt x="206232" y="93250"/>
                    </a:cubicBezTo>
                    <a:cubicBezTo>
                      <a:pt x="194951" y="94707"/>
                      <a:pt x="183822" y="97165"/>
                      <a:pt x="172969" y="100584"/>
                    </a:cubicBezTo>
                    <a:lnTo>
                      <a:pt x="220488" y="127921"/>
                    </a:lnTo>
                    <a:cubicBezTo>
                      <a:pt x="240512" y="115538"/>
                      <a:pt x="243677" y="105413"/>
                      <a:pt x="229992"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318" name="Google Shape;1318;p27"/>
            <p:cNvGrpSpPr/>
            <p:nvPr/>
          </p:nvGrpSpPr>
          <p:grpSpPr>
            <a:xfrm>
              <a:off x="3781914" y="2856896"/>
              <a:ext cx="883852" cy="621029"/>
              <a:chOff x="5591539" y="3599021"/>
              <a:chExt cx="883852" cy="621029"/>
            </a:xfrm>
          </p:grpSpPr>
          <p:sp>
            <p:nvSpPr>
              <p:cNvPr id="1319" name="Google Shape;1319;p27"/>
              <p:cNvSpPr/>
              <p:nvPr/>
            </p:nvSpPr>
            <p:spPr>
              <a:xfrm>
                <a:off x="5591539" y="370855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0" name="Google Shape;1320;p27"/>
              <p:cNvSpPr/>
              <p:nvPr/>
            </p:nvSpPr>
            <p:spPr>
              <a:xfrm>
                <a:off x="5591633" y="3851719"/>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1" name="Google Shape;1321;p27"/>
              <p:cNvSpPr/>
              <p:nvPr/>
            </p:nvSpPr>
            <p:spPr>
              <a:xfrm>
                <a:off x="6408864" y="3854767"/>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2" name="Google Shape;1322;p27"/>
              <p:cNvSpPr/>
              <p:nvPr/>
            </p:nvSpPr>
            <p:spPr>
              <a:xfrm>
                <a:off x="5591539" y="3599021"/>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3" name="Google Shape;1323;p27"/>
              <p:cNvSpPr/>
              <p:nvPr/>
            </p:nvSpPr>
            <p:spPr>
              <a:xfrm>
                <a:off x="5717159" y="3668625"/>
                <a:ext cx="632686" cy="366117"/>
              </a:xfrm>
              <a:custGeom>
                <a:avLst/>
                <a:gdLst/>
                <a:ahLst/>
                <a:cxnLst/>
                <a:rect l="l" t="t" r="r" b="b"/>
                <a:pathLst>
                  <a:path w="632686" h="366117" extrusionOk="0">
                    <a:moveTo>
                      <a:pt x="632116" y="194048"/>
                    </a:moveTo>
                    <a:cubicBezTo>
                      <a:pt x="627555" y="237101"/>
                      <a:pt x="596952" y="279773"/>
                      <a:pt x="540025" y="312539"/>
                    </a:cubicBezTo>
                    <a:cubicBezTo>
                      <a:pt x="416476" y="383977"/>
                      <a:pt x="216136" y="383977"/>
                      <a:pt x="92587" y="312539"/>
                    </a:cubicBezTo>
                    <a:cubicBezTo>
                      <a:pt x="35564" y="279583"/>
                      <a:pt x="4962" y="237101"/>
                      <a:pt x="590" y="194048"/>
                    </a:cubicBezTo>
                    <a:cubicBezTo>
                      <a:pt x="-4732" y="143661"/>
                      <a:pt x="25965" y="92130"/>
                      <a:pt x="92587" y="53650"/>
                    </a:cubicBezTo>
                    <a:cubicBezTo>
                      <a:pt x="216136" y="-17883"/>
                      <a:pt x="416476" y="-17883"/>
                      <a:pt x="540025" y="53650"/>
                    </a:cubicBezTo>
                    <a:cubicBezTo>
                      <a:pt x="606646" y="92130"/>
                      <a:pt x="637344" y="143661"/>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4" name="Google Shape;1324;p27"/>
              <p:cNvSpPr/>
              <p:nvPr/>
            </p:nvSpPr>
            <p:spPr>
              <a:xfrm>
                <a:off x="5717749" y="3690532"/>
                <a:ext cx="631526" cy="344209"/>
              </a:xfrm>
              <a:custGeom>
                <a:avLst/>
                <a:gdLst/>
                <a:ahLst/>
                <a:cxnLst/>
                <a:rect l="l" t="t" r="r" b="b"/>
                <a:pathLst>
                  <a:path w="631526" h="344209" extrusionOk="0">
                    <a:moveTo>
                      <a:pt x="631527" y="172141"/>
                    </a:moveTo>
                    <a:cubicBezTo>
                      <a:pt x="626965" y="215194"/>
                      <a:pt x="596363" y="257866"/>
                      <a:pt x="539435" y="290632"/>
                    </a:cubicBezTo>
                    <a:cubicBezTo>
                      <a:pt x="415886" y="362069"/>
                      <a:pt x="215546" y="362069"/>
                      <a:pt x="91997" y="290632"/>
                    </a:cubicBezTo>
                    <a:cubicBezTo>
                      <a:pt x="34974" y="257675"/>
                      <a:pt x="4372" y="215194"/>
                      <a:pt x="0" y="172141"/>
                    </a:cubicBezTo>
                    <a:cubicBezTo>
                      <a:pt x="4372" y="129088"/>
                      <a:pt x="35069" y="86416"/>
                      <a:pt x="91997" y="53650"/>
                    </a:cubicBezTo>
                    <a:cubicBezTo>
                      <a:pt x="215546" y="-17883"/>
                      <a:pt x="415886" y="-17883"/>
                      <a:pt x="539435" y="53650"/>
                    </a:cubicBezTo>
                    <a:cubicBezTo>
                      <a:pt x="596363" y="86701"/>
                      <a:pt x="626965" y="128992"/>
                      <a:pt x="631527"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5" name="Google Shape;1325;p27"/>
              <p:cNvSpPr/>
              <p:nvPr/>
            </p:nvSpPr>
            <p:spPr>
              <a:xfrm>
                <a:off x="5879313" y="3772757"/>
                <a:ext cx="294875" cy="185547"/>
              </a:xfrm>
              <a:custGeom>
                <a:avLst/>
                <a:gdLst/>
                <a:ahLst/>
                <a:cxnLst/>
                <a:rect l="l" t="t" r="r" b="b"/>
                <a:pathLst>
                  <a:path w="294875" h="185547" extrusionOk="0">
                    <a:moveTo>
                      <a:pt x="149495" y="30004"/>
                    </a:moveTo>
                    <a:cubicBezTo>
                      <a:pt x="145608" y="29994"/>
                      <a:pt x="141730" y="30309"/>
                      <a:pt x="137900" y="30956"/>
                    </a:cubicBezTo>
                    <a:cubicBezTo>
                      <a:pt x="132673" y="31718"/>
                      <a:pt x="126876" y="32766"/>
                      <a:pt x="120413" y="34100"/>
                    </a:cubicBezTo>
                    <a:cubicBezTo>
                      <a:pt x="113950" y="35433"/>
                      <a:pt x="107298" y="37243"/>
                      <a:pt x="100265" y="39243"/>
                    </a:cubicBezTo>
                    <a:cubicBezTo>
                      <a:pt x="93498" y="41291"/>
                      <a:pt x="86893" y="43844"/>
                      <a:pt x="80497" y="46863"/>
                    </a:cubicBezTo>
                    <a:lnTo>
                      <a:pt x="131247" y="76295"/>
                    </a:lnTo>
                    <a:lnTo>
                      <a:pt x="140751" y="73057"/>
                    </a:lnTo>
                    <a:cubicBezTo>
                      <a:pt x="153676" y="68675"/>
                      <a:pt x="165841" y="65056"/>
                      <a:pt x="177341" y="62103"/>
                    </a:cubicBezTo>
                    <a:cubicBezTo>
                      <a:pt x="188099" y="59188"/>
                      <a:pt x="199114" y="57340"/>
                      <a:pt x="210224" y="56579"/>
                    </a:cubicBezTo>
                    <a:cubicBezTo>
                      <a:pt x="220374" y="55969"/>
                      <a:pt x="230571" y="56674"/>
                      <a:pt x="240541" y="58674"/>
                    </a:cubicBezTo>
                    <a:cubicBezTo>
                      <a:pt x="250586" y="60893"/>
                      <a:pt x="260214" y="64723"/>
                      <a:pt x="269052" y="70009"/>
                    </a:cubicBezTo>
                    <a:cubicBezTo>
                      <a:pt x="277853" y="74371"/>
                      <a:pt x="285380" y="80924"/>
                      <a:pt x="290911" y="89059"/>
                    </a:cubicBezTo>
                    <a:cubicBezTo>
                      <a:pt x="294627" y="94983"/>
                      <a:pt x="295796" y="102165"/>
                      <a:pt x="294142" y="108966"/>
                    </a:cubicBezTo>
                    <a:cubicBezTo>
                      <a:pt x="291985" y="116443"/>
                      <a:pt x="287889" y="123215"/>
                      <a:pt x="282262" y="128588"/>
                    </a:cubicBezTo>
                    <a:cubicBezTo>
                      <a:pt x="275287" y="135617"/>
                      <a:pt x="267503" y="141789"/>
                      <a:pt x="259073" y="146971"/>
                    </a:cubicBezTo>
                    <a:lnTo>
                      <a:pt x="291386" y="166021"/>
                    </a:lnTo>
                    <a:lnTo>
                      <a:pt x="273709" y="176213"/>
                    </a:lnTo>
                    <a:lnTo>
                      <a:pt x="241111" y="157163"/>
                    </a:lnTo>
                    <a:cubicBezTo>
                      <a:pt x="225572" y="164821"/>
                      <a:pt x="209349" y="170983"/>
                      <a:pt x="192642" y="175546"/>
                    </a:cubicBezTo>
                    <a:cubicBezTo>
                      <a:pt x="175155" y="180385"/>
                      <a:pt x="157288" y="183728"/>
                      <a:pt x="139231" y="185547"/>
                    </a:cubicBezTo>
                    <a:lnTo>
                      <a:pt x="122219" y="154972"/>
                    </a:lnTo>
                    <a:cubicBezTo>
                      <a:pt x="126952" y="154848"/>
                      <a:pt x="131684" y="154467"/>
                      <a:pt x="136379" y="153829"/>
                    </a:cubicBezTo>
                    <a:cubicBezTo>
                      <a:pt x="142747" y="153067"/>
                      <a:pt x="149875" y="151924"/>
                      <a:pt x="157763" y="150209"/>
                    </a:cubicBezTo>
                    <a:cubicBezTo>
                      <a:pt x="165651" y="148495"/>
                      <a:pt x="173824" y="146399"/>
                      <a:pt x="182568" y="143828"/>
                    </a:cubicBezTo>
                    <a:cubicBezTo>
                      <a:pt x="191055" y="141256"/>
                      <a:pt x="199342" y="138074"/>
                      <a:pt x="207373" y="134303"/>
                    </a:cubicBezTo>
                    <a:lnTo>
                      <a:pt x="156812" y="105061"/>
                    </a:lnTo>
                    <a:lnTo>
                      <a:pt x="150255" y="107347"/>
                    </a:lnTo>
                    <a:lnTo>
                      <a:pt x="143317" y="109442"/>
                    </a:lnTo>
                    <a:cubicBezTo>
                      <a:pt x="130582" y="113633"/>
                      <a:pt x="118987" y="116967"/>
                      <a:pt x="108343" y="118967"/>
                    </a:cubicBezTo>
                    <a:cubicBezTo>
                      <a:pt x="98573" y="121244"/>
                      <a:pt x="88613" y="122577"/>
                      <a:pt x="78596" y="122968"/>
                    </a:cubicBezTo>
                    <a:cubicBezTo>
                      <a:pt x="69748" y="123235"/>
                      <a:pt x="60910" y="122406"/>
                      <a:pt x="52271" y="120491"/>
                    </a:cubicBezTo>
                    <a:cubicBezTo>
                      <a:pt x="43736" y="118520"/>
                      <a:pt x="35544" y="115310"/>
                      <a:pt x="27941" y="110966"/>
                    </a:cubicBezTo>
                    <a:cubicBezTo>
                      <a:pt x="19578" y="106613"/>
                      <a:pt x="12326" y="100384"/>
                      <a:pt x="6748" y="92773"/>
                    </a:cubicBezTo>
                    <a:cubicBezTo>
                      <a:pt x="2690" y="87068"/>
                      <a:pt x="675" y="80153"/>
                      <a:pt x="1045" y="73152"/>
                    </a:cubicBezTo>
                    <a:cubicBezTo>
                      <a:pt x="1787" y="65856"/>
                      <a:pt x="4704" y="58950"/>
                      <a:pt x="9409" y="53340"/>
                    </a:cubicBezTo>
                    <a:cubicBezTo>
                      <a:pt x="15216" y="45958"/>
                      <a:pt x="22144" y="39529"/>
                      <a:pt x="29937" y="34290"/>
                    </a:cubicBezTo>
                    <a:lnTo>
                      <a:pt x="0" y="16954"/>
                    </a:lnTo>
                    <a:lnTo>
                      <a:pt x="17582" y="6763"/>
                    </a:lnTo>
                    <a:lnTo>
                      <a:pt x="47329" y="23908"/>
                    </a:lnTo>
                    <a:cubicBezTo>
                      <a:pt x="61214" y="17002"/>
                      <a:pt x="75812" y="11640"/>
                      <a:pt x="90856" y="7906"/>
                    </a:cubicBezTo>
                    <a:cubicBezTo>
                      <a:pt x="105188" y="4239"/>
                      <a:pt x="119767" y="1591"/>
                      <a:pt x="134479" y="0"/>
                    </a:cubicBezTo>
                    <a:close/>
                    <a:moveTo>
                      <a:pt x="63105" y="83439"/>
                    </a:moveTo>
                    <a:cubicBezTo>
                      <a:pt x="69786" y="87278"/>
                      <a:pt x="77494" y="88916"/>
                      <a:pt x="85154" y="88106"/>
                    </a:cubicBezTo>
                    <a:cubicBezTo>
                      <a:pt x="95475" y="86982"/>
                      <a:pt x="105644" y="84715"/>
                      <a:pt x="115471" y="81344"/>
                    </a:cubicBezTo>
                    <a:lnTo>
                      <a:pt x="67952" y="53816"/>
                    </a:lnTo>
                    <a:cubicBezTo>
                      <a:pt x="50370" y="65246"/>
                      <a:pt x="48849" y="75343"/>
                      <a:pt x="63105" y="83439"/>
                    </a:cubicBezTo>
                    <a:close/>
                    <a:moveTo>
                      <a:pt x="229992" y="97346"/>
                    </a:moveTo>
                    <a:cubicBezTo>
                      <a:pt x="222750" y="93364"/>
                      <a:pt x="214405" y="91859"/>
                      <a:pt x="206232" y="93059"/>
                    </a:cubicBezTo>
                    <a:cubicBezTo>
                      <a:pt x="194951" y="94517"/>
                      <a:pt x="183822" y="96974"/>
                      <a:pt x="172969" y="100394"/>
                    </a:cubicBezTo>
                    <a:lnTo>
                      <a:pt x="220488" y="127730"/>
                    </a:lnTo>
                    <a:cubicBezTo>
                      <a:pt x="240446" y="115443"/>
                      <a:pt x="243677" y="105251"/>
                      <a:pt x="229992" y="9734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6" name="Google Shape;1326;p27"/>
              <p:cNvSpPr/>
              <p:nvPr/>
            </p:nvSpPr>
            <p:spPr>
              <a:xfrm>
                <a:off x="6001532" y="3910488"/>
                <a:ext cx="19007" cy="25527"/>
              </a:xfrm>
              <a:custGeom>
                <a:avLst/>
                <a:gdLst/>
                <a:ahLst/>
                <a:cxnLst/>
                <a:rect l="l" t="t" r="r" b="b"/>
                <a:pathLst>
                  <a:path w="19007" h="25527" extrusionOk="0">
                    <a:moveTo>
                      <a:pt x="0" y="17240"/>
                    </a:moveTo>
                    <a:cubicBezTo>
                      <a:pt x="475" y="16002"/>
                      <a:pt x="0" y="0"/>
                      <a:pt x="0" y="0"/>
                    </a:cubicBezTo>
                    <a:lnTo>
                      <a:pt x="19008" y="12573"/>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7" name="Google Shape;1327;p27"/>
              <p:cNvSpPr/>
              <p:nvPr/>
            </p:nvSpPr>
            <p:spPr>
              <a:xfrm>
                <a:off x="6128693" y="3921442"/>
                <a:ext cx="42006" cy="19716"/>
              </a:xfrm>
              <a:custGeom>
                <a:avLst/>
                <a:gdLst/>
                <a:ahLst/>
                <a:cxnLst/>
                <a:rect l="l" t="t" r="r" b="b"/>
                <a:pathLst>
                  <a:path w="42006" h="19716" extrusionOk="0">
                    <a:moveTo>
                      <a:pt x="42007" y="17145"/>
                    </a:moveTo>
                    <a:lnTo>
                      <a:pt x="42007" y="0"/>
                    </a:lnTo>
                    <a:lnTo>
                      <a:pt x="0" y="3143"/>
                    </a:lnTo>
                    <a:lnTo>
                      <a:pt x="24045"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8" name="Google Shape;1328;p27"/>
              <p:cNvSpPr/>
              <p:nvPr/>
            </p:nvSpPr>
            <p:spPr>
              <a:xfrm>
                <a:off x="6142758" y="3858196"/>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9" name="Google Shape;1329;p27"/>
              <p:cNvSpPr/>
              <p:nvPr/>
            </p:nvSpPr>
            <p:spPr>
              <a:xfrm>
                <a:off x="6043729" y="3865054"/>
                <a:ext cx="47328" cy="33147"/>
              </a:xfrm>
              <a:custGeom>
                <a:avLst/>
                <a:gdLst/>
                <a:ahLst/>
                <a:cxnLst/>
                <a:rect l="l" t="t" r="r" b="b"/>
                <a:pathLst>
                  <a:path w="47328" h="33147" extrusionOk="0">
                    <a:moveTo>
                      <a:pt x="0" y="9525"/>
                    </a:moveTo>
                    <a:lnTo>
                      <a:pt x="10454" y="0"/>
                    </a:lnTo>
                    <a:lnTo>
                      <a:pt x="47329" y="25527"/>
                    </a:lnTo>
                    <a:lnTo>
                      <a:pt x="45048" y="33147"/>
                    </a:lnTo>
                    <a:cubicBezTo>
                      <a:pt x="45048" y="33147"/>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30" name="Google Shape;1330;p27"/>
              <p:cNvSpPr/>
              <p:nvPr/>
            </p:nvSpPr>
            <p:spPr>
              <a:xfrm>
                <a:off x="5947360" y="3809142"/>
                <a:ext cx="58828" cy="38957"/>
              </a:xfrm>
              <a:custGeom>
                <a:avLst/>
                <a:gdLst/>
                <a:ahLst/>
                <a:cxnLst/>
                <a:rect l="l" t="t" r="r" b="b"/>
                <a:pathLst>
                  <a:path w="58828" h="38957" extrusionOk="0">
                    <a:moveTo>
                      <a:pt x="0" y="11335"/>
                    </a:moveTo>
                    <a:lnTo>
                      <a:pt x="48849" y="38957"/>
                    </a:lnTo>
                    <a:lnTo>
                      <a:pt x="58828" y="31623"/>
                    </a:lnTo>
                    <a:cubicBezTo>
                      <a:pt x="58828" y="31623"/>
                      <a:pt x="52746" y="24574"/>
                      <a:pt x="52271" y="23908"/>
                    </a:cubicBezTo>
                    <a:cubicBezTo>
                      <a:pt x="47871" y="18840"/>
                      <a:pt x="42710" y="14507"/>
                      <a:pt x="36970" y="11049"/>
                    </a:cubicBezTo>
                    <a:cubicBezTo>
                      <a:pt x="33358" y="10382"/>
                      <a:pt x="10074" y="0"/>
                      <a:pt x="1007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31" name="Google Shape;1331;p27"/>
              <p:cNvSpPr/>
              <p:nvPr/>
            </p:nvSpPr>
            <p:spPr>
              <a:xfrm>
                <a:off x="6001532" y="3778281"/>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32" name="Google Shape;1332;p27"/>
              <p:cNvSpPr/>
              <p:nvPr/>
            </p:nvSpPr>
            <p:spPr>
              <a:xfrm>
                <a:off x="5879313" y="3773233"/>
                <a:ext cx="26040" cy="19430"/>
              </a:xfrm>
              <a:custGeom>
                <a:avLst/>
                <a:gdLst/>
                <a:ahLst/>
                <a:cxnLst/>
                <a:rect l="l" t="t" r="r" b="b"/>
                <a:pathLst>
                  <a:path w="26040" h="19430"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33" name="Google Shape;1333;p27"/>
              <p:cNvSpPr/>
              <p:nvPr/>
            </p:nvSpPr>
            <p:spPr>
              <a:xfrm>
                <a:off x="5880264" y="3830764"/>
                <a:ext cx="30412" cy="30289"/>
              </a:xfrm>
              <a:custGeom>
                <a:avLst/>
                <a:gdLst/>
                <a:ahLst/>
                <a:cxnLst/>
                <a:rect l="l" t="t" r="r" b="b"/>
                <a:pathLst>
                  <a:path w="30412" h="30289" extrusionOk="0">
                    <a:moveTo>
                      <a:pt x="0" y="17907"/>
                    </a:moveTo>
                    <a:lnTo>
                      <a:pt x="0" y="0"/>
                    </a:lnTo>
                    <a:lnTo>
                      <a:pt x="30412" y="0"/>
                    </a:lnTo>
                    <a:lnTo>
                      <a:pt x="23094" y="16002"/>
                    </a:lnTo>
                    <a:lnTo>
                      <a:pt x="1007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34" name="Google Shape;1334;p27"/>
              <p:cNvSpPr/>
              <p:nvPr/>
            </p:nvSpPr>
            <p:spPr>
              <a:xfrm>
                <a:off x="5879313" y="3755421"/>
                <a:ext cx="294881" cy="185547"/>
              </a:xfrm>
              <a:custGeom>
                <a:avLst/>
                <a:gdLst/>
                <a:ahLst/>
                <a:cxnLst/>
                <a:rect l="l" t="t" r="r" b="b"/>
                <a:pathLst>
                  <a:path w="294881" h="185547" extrusionOk="0">
                    <a:moveTo>
                      <a:pt x="149495" y="30194"/>
                    </a:moveTo>
                    <a:cubicBezTo>
                      <a:pt x="145608" y="30185"/>
                      <a:pt x="141730" y="30499"/>
                      <a:pt x="137900" y="31147"/>
                    </a:cubicBezTo>
                    <a:cubicBezTo>
                      <a:pt x="132673" y="31909"/>
                      <a:pt x="126876" y="32861"/>
                      <a:pt x="120413" y="34290"/>
                    </a:cubicBezTo>
                    <a:cubicBezTo>
                      <a:pt x="113950" y="35719"/>
                      <a:pt x="107298" y="37338"/>
                      <a:pt x="100265" y="39434"/>
                    </a:cubicBezTo>
                    <a:cubicBezTo>
                      <a:pt x="93498" y="41481"/>
                      <a:pt x="86893" y="44034"/>
                      <a:pt x="80497" y="47054"/>
                    </a:cubicBezTo>
                    <a:lnTo>
                      <a:pt x="131247" y="76391"/>
                    </a:lnTo>
                    <a:lnTo>
                      <a:pt x="140751" y="73152"/>
                    </a:lnTo>
                    <a:cubicBezTo>
                      <a:pt x="153676" y="68866"/>
                      <a:pt x="165841" y="65246"/>
                      <a:pt x="177341" y="62198"/>
                    </a:cubicBezTo>
                    <a:cubicBezTo>
                      <a:pt x="188108" y="59360"/>
                      <a:pt x="199114" y="57541"/>
                      <a:pt x="210224" y="56769"/>
                    </a:cubicBezTo>
                    <a:cubicBezTo>
                      <a:pt x="220374" y="56159"/>
                      <a:pt x="230571" y="56864"/>
                      <a:pt x="240541" y="58865"/>
                    </a:cubicBezTo>
                    <a:cubicBezTo>
                      <a:pt x="250586" y="61055"/>
                      <a:pt x="260214" y="64846"/>
                      <a:pt x="269052" y="70104"/>
                    </a:cubicBezTo>
                    <a:cubicBezTo>
                      <a:pt x="277824" y="74505"/>
                      <a:pt x="285351" y="81058"/>
                      <a:pt x="290911" y="89154"/>
                    </a:cubicBezTo>
                    <a:cubicBezTo>
                      <a:pt x="294636" y="95079"/>
                      <a:pt x="295805" y="102261"/>
                      <a:pt x="294142" y="109061"/>
                    </a:cubicBezTo>
                    <a:cubicBezTo>
                      <a:pt x="291985" y="116539"/>
                      <a:pt x="287889" y="123311"/>
                      <a:pt x="282262" y="128683"/>
                    </a:cubicBezTo>
                    <a:cubicBezTo>
                      <a:pt x="275287" y="135684"/>
                      <a:pt x="267503" y="141827"/>
                      <a:pt x="259073" y="146971"/>
                    </a:cubicBezTo>
                    <a:lnTo>
                      <a:pt x="291386" y="166021"/>
                    </a:lnTo>
                    <a:lnTo>
                      <a:pt x="273709" y="176213"/>
                    </a:lnTo>
                    <a:lnTo>
                      <a:pt x="241111" y="157163"/>
                    </a:lnTo>
                    <a:cubicBezTo>
                      <a:pt x="225591" y="164830"/>
                      <a:pt x="209359" y="170955"/>
                      <a:pt x="192642" y="175451"/>
                    </a:cubicBezTo>
                    <a:cubicBezTo>
                      <a:pt x="175155" y="180318"/>
                      <a:pt x="157288" y="183690"/>
                      <a:pt x="139231" y="185547"/>
                    </a:cubicBezTo>
                    <a:lnTo>
                      <a:pt x="122219" y="154877"/>
                    </a:lnTo>
                    <a:cubicBezTo>
                      <a:pt x="126952" y="154800"/>
                      <a:pt x="131684" y="154448"/>
                      <a:pt x="136379" y="153829"/>
                    </a:cubicBezTo>
                    <a:cubicBezTo>
                      <a:pt x="142718" y="153067"/>
                      <a:pt x="149846" y="151829"/>
                      <a:pt x="157763" y="150114"/>
                    </a:cubicBezTo>
                    <a:cubicBezTo>
                      <a:pt x="165556" y="148495"/>
                      <a:pt x="173824" y="146304"/>
                      <a:pt x="182568" y="143828"/>
                    </a:cubicBezTo>
                    <a:cubicBezTo>
                      <a:pt x="191055" y="141256"/>
                      <a:pt x="199342" y="138074"/>
                      <a:pt x="207373" y="134303"/>
                    </a:cubicBezTo>
                    <a:lnTo>
                      <a:pt x="156812" y="105061"/>
                    </a:lnTo>
                    <a:cubicBezTo>
                      <a:pt x="154722" y="105918"/>
                      <a:pt x="152441" y="106680"/>
                      <a:pt x="150255" y="107347"/>
                    </a:cubicBezTo>
                    <a:lnTo>
                      <a:pt x="143317" y="109538"/>
                    </a:lnTo>
                    <a:cubicBezTo>
                      <a:pt x="130582" y="113729"/>
                      <a:pt x="118987" y="116967"/>
                      <a:pt x="108343" y="119063"/>
                    </a:cubicBezTo>
                    <a:cubicBezTo>
                      <a:pt x="98573" y="121339"/>
                      <a:pt x="88613" y="122672"/>
                      <a:pt x="78596" y="123063"/>
                    </a:cubicBezTo>
                    <a:cubicBezTo>
                      <a:pt x="69748" y="123425"/>
                      <a:pt x="60891" y="122587"/>
                      <a:pt x="52271" y="120587"/>
                    </a:cubicBezTo>
                    <a:cubicBezTo>
                      <a:pt x="43727" y="118663"/>
                      <a:pt x="35525" y="115453"/>
                      <a:pt x="27941" y="111062"/>
                    </a:cubicBezTo>
                    <a:cubicBezTo>
                      <a:pt x="19597" y="106671"/>
                      <a:pt x="12355" y="100451"/>
                      <a:pt x="6748" y="92869"/>
                    </a:cubicBezTo>
                    <a:cubicBezTo>
                      <a:pt x="2690" y="87163"/>
                      <a:pt x="684" y="80248"/>
                      <a:pt x="1045" y="73247"/>
                    </a:cubicBezTo>
                    <a:cubicBezTo>
                      <a:pt x="1768" y="65951"/>
                      <a:pt x="4685" y="59036"/>
                      <a:pt x="9409" y="53435"/>
                    </a:cubicBezTo>
                    <a:cubicBezTo>
                      <a:pt x="15216" y="46054"/>
                      <a:pt x="22144" y="39624"/>
                      <a:pt x="29937" y="34385"/>
                    </a:cubicBezTo>
                    <a:lnTo>
                      <a:pt x="0" y="17050"/>
                    </a:lnTo>
                    <a:lnTo>
                      <a:pt x="17582" y="6858"/>
                    </a:lnTo>
                    <a:lnTo>
                      <a:pt x="47329" y="24003"/>
                    </a:lnTo>
                    <a:cubicBezTo>
                      <a:pt x="61214" y="17069"/>
                      <a:pt x="75802" y="11668"/>
                      <a:pt x="90856" y="7906"/>
                    </a:cubicBezTo>
                    <a:cubicBezTo>
                      <a:pt x="105197" y="4286"/>
                      <a:pt x="119776" y="1638"/>
                      <a:pt x="134479" y="0"/>
                    </a:cubicBezTo>
                    <a:close/>
                    <a:moveTo>
                      <a:pt x="63105" y="83534"/>
                    </a:moveTo>
                    <a:cubicBezTo>
                      <a:pt x="69777" y="87402"/>
                      <a:pt x="77484" y="89068"/>
                      <a:pt x="85154" y="88297"/>
                    </a:cubicBezTo>
                    <a:cubicBezTo>
                      <a:pt x="95466" y="87125"/>
                      <a:pt x="105635" y="84858"/>
                      <a:pt x="115471" y="81534"/>
                    </a:cubicBezTo>
                    <a:lnTo>
                      <a:pt x="67952" y="54007"/>
                    </a:lnTo>
                    <a:cubicBezTo>
                      <a:pt x="50370" y="65437"/>
                      <a:pt x="48849" y="75248"/>
                      <a:pt x="63105" y="83153"/>
                    </a:cubicBezTo>
                    <a:close/>
                    <a:moveTo>
                      <a:pt x="229992" y="97536"/>
                    </a:moveTo>
                    <a:cubicBezTo>
                      <a:pt x="222750" y="93555"/>
                      <a:pt x="214405" y="92050"/>
                      <a:pt x="206232" y="93250"/>
                    </a:cubicBezTo>
                    <a:cubicBezTo>
                      <a:pt x="194951" y="94707"/>
                      <a:pt x="183822" y="97165"/>
                      <a:pt x="172969" y="100584"/>
                    </a:cubicBezTo>
                    <a:lnTo>
                      <a:pt x="220488" y="127921"/>
                    </a:lnTo>
                    <a:cubicBezTo>
                      <a:pt x="240512" y="115538"/>
                      <a:pt x="243677" y="105413"/>
                      <a:pt x="229992"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335" name="Google Shape;1335;p27"/>
            <p:cNvGrpSpPr/>
            <p:nvPr/>
          </p:nvGrpSpPr>
          <p:grpSpPr>
            <a:xfrm>
              <a:off x="3810520" y="2694304"/>
              <a:ext cx="883852" cy="621125"/>
              <a:chOff x="5620145" y="3436429"/>
              <a:chExt cx="883852" cy="621125"/>
            </a:xfrm>
          </p:grpSpPr>
          <p:sp>
            <p:nvSpPr>
              <p:cNvPr id="1336" name="Google Shape;1336;p27"/>
              <p:cNvSpPr/>
              <p:nvPr/>
            </p:nvSpPr>
            <p:spPr>
              <a:xfrm>
                <a:off x="5620145" y="3546062"/>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37" name="Google Shape;1337;p27"/>
              <p:cNvSpPr/>
              <p:nvPr/>
            </p:nvSpPr>
            <p:spPr>
              <a:xfrm>
                <a:off x="5620240" y="3689127"/>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38" name="Google Shape;1338;p27"/>
              <p:cNvSpPr/>
              <p:nvPr/>
            </p:nvSpPr>
            <p:spPr>
              <a:xfrm>
                <a:off x="6437470" y="3692175"/>
                <a:ext cx="66526" cy="157067"/>
              </a:xfrm>
              <a:custGeom>
                <a:avLst/>
                <a:gdLst/>
                <a:ahLst/>
                <a:cxnLst/>
                <a:rect l="l" t="t" r="r" b="b"/>
                <a:pathLst>
                  <a:path w="66526" h="157067" extrusionOk="0">
                    <a:moveTo>
                      <a:pt x="66527" y="0"/>
                    </a:moveTo>
                    <a:lnTo>
                      <a:pt x="66527" y="109633"/>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39" name="Google Shape;1339;p27"/>
              <p:cNvSpPr/>
              <p:nvPr/>
            </p:nvSpPr>
            <p:spPr>
              <a:xfrm>
                <a:off x="5620145" y="3436429"/>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0" name="Google Shape;1340;p27"/>
              <p:cNvSpPr/>
              <p:nvPr/>
            </p:nvSpPr>
            <p:spPr>
              <a:xfrm>
                <a:off x="5745842" y="3506057"/>
                <a:ext cx="632610" cy="366093"/>
              </a:xfrm>
              <a:custGeom>
                <a:avLst/>
                <a:gdLst/>
                <a:ahLst/>
                <a:cxnLst/>
                <a:rect l="l" t="t" r="r" b="b"/>
                <a:pathLst>
                  <a:path w="632610" h="366093" extrusionOk="0">
                    <a:moveTo>
                      <a:pt x="632040" y="194024"/>
                    </a:moveTo>
                    <a:cubicBezTo>
                      <a:pt x="627573" y="237077"/>
                      <a:pt x="596971" y="279749"/>
                      <a:pt x="539948" y="312515"/>
                    </a:cubicBezTo>
                    <a:cubicBezTo>
                      <a:pt x="416399" y="383953"/>
                      <a:pt x="216059" y="383953"/>
                      <a:pt x="92510" y="312515"/>
                    </a:cubicBezTo>
                    <a:cubicBezTo>
                      <a:pt x="35487" y="279559"/>
                      <a:pt x="4980" y="237077"/>
                      <a:pt x="608" y="194024"/>
                    </a:cubicBezTo>
                    <a:cubicBezTo>
                      <a:pt x="-4809" y="143637"/>
                      <a:pt x="25983" y="92107"/>
                      <a:pt x="92510" y="53721"/>
                    </a:cubicBezTo>
                    <a:cubicBezTo>
                      <a:pt x="216059" y="-17907"/>
                      <a:pt x="416399" y="-17907"/>
                      <a:pt x="539948" y="53721"/>
                    </a:cubicBezTo>
                    <a:cubicBezTo>
                      <a:pt x="606569" y="92107"/>
                      <a:pt x="637267" y="143637"/>
                      <a:pt x="632040"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1" name="Google Shape;1341;p27"/>
              <p:cNvSpPr/>
              <p:nvPr/>
            </p:nvSpPr>
            <p:spPr>
              <a:xfrm>
                <a:off x="5746450" y="3527964"/>
                <a:ext cx="631431" cy="344185"/>
              </a:xfrm>
              <a:custGeom>
                <a:avLst/>
                <a:gdLst/>
                <a:ahLst/>
                <a:cxnLst/>
                <a:rect l="l" t="t" r="r" b="b"/>
                <a:pathLst>
                  <a:path w="631431" h="344185" extrusionOk="0">
                    <a:moveTo>
                      <a:pt x="631432" y="172117"/>
                    </a:moveTo>
                    <a:cubicBezTo>
                      <a:pt x="626965" y="215170"/>
                      <a:pt x="596363" y="257842"/>
                      <a:pt x="539340" y="290608"/>
                    </a:cubicBezTo>
                    <a:cubicBezTo>
                      <a:pt x="415791" y="362045"/>
                      <a:pt x="215451" y="362045"/>
                      <a:pt x="91902" y="290608"/>
                    </a:cubicBezTo>
                    <a:cubicBezTo>
                      <a:pt x="34879" y="257651"/>
                      <a:pt x="4372" y="215170"/>
                      <a:pt x="0" y="172117"/>
                    </a:cubicBezTo>
                    <a:cubicBezTo>
                      <a:pt x="4372" y="129064"/>
                      <a:pt x="34974" y="86392"/>
                      <a:pt x="91902" y="53721"/>
                    </a:cubicBezTo>
                    <a:cubicBezTo>
                      <a:pt x="215451" y="-17907"/>
                      <a:pt x="415791" y="-17907"/>
                      <a:pt x="539340" y="53721"/>
                    </a:cubicBezTo>
                    <a:cubicBezTo>
                      <a:pt x="596363" y="86677"/>
                      <a:pt x="62696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2" name="Google Shape;1342;p27"/>
              <p:cNvSpPr/>
              <p:nvPr/>
            </p:nvSpPr>
            <p:spPr>
              <a:xfrm>
                <a:off x="5908110" y="3610832"/>
                <a:ext cx="294341" cy="184880"/>
              </a:xfrm>
              <a:custGeom>
                <a:avLst/>
                <a:gdLst/>
                <a:ahLst/>
                <a:cxnLst/>
                <a:rect l="l" t="t" r="r" b="b"/>
                <a:pathLst>
                  <a:path w="294341" h="184880" extrusionOk="0">
                    <a:moveTo>
                      <a:pt x="149305" y="29337"/>
                    </a:moveTo>
                    <a:cubicBezTo>
                      <a:pt x="145418" y="29328"/>
                      <a:pt x="141540" y="29642"/>
                      <a:pt x="137710" y="30289"/>
                    </a:cubicBezTo>
                    <a:cubicBezTo>
                      <a:pt x="132578" y="31052"/>
                      <a:pt x="126685" y="32099"/>
                      <a:pt x="120223" y="33433"/>
                    </a:cubicBezTo>
                    <a:cubicBezTo>
                      <a:pt x="113760" y="34766"/>
                      <a:pt x="107108" y="36576"/>
                      <a:pt x="100170" y="38671"/>
                    </a:cubicBezTo>
                    <a:cubicBezTo>
                      <a:pt x="93365" y="40672"/>
                      <a:pt x="86732" y="43186"/>
                      <a:pt x="80307" y="46196"/>
                    </a:cubicBezTo>
                    <a:lnTo>
                      <a:pt x="131152" y="75629"/>
                    </a:lnTo>
                    <a:lnTo>
                      <a:pt x="140181" y="72390"/>
                    </a:lnTo>
                    <a:cubicBezTo>
                      <a:pt x="153106" y="68104"/>
                      <a:pt x="165366" y="64389"/>
                      <a:pt x="176770" y="61436"/>
                    </a:cubicBezTo>
                    <a:cubicBezTo>
                      <a:pt x="187519" y="58512"/>
                      <a:pt x="198534" y="56693"/>
                      <a:pt x="209654" y="56007"/>
                    </a:cubicBezTo>
                    <a:cubicBezTo>
                      <a:pt x="219804" y="55312"/>
                      <a:pt x="230001" y="55988"/>
                      <a:pt x="239971" y="58007"/>
                    </a:cubicBezTo>
                    <a:cubicBezTo>
                      <a:pt x="250026" y="60217"/>
                      <a:pt x="259653" y="64046"/>
                      <a:pt x="268482" y="69342"/>
                    </a:cubicBezTo>
                    <a:cubicBezTo>
                      <a:pt x="277264" y="73733"/>
                      <a:pt x="284781" y="80286"/>
                      <a:pt x="290341" y="88392"/>
                    </a:cubicBezTo>
                    <a:cubicBezTo>
                      <a:pt x="294114" y="94297"/>
                      <a:pt x="295283" y="101498"/>
                      <a:pt x="293572" y="108299"/>
                    </a:cubicBezTo>
                    <a:cubicBezTo>
                      <a:pt x="291434" y="115786"/>
                      <a:pt x="287328" y="122568"/>
                      <a:pt x="281692" y="127921"/>
                    </a:cubicBezTo>
                    <a:cubicBezTo>
                      <a:pt x="274717" y="134950"/>
                      <a:pt x="266933" y="141122"/>
                      <a:pt x="258503" y="146304"/>
                    </a:cubicBezTo>
                    <a:lnTo>
                      <a:pt x="290816" y="165354"/>
                    </a:lnTo>
                    <a:lnTo>
                      <a:pt x="273139" y="175546"/>
                    </a:lnTo>
                    <a:lnTo>
                      <a:pt x="240541" y="156496"/>
                    </a:lnTo>
                    <a:cubicBezTo>
                      <a:pt x="225021" y="164202"/>
                      <a:pt x="208789" y="170355"/>
                      <a:pt x="192072" y="174879"/>
                    </a:cubicBezTo>
                    <a:cubicBezTo>
                      <a:pt x="174585" y="179718"/>
                      <a:pt x="156717" y="183071"/>
                      <a:pt x="138660" y="184880"/>
                    </a:cubicBezTo>
                    <a:lnTo>
                      <a:pt x="121648" y="154305"/>
                    </a:lnTo>
                    <a:cubicBezTo>
                      <a:pt x="126419" y="154181"/>
                      <a:pt x="131181" y="153800"/>
                      <a:pt x="135904" y="153162"/>
                    </a:cubicBezTo>
                    <a:cubicBezTo>
                      <a:pt x="143061" y="152343"/>
                      <a:pt x="150169" y="151133"/>
                      <a:pt x="157193" y="149543"/>
                    </a:cubicBezTo>
                    <a:cubicBezTo>
                      <a:pt x="164986" y="147828"/>
                      <a:pt x="173254" y="145733"/>
                      <a:pt x="181998" y="143161"/>
                    </a:cubicBezTo>
                    <a:cubicBezTo>
                      <a:pt x="190494" y="140608"/>
                      <a:pt x="198781" y="137427"/>
                      <a:pt x="206802" y="133636"/>
                    </a:cubicBezTo>
                    <a:lnTo>
                      <a:pt x="156337" y="104394"/>
                    </a:lnTo>
                    <a:lnTo>
                      <a:pt x="149685" y="106680"/>
                    </a:lnTo>
                    <a:lnTo>
                      <a:pt x="142747" y="108776"/>
                    </a:lnTo>
                    <a:cubicBezTo>
                      <a:pt x="130012" y="112967"/>
                      <a:pt x="118417" y="116300"/>
                      <a:pt x="107773" y="118301"/>
                    </a:cubicBezTo>
                    <a:cubicBezTo>
                      <a:pt x="98212" y="120768"/>
                      <a:pt x="88442" y="122330"/>
                      <a:pt x="78596" y="122968"/>
                    </a:cubicBezTo>
                    <a:cubicBezTo>
                      <a:pt x="69748" y="123282"/>
                      <a:pt x="60900" y="122444"/>
                      <a:pt x="52271" y="120491"/>
                    </a:cubicBezTo>
                    <a:cubicBezTo>
                      <a:pt x="43736" y="118548"/>
                      <a:pt x="35535" y="115338"/>
                      <a:pt x="27941" y="110966"/>
                    </a:cubicBezTo>
                    <a:cubicBezTo>
                      <a:pt x="19578" y="106613"/>
                      <a:pt x="12326" y="100384"/>
                      <a:pt x="6748" y="92773"/>
                    </a:cubicBezTo>
                    <a:cubicBezTo>
                      <a:pt x="2671" y="87078"/>
                      <a:pt x="656" y="80153"/>
                      <a:pt x="1045" y="73152"/>
                    </a:cubicBezTo>
                    <a:cubicBezTo>
                      <a:pt x="1787" y="65856"/>
                      <a:pt x="4704" y="58950"/>
                      <a:pt x="9409" y="53340"/>
                    </a:cubicBezTo>
                    <a:cubicBezTo>
                      <a:pt x="15244" y="45977"/>
                      <a:pt x="22163" y="39557"/>
                      <a:pt x="29937" y="34290"/>
                    </a:cubicBezTo>
                    <a:lnTo>
                      <a:pt x="0" y="16954"/>
                    </a:lnTo>
                    <a:lnTo>
                      <a:pt x="17677" y="6763"/>
                    </a:lnTo>
                    <a:lnTo>
                      <a:pt x="47329" y="23908"/>
                    </a:lnTo>
                    <a:cubicBezTo>
                      <a:pt x="61261" y="17031"/>
                      <a:pt x="75878" y="11668"/>
                      <a:pt x="90951" y="7906"/>
                    </a:cubicBezTo>
                    <a:cubicBezTo>
                      <a:pt x="105283" y="4220"/>
                      <a:pt x="119862" y="1581"/>
                      <a:pt x="134574" y="0"/>
                    </a:cubicBezTo>
                    <a:close/>
                    <a:moveTo>
                      <a:pt x="63010" y="82772"/>
                    </a:moveTo>
                    <a:cubicBezTo>
                      <a:pt x="69663" y="86601"/>
                      <a:pt x="77332" y="88259"/>
                      <a:pt x="84964" y="87535"/>
                    </a:cubicBezTo>
                    <a:cubicBezTo>
                      <a:pt x="95295" y="86373"/>
                      <a:pt x="105454" y="84068"/>
                      <a:pt x="115281" y="80677"/>
                    </a:cubicBezTo>
                    <a:lnTo>
                      <a:pt x="67762" y="53150"/>
                    </a:lnTo>
                    <a:cubicBezTo>
                      <a:pt x="50085" y="64579"/>
                      <a:pt x="48659" y="74486"/>
                      <a:pt x="63010" y="82772"/>
                    </a:cubicBezTo>
                    <a:close/>
                    <a:moveTo>
                      <a:pt x="229802" y="96679"/>
                    </a:moveTo>
                    <a:cubicBezTo>
                      <a:pt x="222541" y="92745"/>
                      <a:pt x="214215" y="91240"/>
                      <a:pt x="206042" y="92393"/>
                    </a:cubicBezTo>
                    <a:cubicBezTo>
                      <a:pt x="194799" y="93897"/>
                      <a:pt x="183708" y="96355"/>
                      <a:pt x="172874" y="99727"/>
                    </a:cubicBezTo>
                    <a:lnTo>
                      <a:pt x="220393" y="127063"/>
                    </a:lnTo>
                    <a:cubicBezTo>
                      <a:pt x="240161" y="114776"/>
                      <a:pt x="243487" y="104585"/>
                      <a:pt x="229802" y="9667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3" name="Google Shape;1343;p27"/>
              <p:cNvSpPr/>
              <p:nvPr/>
            </p:nvSpPr>
            <p:spPr>
              <a:xfrm>
                <a:off x="6030138" y="3747992"/>
                <a:ext cx="19007" cy="25431"/>
              </a:xfrm>
              <a:custGeom>
                <a:avLst/>
                <a:gdLst/>
                <a:ahLst/>
                <a:cxnLst/>
                <a:rect l="l" t="t" r="r" b="b"/>
                <a:pathLst>
                  <a:path w="19007" h="25431" extrusionOk="0">
                    <a:moveTo>
                      <a:pt x="0" y="17145"/>
                    </a:moveTo>
                    <a:cubicBezTo>
                      <a:pt x="475" y="15907"/>
                      <a:pt x="0" y="0"/>
                      <a:pt x="0" y="0"/>
                    </a:cubicBezTo>
                    <a:lnTo>
                      <a:pt x="19008" y="12478"/>
                    </a:lnTo>
                    <a:lnTo>
                      <a:pt x="10549" y="2543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4" name="Google Shape;1344;p27"/>
              <p:cNvSpPr/>
              <p:nvPr/>
            </p:nvSpPr>
            <p:spPr>
              <a:xfrm>
                <a:off x="6157299" y="3758850"/>
                <a:ext cx="42006" cy="19716"/>
              </a:xfrm>
              <a:custGeom>
                <a:avLst/>
                <a:gdLst/>
                <a:ahLst/>
                <a:cxnLst/>
                <a:rect l="l" t="t" r="r" b="b"/>
                <a:pathLst>
                  <a:path w="42006" h="19716" extrusionOk="0">
                    <a:moveTo>
                      <a:pt x="42007" y="17145"/>
                    </a:moveTo>
                    <a:lnTo>
                      <a:pt x="42007" y="0"/>
                    </a:lnTo>
                    <a:lnTo>
                      <a:pt x="0" y="3238"/>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5" name="Google Shape;1345;p27"/>
              <p:cNvSpPr/>
              <p:nvPr/>
            </p:nvSpPr>
            <p:spPr>
              <a:xfrm>
                <a:off x="6171364" y="3695604"/>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6" name="Google Shape;1346;p27"/>
              <p:cNvSpPr/>
              <p:nvPr/>
            </p:nvSpPr>
            <p:spPr>
              <a:xfrm>
                <a:off x="6072240" y="3701986"/>
                <a:ext cx="47423" cy="33147"/>
              </a:xfrm>
              <a:custGeom>
                <a:avLst/>
                <a:gdLst/>
                <a:ahLst/>
                <a:cxnLst/>
                <a:rect l="l" t="t" r="r" b="b"/>
                <a:pathLst>
                  <a:path w="47423" h="33147" extrusionOk="0">
                    <a:moveTo>
                      <a:pt x="0" y="10096"/>
                    </a:moveTo>
                    <a:lnTo>
                      <a:pt x="10454" y="0"/>
                    </a:lnTo>
                    <a:lnTo>
                      <a:pt x="47424" y="25622"/>
                    </a:lnTo>
                    <a:lnTo>
                      <a:pt x="45143" y="33147"/>
                    </a:lnTo>
                    <a:cubicBezTo>
                      <a:pt x="45143" y="33147"/>
                      <a:pt x="17582" y="21431"/>
                      <a:pt x="16632"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7" name="Google Shape;1347;p27"/>
              <p:cNvSpPr/>
              <p:nvPr/>
            </p:nvSpPr>
            <p:spPr>
              <a:xfrm>
                <a:off x="5975967" y="3647217"/>
                <a:ext cx="58828" cy="38957"/>
              </a:xfrm>
              <a:custGeom>
                <a:avLst/>
                <a:gdLst/>
                <a:ahLst/>
                <a:cxnLst/>
                <a:rect l="l" t="t" r="r" b="b"/>
                <a:pathLst>
                  <a:path w="58828" h="38957" extrusionOk="0">
                    <a:moveTo>
                      <a:pt x="0" y="10382"/>
                    </a:moveTo>
                    <a:lnTo>
                      <a:pt x="48754" y="38957"/>
                    </a:lnTo>
                    <a:lnTo>
                      <a:pt x="58828" y="31623"/>
                    </a:lnTo>
                    <a:cubicBezTo>
                      <a:pt x="58828" y="31623"/>
                      <a:pt x="52651" y="24574"/>
                      <a:pt x="52176" y="23908"/>
                    </a:cubicBezTo>
                    <a:cubicBezTo>
                      <a:pt x="47776" y="18878"/>
                      <a:pt x="42615" y="14573"/>
                      <a:pt x="36875" y="11144"/>
                    </a:cubicBezTo>
                    <a:cubicBezTo>
                      <a:pt x="33263" y="10382"/>
                      <a:pt x="10074" y="0"/>
                      <a:pt x="1007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8" name="Google Shape;1348;p27"/>
              <p:cNvSpPr/>
              <p:nvPr/>
            </p:nvSpPr>
            <p:spPr>
              <a:xfrm>
                <a:off x="6030138" y="3615690"/>
                <a:ext cx="27275" cy="24479"/>
              </a:xfrm>
              <a:custGeom>
                <a:avLst/>
                <a:gdLst/>
                <a:ahLst/>
                <a:cxnLst/>
                <a:rect l="l" t="t" r="r" b="b"/>
                <a:pathLst>
                  <a:path w="27275" h="24479" extrusionOk="0">
                    <a:moveTo>
                      <a:pt x="27276" y="24479"/>
                    </a:moveTo>
                    <a:lnTo>
                      <a:pt x="27276" y="7334"/>
                    </a:lnTo>
                    <a:lnTo>
                      <a:pt x="4752" y="0"/>
                    </a:lnTo>
                    <a:lnTo>
                      <a:pt x="0" y="13525"/>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9" name="Google Shape;1349;p27"/>
              <p:cNvSpPr/>
              <p:nvPr/>
            </p:nvSpPr>
            <p:spPr>
              <a:xfrm>
                <a:off x="5907920" y="3610641"/>
                <a:ext cx="26135" cy="19430"/>
              </a:xfrm>
              <a:custGeom>
                <a:avLst/>
                <a:gdLst/>
                <a:ahLst/>
                <a:cxnLst/>
                <a:rect l="l" t="t" r="r" b="b"/>
                <a:pathLst>
                  <a:path w="26135" h="19430"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50" name="Google Shape;1350;p27"/>
              <p:cNvSpPr/>
              <p:nvPr/>
            </p:nvSpPr>
            <p:spPr>
              <a:xfrm>
                <a:off x="5908870" y="3668267"/>
                <a:ext cx="30317" cy="30289"/>
              </a:xfrm>
              <a:custGeom>
                <a:avLst/>
                <a:gdLst/>
                <a:ahLst/>
                <a:cxnLst/>
                <a:rect l="l" t="t" r="r" b="b"/>
                <a:pathLst>
                  <a:path w="30317" h="30289" extrusionOk="0">
                    <a:moveTo>
                      <a:pt x="0" y="17907"/>
                    </a:moveTo>
                    <a:lnTo>
                      <a:pt x="0" y="0"/>
                    </a:lnTo>
                    <a:lnTo>
                      <a:pt x="30317" y="0"/>
                    </a:lnTo>
                    <a:lnTo>
                      <a:pt x="22999" y="16002"/>
                    </a:lnTo>
                    <a:lnTo>
                      <a:pt x="1007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51" name="Google Shape;1351;p27"/>
              <p:cNvSpPr/>
              <p:nvPr/>
            </p:nvSpPr>
            <p:spPr>
              <a:xfrm>
                <a:off x="5907539" y="3592925"/>
                <a:ext cx="294911" cy="185451"/>
              </a:xfrm>
              <a:custGeom>
                <a:avLst/>
                <a:gdLst/>
                <a:ahLst/>
                <a:cxnLst/>
                <a:rect l="l" t="t" r="r" b="b"/>
                <a:pathLst>
                  <a:path w="294911" h="185451" extrusionOk="0">
                    <a:moveTo>
                      <a:pt x="149875" y="30099"/>
                    </a:moveTo>
                    <a:cubicBezTo>
                      <a:pt x="145988" y="30089"/>
                      <a:pt x="142110" y="30404"/>
                      <a:pt x="138280" y="31052"/>
                    </a:cubicBezTo>
                    <a:cubicBezTo>
                      <a:pt x="133148" y="31813"/>
                      <a:pt x="127256" y="32861"/>
                      <a:pt x="120793" y="34195"/>
                    </a:cubicBezTo>
                    <a:cubicBezTo>
                      <a:pt x="114331" y="35528"/>
                      <a:pt x="107678" y="37243"/>
                      <a:pt x="100740" y="39338"/>
                    </a:cubicBezTo>
                    <a:cubicBezTo>
                      <a:pt x="93935" y="41377"/>
                      <a:pt x="87302" y="43920"/>
                      <a:pt x="80877" y="46958"/>
                    </a:cubicBezTo>
                    <a:lnTo>
                      <a:pt x="131722" y="76295"/>
                    </a:lnTo>
                    <a:lnTo>
                      <a:pt x="140751" y="73152"/>
                    </a:lnTo>
                    <a:cubicBezTo>
                      <a:pt x="153676" y="68771"/>
                      <a:pt x="165936" y="65151"/>
                      <a:pt x="177341" y="62103"/>
                    </a:cubicBezTo>
                    <a:cubicBezTo>
                      <a:pt x="188108" y="59265"/>
                      <a:pt x="199114" y="57445"/>
                      <a:pt x="210224" y="56674"/>
                    </a:cubicBezTo>
                    <a:cubicBezTo>
                      <a:pt x="220374" y="56064"/>
                      <a:pt x="230571" y="56769"/>
                      <a:pt x="240541" y="58769"/>
                    </a:cubicBezTo>
                    <a:cubicBezTo>
                      <a:pt x="250577" y="60979"/>
                      <a:pt x="260204" y="64779"/>
                      <a:pt x="269052" y="70009"/>
                    </a:cubicBezTo>
                    <a:cubicBezTo>
                      <a:pt x="277824" y="74409"/>
                      <a:pt x="285351" y="80963"/>
                      <a:pt x="290911" y="89059"/>
                    </a:cubicBezTo>
                    <a:cubicBezTo>
                      <a:pt x="294684" y="94964"/>
                      <a:pt x="295853" y="102165"/>
                      <a:pt x="294142" y="108966"/>
                    </a:cubicBezTo>
                    <a:cubicBezTo>
                      <a:pt x="291985" y="116443"/>
                      <a:pt x="287889" y="123215"/>
                      <a:pt x="282262" y="128588"/>
                    </a:cubicBezTo>
                    <a:cubicBezTo>
                      <a:pt x="275315" y="135617"/>
                      <a:pt x="267522" y="141761"/>
                      <a:pt x="259073" y="146876"/>
                    </a:cubicBezTo>
                    <a:lnTo>
                      <a:pt x="291386" y="165926"/>
                    </a:lnTo>
                    <a:lnTo>
                      <a:pt x="273709" y="176117"/>
                    </a:lnTo>
                    <a:lnTo>
                      <a:pt x="241111" y="157067"/>
                    </a:lnTo>
                    <a:cubicBezTo>
                      <a:pt x="225591" y="164735"/>
                      <a:pt x="209359" y="170860"/>
                      <a:pt x="192642" y="175355"/>
                    </a:cubicBezTo>
                    <a:cubicBezTo>
                      <a:pt x="175164" y="180280"/>
                      <a:pt x="157297" y="183652"/>
                      <a:pt x="139231" y="185452"/>
                    </a:cubicBezTo>
                    <a:lnTo>
                      <a:pt x="122219" y="154877"/>
                    </a:lnTo>
                    <a:cubicBezTo>
                      <a:pt x="126990" y="154753"/>
                      <a:pt x="131751" y="154372"/>
                      <a:pt x="136474" y="153734"/>
                    </a:cubicBezTo>
                    <a:cubicBezTo>
                      <a:pt x="142842" y="152971"/>
                      <a:pt x="149875" y="151829"/>
                      <a:pt x="157763" y="150114"/>
                    </a:cubicBezTo>
                    <a:cubicBezTo>
                      <a:pt x="165651" y="148400"/>
                      <a:pt x="173824" y="146209"/>
                      <a:pt x="182568" y="143732"/>
                    </a:cubicBezTo>
                    <a:cubicBezTo>
                      <a:pt x="191074" y="141218"/>
                      <a:pt x="199370" y="138036"/>
                      <a:pt x="207373" y="134207"/>
                    </a:cubicBezTo>
                    <a:lnTo>
                      <a:pt x="156907" y="105061"/>
                    </a:lnTo>
                    <a:lnTo>
                      <a:pt x="150255" y="107347"/>
                    </a:lnTo>
                    <a:lnTo>
                      <a:pt x="143317" y="109442"/>
                    </a:lnTo>
                    <a:cubicBezTo>
                      <a:pt x="130582" y="113633"/>
                      <a:pt x="118987" y="116872"/>
                      <a:pt x="108343" y="118967"/>
                    </a:cubicBezTo>
                    <a:cubicBezTo>
                      <a:pt x="98573" y="121244"/>
                      <a:pt x="88613" y="122587"/>
                      <a:pt x="78596" y="122968"/>
                    </a:cubicBezTo>
                    <a:cubicBezTo>
                      <a:pt x="69758" y="123311"/>
                      <a:pt x="60910" y="122511"/>
                      <a:pt x="52271" y="120587"/>
                    </a:cubicBezTo>
                    <a:cubicBezTo>
                      <a:pt x="43746" y="118596"/>
                      <a:pt x="35554" y="115396"/>
                      <a:pt x="27941" y="111062"/>
                    </a:cubicBezTo>
                    <a:cubicBezTo>
                      <a:pt x="19578" y="106709"/>
                      <a:pt x="12326" y="100479"/>
                      <a:pt x="6748" y="92869"/>
                    </a:cubicBezTo>
                    <a:cubicBezTo>
                      <a:pt x="2690" y="87163"/>
                      <a:pt x="675" y="80248"/>
                      <a:pt x="1045" y="73247"/>
                    </a:cubicBezTo>
                    <a:cubicBezTo>
                      <a:pt x="1768" y="65951"/>
                      <a:pt x="4685" y="59036"/>
                      <a:pt x="9409" y="53435"/>
                    </a:cubicBezTo>
                    <a:cubicBezTo>
                      <a:pt x="15244" y="46072"/>
                      <a:pt x="22163" y="39653"/>
                      <a:pt x="29937" y="34385"/>
                    </a:cubicBezTo>
                    <a:lnTo>
                      <a:pt x="0" y="17050"/>
                    </a:lnTo>
                    <a:lnTo>
                      <a:pt x="17677" y="6858"/>
                    </a:lnTo>
                    <a:lnTo>
                      <a:pt x="47329" y="24003"/>
                    </a:lnTo>
                    <a:cubicBezTo>
                      <a:pt x="61242" y="17050"/>
                      <a:pt x="75869" y="11659"/>
                      <a:pt x="90951" y="7906"/>
                    </a:cubicBezTo>
                    <a:cubicBezTo>
                      <a:pt x="105302" y="4315"/>
                      <a:pt x="119871" y="1667"/>
                      <a:pt x="134574" y="0"/>
                    </a:cubicBezTo>
                    <a:close/>
                    <a:moveTo>
                      <a:pt x="63580" y="83439"/>
                    </a:moveTo>
                    <a:cubicBezTo>
                      <a:pt x="70214" y="87306"/>
                      <a:pt x="77903" y="88973"/>
                      <a:pt x="85534" y="88202"/>
                    </a:cubicBezTo>
                    <a:cubicBezTo>
                      <a:pt x="95846" y="87030"/>
                      <a:pt x="106015" y="84763"/>
                      <a:pt x="115851" y="81439"/>
                    </a:cubicBezTo>
                    <a:lnTo>
                      <a:pt x="68332" y="53912"/>
                    </a:lnTo>
                    <a:cubicBezTo>
                      <a:pt x="50655" y="65342"/>
                      <a:pt x="49230" y="75247"/>
                      <a:pt x="63580" y="83725"/>
                    </a:cubicBezTo>
                    <a:close/>
                    <a:moveTo>
                      <a:pt x="230372" y="97441"/>
                    </a:moveTo>
                    <a:cubicBezTo>
                      <a:pt x="223139" y="93421"/>
                      <a:pt x="214786" y="91916"/>
                      <a:pt x="206612" y="93154"/>
                    </a:cubicBezTo>
                    <a:cubicBezTo>
                      <a:pt x="195360" y="94612"/>
                      <a:pt x="184259" y="97069"/>
                      <a:pt x="173444" y="100489"/>
                    </a:cubicBezTo>
                    <a:lnTo>
                      <a:pt x="220963" y="127826"/>
                    </a:lnTo>
                    <a:cubicBezTo>
                      <a:pt x="240921" y="115443"/>
                      <a:pt x="244057" y="105318"/>
                      <a:pt x="230372" y="9744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352" name="Google Shape;1352;p27"/>
            <p:cNvGrpSpPr/>
            <p:nvPr/>
          </p:nvGrpSpPr>
          <p:grpSpPr>
            <a:xfrm>
              <a:off x="3800921" y="2531712"/>
              <a:ext cx="883852" cy="621125"/>
              <a:chOff x="5610546" y="3273837"/>
              <a:chExt cx="883852" cy="621125"/>
            </a:xfrm>
          </p:grpSpPr>
          <p:sp>
            <p:nvSpPr>
              <p:cNvPr id="1353" name="Google Shape;1353;p27"/>
              <p:cNvSpPr/>
              <p:nvPr/>
            </p:nvSpPr>
            <p:spPr>
              <a:xfrm>
                <a:off x="5610546" y="338347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54" name="Google Shape;1354;p27"/>
              <p:cNvSpPr/>
              <p:nvPr/>
            </p:nvSpPr>
            <p:spPr>
              <a:xfrm>
                <a:off x="5610736" y="3526535"/>
                <a:ext cx="87339" cy="116586"/>
              </a:xfrm>
              <a:custGeom>
                <a:avLst/>
                <a:gdLst/>
                <a:ahLst/>
                <a:cxnLst/>
                <a:rect l="l" t="t" r="r" b="b"/>
                <a:pathLst>
                  <a:path w="87339" h="116586" extrusionOk="0">
                    <a:moveTo>
                      <a:pt x="0" y="116586"/>
                    </a:moveTo>
                    <a:lnTo>
                      <a:pt x="0" y="0"/>
                    </a:lnTo>
                    <a:lnTo>
                      <a:pt x="87340" y="78010"/>
                    </a:lnTo>
                    <a:lnTo>
                      <a:pt x="0" y="116586"/>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55" name="Google Shape;1355;p27"/>
              <p:cNvSpPr/>
              <p:nvPr/>
            </p:nvSpPr>
            <p:spPr>
              <a:xfrm>
                <a:off x="6427967" y="3529583"/>
                <a:ext cx="66431" cy="157067"/>
              </a:xfrm>
              <a:custGeom>
                <a:avLst/>
                <a:gdLst/>
                <a:ahLst/>
                <a:cxnLst/>
                <a:rect l="l" t="t" r="r" b="b"/>
                <a:pathLst>
                  <a:path w="66431" h="157067" extrusionOk="0">
                    <a:moveTo>
                      <a:pt x="66432" y="0"/>
                    </a:moveTo>
                    <a:lnTo>
                      <a:pt x="66432" y="109633"/>
                    </a:lnTo>
                    <a:lnTo>
                      <a:pt x="21859" y="157067"/>
                    </a:lnTo>
                    <a:lnTo>
                      <a:pt x="0" y="31623"/>
                    </a:lnTo>
                    <a:lnTo>
                      <a:pt x="66432"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56" name="Google Shape;1356;p27"/>
              <p:cNvSpPr/>
              <p:nvPr/>
            </p:nvSpPr>
            <p:spPr>
              <a:xfrm>
                <a:off x="5610546" y="3273837"/>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57" name="Google Shape;1357;p27"/>
              <p:cNvSpPr/>
              <p:nvPr/>
            </p:nvSpPr>
            <p:spPr>
              <a:xfrm>
                <a:off x="5736262" y="3343465"/>
                <a:ext cx="632609" cy="366093"/>
              </a:xfrm>
              <a:custGeom>
                <a:avLst/>
                <a:gdLst/>
                <a:ahLst/>
                <a:cxnLst/>
                <a:rect l="l" t="t" r="r" b="b"/>
                <a:pathLst>
                  <a:path w="632609" h="366093" extrusionOk="0">
                    <a:moveTo>
                      <a:pt x="632021" y="194119"/>
                    </a:moveTo>
                    <a:cubicBezTo>
                      <a:pt x="627555" y="237173"/>
                      <a:pt x="596952" y="279844"/>
                      <a:pt x="540025" y="312515"/>
                    </a:cubicBezTo>
                    <a:cubicBezTo>
                      <a:pt x="416475" y="383953"/>
                      <a:pt x="216136" y="383953"/>
                      <a:pt x="92586" y="312515"/>
                    </a:cubicBezTo>
                    <a:cubicBezTo>
                      <a:pt x="35564" y="279559"/>
                      <a:pt x="4962" y="237173"/>
                      <a:pt x="590" y="194119"/>
                    </a:cubicBezTo>
                    <a:cubicBezTo>
                      <a:pt x="-4732" y="143637"/>
                      <a:pt x="25965" y="92202"/>
                      <a:pt x="92586" y="53721"/>
                    </a:cubicBezTo>
                    <a:cubicBezTo>
                      <a:pt x="216136" y="-17907"/>
                      <a:pt x="416475" y="-17907"/>
                      <a:pt x="540025" y="53721"/>
                    </a:cubicBezTo>
                    <a:cubicBezTo>
                      <a:pt x="606551" y="92202"/>
                      <a:pt x="637344" y="143637"/>
                      <a:pt x="632021" y="19411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58" name="Google Shape;1358;p27"/>
              <p:cNvSpPr/>
              <p:nvPr/>
            </p:nvSpPr>
            <p:spPr>
              <a:xfrm>
                <a:off x="5736851" y="3365444"/>
                <a:ext cx="631431" cy="344114"/>
              </a:xfrm>
              <a:custGeom>
                <a:avLst/>
                <a:gdLst/>
                <a:ahLst/>
                <a:cxnLst/>
                <a:rect l="l" t="t" r="r" b="b"/>
                <a:pathLst>
                  <a:path w="631431" h="344114" extrusionOk="0">
                    <a:moveTo>
                      <a:pt x="631431" y="172141"/>
                    </a:moveTo>
                    <a:cubicBezTo>
                      <a:pt x="626965" y="215194"/>
                      <a:pt x="596363" y="257866"/>
                      <a:pt x="539435" y="290536"/>
                    </a:cubicBezTo>
                    <a:cubicBezTo>
                      <a:pt x="415886" y="361974"/>
                      <a:pt x="215546" y="361974"/>
                      <a:pt x="91997" y="290536"/>
                    </a:cubicBezTo>
                    <a:cubicBezTo>
                      <a:pt x="34974" y="257580"/>
                      <a:pt x="4372" y="215194"/>
                      <a:pt x="0" y="172141"/>
                    </a:cubicBezTo>
                    <a:cubicBezTo>
                      <a:pt x="4372" y="128992"/>
                      <a:pt x="34974" y="86416"/>
                      <a:pt x="91997" y="53650"/>
                    </a:cubicBezTo>
                    <a:cubicBezTo>
                      <a:pt x="215546" y="-17883"/>
                      <a:pt x="415886" y="-17883"/>
                      <a:pt x="539435" y="53650"/>
                    </a:cubicBezTo>
                    <a:cubicBezTo>
                      <a:pt x="596363" y="86606"/>
                      <a:pt x="626965" y="128992"/>
                      <a:pt x="631431"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59" name="Google Shape;1359;p27"/>
              <p:cNvSpPr/>
              <p:nvPr/>
            </p:nvSpPr>
            <p:spPr>
              <a:xfrm>
                <a:off x="5898416" y="3447859"/>
                <a:ext cx="294651" cy="185451"/>
              </a:xfrm>
              <a:custGeom>
                <a:avLst/>
                <a:gdLst/>
                <a:ahLst/>
                <a:cxnLst/>
                <a:rect l="l" t="t" r="r" b="b"/>
                <a:pathLst>
                  <a:path w="294651" h="185451" extrusionOk="0">
                    <a:moveTo>
                      <a:pt x="149495" y="29813"/>
                    </a:moveTo>
                    <a:cubicBezTo>
                      <a:pt x="145608" y="29756"/>
                      <a:pt x="141730" y="30042"/>
                      <a:pt x="137900" y="30671"/>
                    </a:cubicBezTo>
                    <a:cubicBezTo>
                      <a:pt x="132673" y="31433"/>
                      <a:pt x="126875" y="32480"/>
                      <a:pt x="120413" y="33814"/>
                    </a:cubicBezTo>
                    <a:cubicBezTo>
                      <a:pt x="113950" y="35147"/>
                      <a:pt x="107203" y="36957"/>
                      <a:pt x="100265" y="39052"/>
                    </a:cubicBezTo>
                    <a:cubicBezTo>
                      <a:pt x="93498" y="41053"/>
                      <a:pt x="86884" y="43567"/>
                      <a:pt x="80497" y="46577"/>
                    </a:cubicBezTo>
                    <a:lnTo>
                      <a:pt x="131247" y="76009"/>
                    </a:lnTo>
                    <a:lnTo>
                      <a:pt x="140751" y="72771"/>
                    </a:lnTo>
                    <a:cubicBezTo>
                      <a:pt x="153676" y="68485"/>
                      <a:pt x="165841" y="64770"/>
                      <a:pt x="177341" y="61817"/>
                    </a:cubicBezTo>
                    <a:cubicBezTo>
                      <a:pt x="188089" y="58883"/>
                      <a:pt x="199104" y="57064"/>
                      <a:pt x="210224" y="56388"/>
                    </a:cubicBezTo>
                    <a:cubicBezTo>
                      <a:pt x="220345" y="55702"/>
                      <a:pt x="230505" y="56369"/>
                      <a:pt x="240446" y="58388"/>
                    </a:cubicBezTo>
                    <a:cubicBezTo>
                      <a:pt x="250453" y="60655"/>
                      <a:pt x="260043" y="64475"/>
                      <a:pt x="268862" y="69723"/>
                    </a:cubicBezTo>
                    <a:cubicBezTo>
                      <a:pt x="277644" y="74114"/>
                      <a:pt x="285161" y="80667"/>
                      <a:pt x="290721" y="88773"/>
                    </a:cubicBezTo>
                    <a:cubicBezTo>
                      <a:pt x="294389" y="94717"/>
                      <a:pt x="295549" y="101879"/>
                      <a:pt x="293952" y="108680"/>
                    </a:cubicBezTo>
                    <a:cubicBezTo>
                      <a:pt x="291776" y="116148"/>
                      <a:pt x="287680" y="122920"/>
                      <a:pt x="282072" y="128302"/>
                    </a:cubicBezTo>
                    <a:cubicBezTo>
                      <a:pt x="275239" y="135350"/>
                      <a:pt x="267617" y="141580"/>
                      <a:pt x="259358" y="146875"/>
                    </a:cubicBezTo>
                    <a:lnTo>
                      <a:pt x="291671" y="165925"/>
                    </a:lnTo>
                    <a:lnTo>
                      <a:pt x="273994" y="176117"/>
                    </a:lnTo>
                    <a:lnTo>
                      <a:pt x="241396" y="157067"/>
                    </a:lnTo>
                    <a:cubicBezTo>
                      <a:pt x="225867" y="164735"/>
                      <a:pt x="209635" y="170898"/>
                      <a:pt x="192927" y="175450"/>
                    </a:cubicBezTo>
                    <a:cubicBezTo>
                      <a:pt x="175440" y="180289"/>
                      <a:pt x="157573" y="183633"/>
                      <a:pt x="139516" y="185452"/>
                    </a:cubicBezTo>
                    <a:lnTo>
                      <a:pt x="122409" y="154876"/>
                    </a:lnTo>
                    <a:cubicBezTo>
                      <a:pt x="127180" y="154753"/>
                      <a:pt x="131941" y="154372"/>
                      <a:pt x="136664" y="153734"/>
                    </a:cubicBezTo>
                    <a:cubicBezTo>
                      <a:pt x="143821" y="152924"/>
                      <a:pt x="150930" y="151714"/>
                      <a:pt x="157953" y="150114"/>
                    </a:cubicBezTo>
                    <a:cubicBezTo>
                      <a:pt x="165841" y="148400"/>
                      <a:pt x="174109" y="146304"/>
                      <a:pt x="182853" y="143732"/>
                    </a:cubicBezTo>
                    <a:cubicBezTo>
                      <a:pt x="191340" y="141151"/>
                      <a:pt x="199627" y="137970"/>
                      <a:pt x="207658" y="134207"/>
                    </a:cubicBezTo>
                    <a:lnTo>
                      <a:pt x="156812" y="104966"/>
                    </a:lnTo>
                    <a:lnTo>
                      <a:pt x="150255" y="107251"/>
                    </a:lnTo>
                    <a:lnTo>
                      <a:pt x="143317" y="109347"/>
                    </a:lnTo>
                    <a:cubicBezTo>
                      <a:pt x="130582" y="113538"/>
                      <a:pt x="118892" y="116872"/>
                      <a:pt x="108343" y="118872"/>
                    </a:cubicBezTo>
                    <a:cubicBezTo>
                      <a:pt x="98545" y="121149"/>
                      <a:pt x="88556" y="122492"/>
                      <a:pt x="78501" y="122873"/>
                    </a:cubicBezTo>
                    <a:cubicBezTo>
                      <a:pt x="69691" y="123187"/>
                      <a:pt x="60872" y="122358"/>
                      <a:pt x="52271" y="120396"/>
                    </a:cubicBezTo>
                    <a:cubicBezTo>
                      <a:pt x="43698" y="118453"/>
                      <a:pt x="35468" y="115243"/>
                      <a:pt x="27846" y="110871"/>
                    </a:cubicBezTo>
                    <a:cubicBezTo>
                      <a:pt x="19540" y="106518"/>
                      <a:pt x="12326" y="100327"/>
                      <a:pt x="6748" y="92774"/>
                    </a:cubicBezTo>
                    <a:cubicBezTo>
                      <a:pt x="2604" y="87078"/>
                      <a:pt x="580" y="80096"/>
                      <a:pt x="1045" y="73057"/>
                    </a:cubicBezTo>
                    <a:cubicBezTo>
                      <a:pt x="1787" y="65789"/>
                      <a:pt x="4704" y="58922"/>
                      <a:pt x="9409" y="53340"/>
                    </a:cubicBezTo>
                    <a:cubicBezTo>
                      <a:pt x="15197" y="45939"/>
                      <a:pt x="22125" y="39500"/>
                      <a:pt x="29937" y="34290"/>
                    </a:cubicBezTo>
                    <a:lnTo>
                      <a:pt x="0" y="16954"/>
                    </a:lnTo>
                    <a:lnTo>
                      <a:pt x="17582" y="6763"/>
                    </a:lnTo>
                    <a:lnTo>
                      <a:pt x="47234" y="23908"/>
                    </a:lnTo>
                    <a:cubicBezTo>
                      <a:pt x="61176" y="17059"/>
                      <a:pt x="75793" y="11697"/>
                      <a:pt x="90856" y="7906"/>
                    </a:cubicBezTo>
                    <a:cubicBezTo>
                      <a:pt x="105188" y="4239"/>
                      <a:pt x="119767" y="1591"/>
                      <a:pt x="134479" y="0"/>
                    </a:cubicBezTo>
                    <a:close/>
                    <a:moveTo>
                      <a:pt x="63105" y="83153"/>
                    </a:moveTo>
                    <a:cubicBezTo>
                      <a:pt x="69786" y="86992"/>
                      <a:pt x="77494" y="88659"/>
                      <a:pt x="85154" y="87916"/>
                    </a:cubicBezTo>
                    <a:cubicBezTo>
                      <a:pt x="95447" y="86754"/>
                      <a:pt x="105587" y="84449"/>
                      <a:pt x="115376" y="81058"/>
                    </a:cubicBezTo>
                    <a:lnTo>
                      <a:pt x="67857" y="53531"/>
                    </a:lnTo>
                    <a:cubicBezTo>
                      <a:pt x="50275" y="65056"/>
                      <a:pt x="48849" y="74867"/>
                      <a:pt x="63105" y="83153"/>
                    </a:cubicBezTo>
                    <a:close/>
                    <a:moveTo>
                      <a:pt x="229992" y="97060"/>
                    </a:moveTo>
                    <a:cubicBezTo>
                      <a:pt x="222693" y="93135"/>
                      <a:pt x="214339" y="91631"/>
                      <a:pt x="206137" y="92774"/>
                    </a:cubicBezTo>
                    <a:cubicBezTo>
                      <a:pt x="194894" y="94278"/>
                      <a:pt x="183803" y="96736"/>
                      <a:pt x="172969" y="100108"/>
                    </a:cubicBezTo>
                    <a:lnTo>
                      <a:pt x="220488" y="127540"/>
                    </a:lnTo>
                    <a:cubicBezTo>
                      <a:pt x="240512" y="115157"/>
                      <a:pt x="243677" y="104994"/>
                      <a:pt x="229992" y="9706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60" name="Google Shape;1360;p27"/>
              <p:cNvSpPr/>
              <p:nvPr/>
            </p:nvSpPr>
            <p:spPr>
              <a:xfrm>
                <a:off x="6020539" y="3585400"/>
                <a:ext cx="19482" cy="25526"/>
              </a:xfrm>
              <a:custGeom>
                <a:avLst/>
                <a:gdLst/>
                <a:ahLst/>
                <a:cxnLst/>
                <a:rect l="l" t="t" r="r" b="b"/>
                <a:pathLst>
                  <a:path w="19482" h="25526" extrusionOk="0">
                    <a:moveTo>
                      <a:pt x="0" y="17145"/>
                    </a:moveTo>
                    <a:cubicBezTo>
                      <a:pt x="285" y="11430"/>
                      <a:pt x="285" y="5715"/>
                      <a:pt x="0" y="0"/>
                    </a:cubicBezTo>
                    <a:lnTo>
                      <a:pt x="19483" y="12478"/>
                    </a:lnTo>
                    <a:lnTo>
                      <a:pt x="11024"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61" name="Google Shape;1361;p27"/>
              <p:cNvSpPr/>
              <p:nvPr/>
            </p:nvSpPr>
            <p:spPr>
              <a:xfrm>
                <a:off x="6147700" y="3596258"/>
                <a:ext cx="42101" cy="19716"/>
              </a:xfrm>
              <a:custGeom>
                <a:avLst/>
                <a:gdLst/>
                <a:ahLst/>
                <a:cxnLst/>
                <a:rect l="l" t="t" r="r" b="b"/>
                <a:pathLst>
                  <a:path w="42101" h="19716" extrusionOk="0">
                    <a:moveTo>
                      <a:pt x="42102" y="17145"/>
                    </a:moveTo>
                    <a:lnTo>
                      <a:pt x="42102" y="0"/>
                    </a:lnTo>
                    <a:lnTo>
                      <a:pt x="0" y="3238"/>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62" name="Google Shape;1362;p27"/>
              <p:cNvSpPr/>
              <p:nvPr/>
            </p:nvSpPr>
            <p:spPr>
              <a:xfrm>
                <a:off x="6161861" y="3533013"/>
                <a:ext cx="31457" cy="17335"/>
              </a:xfrm>
              <a:custGeom>
                <a:avLst/>
                <a:gdLst/>
                <a:ahLst/>
                <a:cxnLst/>
                <a:rect l="l" t="t" r="r" b="b"/>
                <a:pathLst>
                  <a:path w="31457" h="17335" extrusionOk="0">
                    <a:moveTo>
                      <a:pt x="31458" y="17335"/>
                    </a:moveTo>
                    <a:lnTo>
                      <a:pt x="31458" y="0"/>
                    </a:lnTo>
                    <a:lnTo>
                      <a:pt x="0" y="11430"/>
                    </a:lnTo>
                    <a:lnTo>
                      <a:pt x="31458" y="1733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63" name="Google Shape;1363;p27"/>
              <p:cNvSpPr/>
              <p:nvPr/>
            </p:nvSpPr>
            <p:spPr>
              <a:xfrm>
                <a:off x="6062736" y="3539394"/>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527"/>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64" name="Google Shape;1364;p27"/>
              <p:cNvSpPr/>
              <p:nvPr/>
            </p:nvSpPr>
            <p:spPr>
              <a:xfrm>
                <a:off x="5966368" y="3484530"/>
                <a:ext cx="58543" cy="38957"/>
              </a:xfrm>
              <a:custGeom>
                <a:avLst/>
                <a:gdLst/>
                <a:ahLst/>
                <a:cxnLst/>
                <a:rect l="l" t="t" r="r" b="b"/>
                <a:pathLst>
                  <a:path w="58543" h="38957" extrusionOk="0">
                    <a:moveTo>
                      <a:pt x="0" y="11144"/>
                    </a:moveTo>
                    <a:lnTo>
                      <a:pt x="49040" y="38957"/>
                    </a:lnTo>
                    <a:lnTo>
                      <a:pt x="58543" y="31623"/>
                    </a:lnTo>
                    <a:cubicBezTo>
                      <a:pt x="58543" y="31623"/>
                      <a:pt x="52366" y="24575"/>
                      <a:pt x="51986" y="23908"/>
                    </a:cubicBezTo>
                    <a:cubicBezTo>
                      <a:pt x="47566" y="18898"/>
                      <a:pt x="42406" y="14592"/>
                      <a:pt x="36685" y="11144"/>
                    </a:cubicBezTo>
                    <a:cubicBezTo>
                      <a:pt x="33073" y="10477"/>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65" name="Google Shape;1365;p27"/>
              <p:cNvSpPr/>
              <p:nvPr/>
            </p:nvSpPr>
            <p:spPr>
              <a:xfrm>
                <a:off x="6020539" y="3453098"/>
                <a:ext cx="27370" cy="24574"/>
              </a:xfrm>
              <a:custGeom>
                <a:avLst/>
                <a:gdLst/>
                <a:ahLst/>
                <a:cxnLst/>
                <a:rect l="l" t="t" r="r" b="b"/>
                <a:pathLst>
                  <a:path w="27370" h="24574" extrusionOk="0">
                    <a:moveTo>
                      <a:pt x="27371" y="24575"/>
                    </a:moveTo>
                    <a:lnTo>
                      <a:pt x="27371" y="7334"/>
                    </a:lnTo>
                    <a:lnTo>
                      <a:pt x="4847" y="0"/>
                    </a:lnTo>
                    <a:lnTo>
                      <a:pt x="0" y="13525"/>
                    </a:lnTo>
                    <a:lnTo>
                      <a:pt x="1236" y="19621"/>
                    </a:lnTo>
                    <a:lnTo>
                      <a:pt x="27371"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66" name="Google Shape;1366;p27"/>
              <p:cNvSpPr/>
              <p:nvPr/>
            </p:nvSpPr>
            <p:spPr>
              <a:xfrm>
                <a:off x="5898416" y="3448050"/>
                <a:ext cx="26040" cy="19430"/>
              </a:xfrm>
              <a:custGeom>
                <a:avLst/>
                <a:gdLst/>
                <a:ahLst/>
                <a:cxnLst/>
                <a:rect l="l" t="t" r="r" b="b"/>
                <a:pathLst>
                  <a:path w="26040" h="19430"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67" name="Google Shape;1367;p27"/>
              <p:cNvSpPr/>
              <p:nvPr/>
            </p:nvSpPr>
            <p:spPr>
              <a:xfrm>
                <a:off x="5899366" y="3505676"/>
                <a:ext cx="30317" cy="30194"/>
              </a:xfrm>
              <a:custGeom>
                <a:avLst/>
                <a:gdLst/>
                <a:ahLst/>
                <a:cxnLst/>
                <a:rect l="l" t="t" r="r" b="b"/>
                <a:pathLst>
                  <a:path w="30317" h="30194" extrusionOk="0">
                    <a:moveTo>
                      <a:pt x="0" y="17812"/>
                    </a:moveTo>
                    <a:lnTo>
                      <a:pt x="0" y="0"/>
                    </a:lnTo>
                    <a:lnTo>
                      <a:pt x="30317" y="0"/>
                    </a:lnTo>
                    <a:lnTo>
                      <a:pt x="22999" y="15907"/>
                    </a:lnTo>
                    <a:lnTo>
                      <a:pt x="9979" y="3019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68" name="Google Shape;1368;p27"/>
              <p:cNvSpPr/>
              <p:nvPr/>
            </p:nvSpPr>
            <p:spPr>
              <a:xfrm>
                <a:off x="5898416" y="3431095"/>
                <a:ext cx="294657" cy="185070"/>
              </a:xfrm>
              <a:custGeom>
                <a:avLst/>
                <a:gdLst/>
                <a:ahLst/>
                <a:cxnLst/>
                <a:rect l="l" t="t" r="r" b="b"/>
                <a:pathLst>
                  <a:path w="294657" h="185070" extrusionOk="0">
                    <a:moveTo>
                      <a:pt x="149495" y="29337"/>
                    </a:moveTo>
                    <a:cubicBezTo>
                      <a:pt x="145608" y="29327"/>
                      <a:pt x="141730" y="29642"/>
                      <a:pt x="137900" y="30289"/>
                    </a:cubicBezTo>
                    <a:cubicBezTo>
                      <a:pt x="132673" y="31051"/>
                      <a:pt x="126875" y="32099"/>
                      <a:pt x="120413" y="33433"/>
                    </a:cubicBezTo>
                    <a:cubicBezTo>
                      <a:pt x="113950" y="34766"/>
                      <a:pt x="107203" y="36576"/>
                      <a:pt x="100265" y="38576"/>
                    </a:cubicBezTo>
                    <a:cubicBezTo>
                      <a:pt x="93508" y="40653"/>
                      <a:pt x="86903" y="43196"/>
                      <a:pt x="80497" y="46196"/>
                    </a:cubicBezTo>
                    <a:lnTo>
                      <a:pt x="131247" y="75629"/>
                    </a:lnTo>
                    <a:lnTo>
                      <a:pt x="140751" y="72390"/>
                    </a:lnTo>
                    <a:cubicBezTo>
                      <a:pt x="153676" y="68104"/>
                      <a:pt x="165841" y="64389"/>
                      <a:pt x="177341" y="61436"/>
                    </a:cubicBezTo>
                    <a:cubicBezTo>
                      <a:pt x="188089" y="58522"/>
                      <a:pt x="199104" y="56664"/>
                      <a:pt x="210224" y="55912"/>
                    </a:cubicBezTo>
                    <a:cubicBezTo>
                      <a:pt x="220345" y="55302"/>
                      <a:pt x="230505" y="56007"/>
                      <a:pt x="240446" y="58007"/>
                    </a:cubicBezTo>
                    <a:cubicBezTo>
                      <a:pt x="250463" y="60227"/>
                      <a:pt x="260062" y="64056"/>
                      <a:pt x="268862" y="69342"/>
                    </a:cubicBezTo>
                    <a:cubicBezTo>
                      <a:pt x="277663" y="73705"/>
                      <a:pt x="285190" y="80267"/>
                      <a:pt x="290721" y="88392"/>
                    </a:cubicBezTo>
                    <a:cubicBezTo>
                      <a:pt x="294399" y="94336"/>
                      <a:pt x="295558" y="101498"/>
                      <a:pt x="293952" y="108299"/>
                    </a:cubicBezTo>
                    <a:cubicBezTo>
                      <a:pt x="291757" y="115757"/>
                      <a:pt x="287661" y="122520"/>
                      <a:pt x="282072" y="127921"/>
                    </a:cubicBezTo>
                    <a:cubicBezTo>
                      <a:pt x="275239" y="134969"/>
                      <a:pt x="267617" y="141199"/>
                      <a:pt x="259358" y="146495"/>
                    </a:cubicBezTo>
                    <a:lnTo>
                      <a:pt x="291671" y="165545"/>
                    </a:lnTo>
                    <a:lnTo>
                      <a:pt x="273994" y="175736"/>
                    </a:lnTo>
                    <a:lnTo>
                      <a:pt x="241396" y="156686"/>
                    </a:lnTo>
                    <a:cubicBezTo>
                      <a:pt x="225867" y="164354"/>
                      <a:pt x="209635" y="170517"/>
                      <a:pt x="192927" y="175070"/>
                    </a:cubicBezTo>
                    <a:cubicBezTo>
                      <a:pt x="175440" y="179908"/>
                      <a:pt x="157573" y="183252"/>
                      <a:pt x="139516" y="185071"/>
                    </a:cubicBezTo>
                    <a:lnTo>
                      <a:pt x="122409" y="154496"/>
                    </a:lnTo>
                    <a:cubicBezTo>
                      <a:pt x="127180" y="154372"/>
                      <a:pt x="131941" y="153991"/>
                      <a:pt x="136664" y="153353"/>
                    </a:cubicBezTo>
                    <a:cubicBezTo>
                      <a:pt x="143032" y="152590"/>
                      <a:pt x="150160" y="151447"/>
                      <a:pt x="157953" y="149733"/>
                    </a:cubicBezTo>
                    <a:cubicBezTo>
                      <a:pt x="165746" y="148019"/>
                      <a:pt x="174109" y="145923"/>
                      <a:pt x="182853" y="143351"/>
                    </a:cubicBezTo>
                    <a:cubicBezTo>
                      <a:pt x="191340" y="140770"/>
                      <a:pt x="199627" y="137589"/>
                      <a:pt x="207658" y="133826"/>
                    </a:cubicBezTo>
                    <a:lnTo>
                      <a:pt x="157098" y="104585"/>
                    </a:lnTo>
                    <a:lnTo>
                      <a:pt x="150540" y="106871"/>
                    </a:lnTo>
                    <a:lnTo>
                      <a:pt x="143602" y="108966"/>
                    </a:lnTo>
                    <a:cubicBezTo>
                      <a:pt x="130867" y="113157"/>
                      <a:pt x="119177" y="116491"/>
                      <a:pt x="108628" y="118491"/>
                    </a:cubicBezTo>
                    <a:cubicBezTo>
                      <a:pt x="98830" y="120767"/>
                      <a:pt x="88841" y="122111"/>
                      <a:pt x="78786" y="122491"/>
                    </a:cubicBezTo>
                    <a:cubicBezTo>
                      <a:pt x="69976" y="122758"/>
                      <a:pt x="61166" y="121929"/>
                      <a:pt x="52556" y="120015"/>
                    </a:cubicBezTo>
                    <a:cubicBezTo>
                      <a:pt x="44002" y="118034"/>
                      <a:pt x="35772" y="114824"/>
                      <a:pt x="28131" y="110490"/>
                    </a:cubicBezTo>
                    <a:cubicBezTo>
                      <a:pt x="19796" y="106137"/>
                      <a:pt x="12573" y="99908"/>
                      <a:pt x="7033" y="92297"/>
                    </a:cubicBezTo>
                    <a:cubicBezTo>
                      <a:pt x="2889" y="86630"/>
                      <a:pt x="865" y="79686"/>
                      <a:pt x="1331" y="72676"/>
                    </a:cubicBezTo>
                    <a:cubicBezTo>
                      <a:pt x="2072" y="65380"/>
                      <a:pt x="4989" y="58474"/>
                      <a:pt x="9694" y="52864"/>
                    </a:cubicBezTo>
                    <a:cubicBezTo>
                      <a:pt x="15482" y="45453"/>
                      <a:pt x="22410" y="39024"/>
                      <a:pt x="30222" y="33814"/>
                    </a:cubicBezTo>
                    <a:lnTo>
                      <a:pt x="0" y="16954"/>
                    </a:lnTo>
                    <a:lnTo>
                      <a:pt x="17582" y="6763"/>
                    </a:lnTo>
                    <a:lnTo>
                      <a:pt x="47234" y="23908"/>
                    </a:lnTo>
                    <a:cubicBezTo>
                      <a:pt x="61157" y="17021"/>
                      <a:pt x="75783" y="11649"/>
                      <a:pt x="90856" y="7906"/>
                    </a:cubicBezTo>
                    <a:cubicBezTo>
                      <a:pt x="105188" y="4239"/>
                      <a:pt x="119767" y="1591"/>
                      <a:pt x="134479" y="0"/>
                    </a:cubicBezTo>
                    <a:close/>
                    <a:moveTo>
                      <a:pt x="63105" y="82772"/>
                    </a:moveTo>
                    <a:cubicBezTo>
                      <a:pt x="69786" y="86611"/>
                      <a:pt x="77494" y="88278"/>
                      <a:pt x="85154" y="87535"/>
                    </a:cubicBezTo>
                    <a:cubicBezTo>
                      <a:pt x="95437" y="86325"/>
                      <a:pt x="105568" y="84020"/>
                      <a:pt x="115376" y="80677"/>
                    </a:cubicBezTo>
                    <a:lnTo>
                      <a:pt x="67857" y="53150"/>
                    </a:lnTo>
                    <a:cubicBezTo>
                      <a:pt x="50275" y="64579"/>
                      <a:pt x="48849" y="74104"/>
                      <a:pt x="63105" y="82772"/>
                    </a:cubicBezTo>
                    <a:close/>
                    <a:moveTo>
                      <a:pt x="229992" y="96679"/>
                    </a:moveTo>
                    <a:cubicBezTo>
                      <a:pt x="222721" y="92678"/>
                      <a:pt x="214339" y="91173"/>
                      <a:pt x="206137" y="92393"/>
                    </a:cubicBezTo>
                    <a:cubicBezTo>
                      <a:pt x="194894" y="93897"/>
                      <a:pt x="183803" y="96355"/>
                      <a:pt x="172969" y="99727"/>
                    </a:cubicBezTo>
                    <a:lnTo>
                      <a:pt x="220488" y="127063"/>
                    </a:lnTo>
                    <a:cubicBezTo>
                      <a:pt x="240351" y="114776"/>
                      <a:pt x="243677" y="104585"/>
                      <a:pt x="22999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369" name="Google Shape;1369;p27"/>
            <p:cNvGrpSpPr/>
            <p:nvPr/>
          </p:nvGrpSpPr>
          <p:grpSpPr>
            <a:xfrm>
              <a:off x="3829623" y="2378741"/>
              <a:ext cx="883852" cy="621029"/>
              <a:chOff x="5639248" y="3120866"/>
              <a:chExt cx="883852" cy="621029"/>
            </a:xfrm>
          </p:grpSpPr>
          <p:sp>
            <p:nvSpPr>
              <p:cNvPr id="1370" name="Google Shape;1370;p27"/>
              <p:cNvSpPr/>
              <p:nvPr/>
            </p:nvSpPr>
            <p:spPr>
              <a:xfrm>
                <a:off x="5639248" y="3230403"/>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71" name="Google Shape;1371;p27"/>
              <p:cNvSpPr/>
              <p:nvPr/>
            </p:nvSpPr>
            <p:spPr>
              <a:xfrm>
                <a:off x="5639343" y="3373564"/>
                <a:ext cx="87339" cy="116490"/>
              </a:xfrm>
              <a:custGeom>
                <a:avLst/>
                <a:gdLst/>
                <a:ahLst/>
                <a:cxnLst/>
                <a:rect l="l" t="t" r="r" b="b"/>
                <a:pathLst>
                  <a:path w="87339" h="116490" extrusionOk="0">
                    <a:moveTo>
                      <a:pt x="0" y="116491"/>
                    </a:moveTo>
                    <a:lnTo>
                      <a:pt x="0" y="0"/>
                    </a:lnTo>
                    <a:lnTo>
                      <a:pt x="87340" y="77915"/>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72" name="Google Shape;1372;p27"/>
              <p:cNvSpPr/>
              <p:nvPr/>
            </p:nvSpPr>
            <p:spPr>
              <a:xfrm>
                <a:off x="6456573" y="3376612"/>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73" name="Google Shape;1373;p27"/>
              <p:cNvSpPr/>
              <p:nvPr/>
            </p:nvSpPr>
            <p:spPr>
              <a:xfrm>
                <a:off x="5639248" y="312086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74" name="Google Shape;1374;p27"/>
              <p:cNvSpPr/>
              <p:nvPr/>
            </p:nvSpPr>
            <p:spPr>
              <a:xfrm>
                <a:off x="5764868" y="3190470"/>
                <a:ext cx="632686" cy="366117"/>
              </a:xfrm>
              <a:custGeom>
                <a:avLst/>
                <a:gdLst/>
                <a:ahLst/>
                <a:cxnLst/>
                <a:rect l="l" t="t" r="r" b="b"/>
                <a:pathLst>
                  <a:path w="632686" h="366117" extrusionOk="0">
                    <a:moveTo>
                      <a:pt x="632117" y="194048"/>
                    </a:moveTo>
                    <a:cubicBezTo>
                      <a:pt x="627555" y="237101"/>
                      <a:pt x="596952" y="279773"/>
                      <a:pt x="540025" y="312539"/>
                    </a:cubicBezTo>
                    <a:cubicBezTo>
                      <a:pt x="416475" y="383976"/>
                      <a:pt x="216136" y="383976"/>
                      <a:pt x="92586" y="312539"/>
                    </a:cubicBezTo>
                    <a:cubicBezTo>
                      <a:pt x="35564" y="279487"/>
                      <a:pt x="4961" y="237101"/>
                      <a:pt x="590" y="194048"/>
                    </a:cubicBezTo>
                    <a:cubicBezTo>
                      <a:pt x="-4732" y="143661"/>
                      <a:pt x="25965" y="92131"/>
                      <a:pt x="92586" y="53650"/>
                    </a:cubicBezTo>
                    <a:cubicBezTo>
                      <a:pt x="216136" y="-17883"/>
                      <a:pt x="416475" y="-17883"/>
                      <a:pt x="540025" y="53650"/>
                    </a:cubicBezTo>
                    <a:cubicBezTo>
                      <a:pt x="606646" y="92131"/>
                      <a:pt x="637344" y="143280"/>
                      <a:pt x="632117"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75" name="Google Shape;1375;p27"/>
              <p:cNvSpPr/>
              <p:nvPr/>
            </p:nvSpPr>
            <p:spPr>
              <a:xfrm>
                <a:off x="5765458" y="3212377"/>
                <a:ext cx="631526" cy="344209"/>
              </a:xfrm>
              <a:custGeom>
                <a:avLst/>
                <a:gdLst/>
                <a:ahLst/>
                <a:cxnLst/>
                <a:rect l="l" t="t" r="r" b="b"/>
                <a:pathLst>
                  <a:path w="631526" h="344209" extrusionOk="0">
                    <a:moveTo>
                      <a:pt x="631527" y="172141"/>
                    </a:moveTo>
                    <a:cubicBezTo>
                      <a:pt x="626965" y="215194"/>
                      <a:pt x="596363" y="257866"/>
                      <a:pt x="539435" y="290631"/>
                    </a:cubicBezTo>
                    <a:cubicBezTo>
                      <a:pt x="415886" y="362069"/>
                      <a:pt x="215546" y="362069"/>
                      <a:pt x="91997" y="290631"/>
                    </a:cubicBezTo>
                    <a:cubicBezTo>
                      <a:pt x="34974" y="257580"/>
                      <a:pt x="4372" y="215194"/>
                      <a:pt x="0" y="172141"/>
                    </a:cubicBezTo>
                    <a:cubicBezTo>
                      <a:pt x="4372" y="129088"/>
                      <a:pt x="35069" y="86416"/>
                      <a:pt x="91997" y="53650"/>
                    </a:cubicBezTo>
                    <a:cubicBezTo>
                      <a:pt x="215546" y="-17883"/>
                      <a:pt x="415886" y="-17883"/>
                      <a:pt x="539435" y="53650"/>
                    </a:cubicBezTo>
                    <a:cubicBezTo>
                      <a:pt x="596363" y="86701"/>
                      <a:pt x="626965" y="129088"/>
                      <a:pt x="631527"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76" name="Google Shape;1376;p27"/>
              <p:cNvSpPr/>
              <p:nvPr/>
            </p:nvSpPr>
            <p:spPr>
              <a:xfrm>
                <a:off x="5927022" y="3295364"/>
                <a:ext cx="294875" cy="184213"/>
              </a:xfrm>
              <a:custGeom>
                <a:avLst/>
                <a:gdLst/>
                <a:ahLst/>
                <a:cxnLst/>
                <a:rect l="l" t="t" r="r" b="b"/>
                <a:pathLst>
                  <a:path w="294875" h="184213" extrusionOk="0">
                    <a:moveTo>
                      <a:pt x="149495" y="28861"/>
                    </a:moveTo>
                    <a:cubicBezTo>
                      <a:pt x="145608" y="28851"/>
                      <a:pt x="141730" y="29166"/>
                      <a:pt x="137900" y="29813"/>
                    </a:cubicBezTo>
                    <a:cubicBezTo>
                      <a:pt x="132673" y="30575"/>
                      <a:pt x="126876" y="31623"/>
                      <a:pt x="120413" y="32956"/>
                    </a:cubicBezTo>
                    <a:cubicBezTo>
                      <a:pt x="113950" y="34290"/>
                      <a:pt x="107298" y="36004"/>
                      <a:pt x="100265" y="38100"/>
                    </a:cubicBezTo>
                    <a:cubicBezTo>
                      <a:pt x="93498" y="40148"/>
                      <a:pt x="86893" y="42701"/>
                      <a:pt x="80497" y="45720"/>
                    </a:cubicBezTo>
                    <a:lnTo>
                      <a:pt x="131247" y="75057"/>
                    </a:lnTo>
                    <a:lnTo>
                      <a:pt x="140751" y="71914"/>
                    </a:lnTo>
                    <a:cubicBezTo>
                      <a:pt x="153676" y="67532"/>
                      <a:pt x="165841" y="63913"/>
                      <a:pt x="177341" y="60865"/>
                    </a:cubicBezTo>
                    <a:cubicBezTo>
                      <a:pt x="188108" y="58026"/>
                      <a:pt x="199114" y="56207"/>
                      <a:pt x="210224" y="55435"/>
                    </a:cubicBezTo>
                    <a:cubicBezTo>
                      <a:pt x="220374" y="54826"/>
                      <a:pt x="230571" y="55531"/>
                      <a:pt x="240541" y="57531"/>
                    </a:cubicBezTo>
                    <a:cubicBezTo>
                      <a:pt x="250577" y="59760"/>
                      <a:pt x="260195" y="63551"/>
                      <a:pt x="269052" y="68771"/>
                    </a:cubicBezTo>
                    <a:cubicBezTo>
                      <a:pt x="277824" y="73171"/>
                      <a:pt x="285351" y="79724"/>
                      <a:pt x="290911" y="87821"/>
                    </a:cubicBezTo>
                    <a:cubicBezTo>
                      <a:pt x="294627" y="93745"/>
                      <a:pt x="295796" y="100927"/>
                      <a:pt x="294142" y="107728"/>
                    </a:cubicBezTo>
                    <a:cubicBezTo>
                      <a:pt x="291985" y="115205"/>
                      <a:pt x="287889" y="121977"/>
                      <a:pt x="282262" y="127349"/>
                    </a:cubicBezTo>
                    <a:cubicBezTo>
                      <a:pt x="275315" y="134379"/>
                      <a:pt x="267522" y="140522"/>
                      <a:pt x="259073" y="145637"/>
                    </a:cubicBezTo>
                    <a:lnTo>
                      <a:pt x="291386" y="164687"/>
                    </a:lnTo>
                    <a:lnTo>
                      <a:pt x="273709" y="174879"/>
                    </a:lnTo>
                    <a:lnTo>
                      <a:pt x="241111" y="155829"/>
                    </a:lnTo>
                    <a:cubicBezTo>
                      <a:pt x="225572" y="163487"/>
                      <a:pt x="209349" y="169650"/>
                      <a:pt x="192642" y="174212"/>
                    </a:cubicBezTo>
                    <a:cubicBezTo>
                      <a:pt x="175155" y="179051"/>
                      <a:pt x="157288" y="182394"/>
                      <a:pt x="139230" y="184213"/>
                    </a:cubicBezTo>
                    <a:lnTo>
                      <a:pt x="122219" y="153638"/>
                    </a:lnTo>
                    <a:cubicBezTo>
                      <a:pt x="126952" y="153514"/>
                      <a:pt x="131684" y="153133"/>
                      <a:pt x="136379" y="152495"/>
                    </a:cubicBezTo>
                    <a:cubicBezTo>
                      <a:pt x="142842" y="151733"/>
                      <a:pt x="149875" y="150590"/>
                      <a:pt x="157763" y="148876"/>
                    </a:cubicBezTo>
                    <a:cubicBezTo>
                      <a:pt x="165651" y="147161"/>
                      <a:pt x="173824" y="145066"/>
                      <a:pt x="182568" y="142494"/>
                    </a:cubicBezTo>
                    <a:cubicBezTo>
                      <a:pt x="191074" y="139970"/>
                      <a:pt x="199361" y="136779"/>
                      <a:pt x="207373" y="132969"/>
                    </a:cubicBezTo>
                    <a:lnTo>
                      <a:pt x="156812" y="105061"/>
                    </a:lnTo>
                    <a:lnTo>
                      <a:pt x="150255" y="107347"/>
                    </a:lnTo>
                    <a:lnTo>
                      <a:pt x="143317" y="109442"/>
                    </a:lnTo>
                    <a:cubicBezTo>
                      <a:pt x="130582" y="113633"/>
                      <a:pt x="118987" y="116872"/>
                      <a:pt x="108343" y="118967"/>
                    </a:cubicBezTo>
                    <a:cubicBezTo>
                      <a:pt x="98573" y="121244"/>
                      <a:pt x="88613" y="122577"/>
                      <a:pt x="78596" y="122968"/>
                    </a:cubicBezTo>
                    <a:cubicBezTo>
                      <a:pt x="69758" y="123311"/>
                      <a:pt x="60910" y="122511"/>
                      <a:pt x="52271" y="120587"/>
                    </a:cubicBezTo>
                    <a:cubicBezTo>
                      <a:pt x="43736" y="118615"/>
                      <a:pt x="35544" y="115405"/>
                      <a:pt x="27941" y="111062"/>
                    </a:cubicBezTo>
                    <a:cubicBezTo>
                      <a:pt x="19578" y="106709"/>
                      <a:pt x="12326" y="100479"/>
                      <a:pt x="6748" y="92869"/>
                    </a:cubicBezTo>
                    <a:cubicBezTo>
                      <a:pt x="2690" y="87163"/>
                      <a:pt x="675" y="80248"/>
                      <a:pt x="1045" y="73247"/>
                    </a:cubicBezTo>
                    <a:cubicBezTo>
                      <a:pt x="1768" y="65951"/>
                      <a:pt x="4685" y="59036"/>
                      <a:pt x="9409" y="53435"/>
                    </a:cubicBezTo>
                    <a:cubicBezTo>
                      <a:pt x="15216" y="46053"/>
                      <a:pt x="22144" y="39624"/>
                      <a:pt x="29937" y="34385"/>
                    </a:cubicBezTo>
                    <a:lnTo>
                      <a:pt x="0" y="17050"/>
                    </a:lnTo>
                    <a:lnTo>
                      <a:pt x="17582" y="6858"/>
                    </a:lnTo>
                    <a:lnTo>
                      <a:pt x="47329" y="24003"/>
                    </a:lnTo>
                    <a:cubicBezTo>
                      <a:pt x="61214" y="17069"/>
                      <a:pt x="75802" y="11668"/>
                      <a:pt x="90856" y="7906"/>
                    </a:cubicBezTo>
                    <a:cubicBezTo>
                      <a:pt x="105207" y="4324"/>
                      <a:pt x="119786" y="1686"/>
                      <a:pt x="134479" y="0"/>
                    </a:cubicBezTo>
                    <a:close/>
                    <a:moveTo>
                      <a:pt x="63105" y="82201"/>
                    </a:moveTo>
                    <a:cubicBezTo>
                      <a:pt x="69758" y="86116"/>
                      <a:pt x="77484" y="87782"/>
                      <a:pt x="85154" y="86963"/>
                    </a:cubicBezTo>
                    <a:cubicBezTo>
                      <a:pt x="95475" y="85792"/>
                      <a:pt x="105635" y="83525"/>
                      <a:pt x="115471" y="80200"/>
                    </a:cubicBezTo>
                    <a:lnTo>
                      <a:pt x="67952" y="52673"/>
                    </a:lnTo>
                    <a:cubicBezTo>
                      <a:pt x="50180" y="64484"/>
                      <a:pt x="48849" y="74390"/>
                      <a:pt x="63105" y="82582"/>
                    </a:cubicBezTo>
                    <a:close/>
                    <a:moveTo>
                      <a:pt x="229992" y="96203"/>
                    </a:moveTo>
                    <a:cubicBezTo>
                      <a:pt x="222750" y="92221"/>
                      <a:pt x="214405" y="90716"/>
                      <a:pt x="206232" y="91916"/>
                    </a:cubicBezTo>
                    <a:cubicBezTo>
                      <a:pt x="194951" y="93374"/>
                      <a:pt x="183822" y="95831"/>
                      <a:pt x="172969" y="99250"/>
                    </a:cubicBezTo>
                    <a:lnTo>
                      <a:pt x="220488" y="126587"/>
                    </a:lnTo>
                    <a:cubicBezTo>
                      <a:pt x="240512" y="114462"/>
                      <a:pt x="243677" y="104461"/>
                      <a:pt x="229992" y="9658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77" name="Google Shape;1377;p27"/>
              <p:cNvSpPr/>
              <p:nvPr/>
            </p:nvSpPr>
            <p:spPr>
              <a:xfrm>
                <a:off x="6049241" y="3432333"/>
                <a:ext cx="19007" cy="25526"/>
              </a:xfrm>
              <a:custGeom>
                <a:avLst/>
                <a:gdLst/>
                <a:ahLst/>
                <a:cxnLst/>
                <a:rect l="l" t="t" r="r" b="b"/>
                <a:pathLst>
                  <a:path w="19007" h="25526" extrusionOk="0">
                    <a:moveTo>
                      <a:pt x="0" y="17240"/>
                    </a:moveTo>
                    <a:cubicBezTo>
                      <a:pt x="0" y="15907"/>
                      <a:pt x="0" y="0"/>
                      <a:pt x="0" y="0"/>
                    </a:cubicBezTo>
                    <a:lnTo>
                      <a:pt x="19008" y="12573"/>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78" name="Google Shape;1378;p27"/>
              <p:cNvSpPr/>
              <p:nvPr/>
            </p:nvSpPr>
            <p:spPr>
              <a:xfrm>
                <a:off x="6176402" y="3443287"/>
                <a:ext cx="42006" cy="19621"/>
              </a:xfrm>
              <a:custGeom>
                <a:avLst/>
                <a:gdLst/>
                <a:ahLst/>
                <a:cxnLst/>
                <a:rect l="l" t="t" r="r" b="b"/>
                <a:pathLst>
                  <a:path w="42006" h="19621" extrusionOk="0">
                    <a:moveTo>
                      <a:pt x="42007" y="17145"/>
                    </a:moveTo>
                    <a:lnTo>
                      <a:pt x="42007" y="0"/>
                    </a:lnTo>
                    <a:lnTo>
                      <a:pt x="0" y="3143"/>
                    </a:lnTo>
                    <a:lnTo>
                      <a:pt x="24140" y="19621"/>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79" name="Google Shape;1379;p27"/>
              <p:cNvSpPr/>
              <p:nvPr/>
            </p:nvSpPr>
            <p:spPr>
              <a:xfrm>
                <a:off x="6190467" y="3380041"/>
                <a:ext cx="31457" cy="17335"/>
              </a:xfrm>
              <a:custGeom>
                <a:avLst/>
                <a:gdLst/>
                <a:ahLst/>
                <a:cxnLst/>
                <a:rect l="l" t="t" r="r" b="b"/>
                <a:pathLst>
                  <a:path w="31457" h="17335" extrusionOk="0">
                    <a:moveTo>
                      <a:pt x="31458" y="17335"/>
                    </a:moveTo>
                    <a:lnTo>
                      <a:pt x="31458" y="0"/>
                    </a:lnTo>
                    <a:lnTo>
                      <a:pt x="0" y="11430"/>
                    </a:lnTo>
                    <a:lnTo>
                      <a:pt x="31458" y="1733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80" name="Google Shape;1380;p27"/>
              <p:cNvSpPr/>
              <p:nvPr/>
            </p:nvSpPr>
            <p:spPr>
              <a:xfrm>
                <a:off x="6091248" y="3386423"/>
                <a:ext cx="47328" cy="33051"/>
              </a:xfrm>
              <a:custGeom>
                <a:avLst/>
                <a:gdLst/>
                <a:ahLst/>
                <a:cxnLst/>
                <a:rect l="l" t="t" r="r" b="b"/>
                <a:pathLst>
                  <a:path w="47328" h="33051" extrusionOk="0">
                    <a:moveTo>
                      <a:pt x="0" y="10001"/>
                    </a:moveTo>
                    <a:lnTo>
                      <a:pt x="10454" y="0"/>
                    </a:lnTo>
                    <a:lnTo>
                      <a:pt x="47329" y="25527"/>
                    </a:lnTo>
                    <a:lnTo>
                      <a:pt x="45048" y="33052"/>
                    </a:lnTo>
                    <a:cubicBezTo>
                      <a:pt x="45048" y="33052"/>
                      <a:pt x="17487" y="21431"/>
                      <a:pt x="16537" y="2076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81" name="Google Shape;1381;p27"/>
              <p:cNvSpPr/>
              <p:nvPr/>
            </p:nvSpPr>
            <p:spPr>
              <a:xfrm>
                <a:off x="5995069" y="3331273"/>
                <a:ext cx="58923" cy="38862"/>
              </a:xfrm>
              <a:custGeom>
                <a:avLst/>
                <a:gdLst/>
                <a:ahLst/>
                <a:cxnLst/>
                <a:rect l="l" t="t" r="r" b="b"/>
                <a:pathLst>
                  <a:path w="58923" h="38862" extrusionOk="0">
                    <a:moveTo>
                      <a:pt x="0" y="11049"/>
                    </a:moveTo>
                    <a:lnTo>
                      <a:pt x="48944" y="38862"/>
                    </a:lnTo>
                    <a:lnTo>
                      <a:pt x="58923" y="31623"/>
                    </a:lnTo>
                    <a:cubicBezTo>
                      <a:pt x="58923" y="31623"/>
                      <a:pt x="52841" y="24575"/>
                      <a:pt x="52366" y="23908"/>
                    </a:cubicBezTo>
                    <a:cubicBezTo>
                      <a:pt x="47966" y="18840"/>
                      <a:pt x="42805" y="14507"/>
                      <a:pt x="37065" y="11049"/>
                    </a:cubicBezTo>
                    <a:cubicBezTo>
                      <a:pt x="33453" y="10382"/>
                      <a:pt x="10169" y="0"/>
                      <a:pt x="1016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82" name="Google Shape;1382;p27"/>
              <p:cNvSpPr/>
              <p:nvPr/>
            </p:nvSpPr>
            <p:spPr>
              <a:xfrm>
                <a:off x="6049241" y="3300126"/>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83" name="Google Shape;1383;p27"/>
              <p:cNvSpPr/>
              <p:nvPr/>
            </p:nvSpPr>
            <p:spPr>
              <a:xfrm>
                <a:off x="5927022" y="3295078"/>
                <a:ext cx="26135" cy="19430"/>
              </a:xfrm>
              <a:custGeom>
                <a:avLst/>
                <a:gdLst/>
                <a:ahLst/>
                <a:cxnLst/>
                <a:rect l="l" t="t" r="r" b="b"/>
                <a:pathLst>
                  <a:path w="26135" h="19430"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84" name="Google Shape;1384;p27"/>
              <p:cNvSpPr/>
              <p:nvPr/>
            </p:nvSpPr>
            <p:spPr>
              <a:xfrm>
                <a:off x="5927973" y="3352800"/>
                <a:ext cx="30221" cy="30289"/>
              </a:xfrm>
              <a:custGeom>
                <a:avLst/>
                <a:gdLst/>
                <a:ahLst/>
                <a:cxnLst/>
                <a:rect l="l" t="t" r="r" b="b"/>
                <a:pathLst>
                  <a:path w="30221" h="30289" extrusionOk="0">
                    <a:moveTo>
                      <a:pt x="0" y="17717"/>
                    </a:moveTo>
                    <a:lnTo>
                      <a:pt x="0" y="0"/>
                    </a:lnTo>
                    <a:lnTo>
                      <a:pt x="30222" y="0"/>
                    </a:lnTo>
                    <a:lnTo>
                      <a:pt x="22904" y="16002"/>
                    </a:lnTo>
                    <a:lnTo>
                      <a:pt x="997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85" name="Google Shape;1385;p27"/>
              <p:cNvSpPr/>
              <p:nvPr/>
            </p:nvSpPr>
            <p:spPr>
              <a:xfrm>
                <a:off x="5927022" y="3277266"/>
                <a:ext cx="294877" cy="185546"/>
              </a:xfrm>
              <a:custGeom>
                <a:avLst/>
                <a:gdLst/>
                <a:ahLst/>
                <a:cxnLst/>
                <a:rect l="l" t="t" r="r" b="b"/>
                <a:pathLst>
                  <a:path w="294877" h="185546" extrusionOk="0">
                    <a:moveTo>
                      <a:pt x="149495" y="30194"/>
                    </a:moveTo>
                    <a:cubicBezTo>
                      <a:pt x="145608" y="30185"/>
                      <a:pt x="141730" y="30499"/>
                      <a:pt x="137900" y="31147"/>
                    </a:cubicBezTo>
                    <a:cubicBezTo>
                      <a:pt x="132673" y="31813"/>
                      <a:pt x="126876" y="32861"/>
                      <a:pt x="120413" y="34290"/>
                    </a:cubicBezTo>
                    <a:cubicBezTo>
                      <a:pt x="113950" y="35719"/>
                      <a:pt x="107298" y="37338"/>
                      <a:pt x="100265" y="39433"/>
                    </a:cubicBezTo>
                    <a:cubicBezTo>
                      <a:pt x="93517" y="41491"/>
                      <a:pt x="86912" y="44005"/>
                      <a:pt x="80497" y="46958"/>
                    </a:cubicBezTo>
                    <a:lnTo>
                      <a:pt x="131247" y="76390"/>
                    </a:lnTo>
                    <a:lnTo>
                      <a:pt x="140751" y="73152"/>
                    </a:lnTo>
                    <a:cubicBezTo>
                      <a:pt x="153676" y="68866"/>
                      <a:pt x="165841" y="65246"/>
                      <a:pt x="177341" y="62198"/>
                    </a:cubicBezTo>
                    <a:cubicBezTo>
                      <a:pt x="188108" y="59360"/>
                      <a:pt x="199114" y="57540"/>
                      <a:pt x="210224" y="56769"/>
                    </a:cubicBezTo>
                    <a:cubicBezTo>
                      <a:pt x="220374" y="56178"/>
                      <a:pt x="230552" y="56855"/>
                      <a:pt x="240541" y="58769"/>
                    </a:cubicBezTo>
                    <a:cubicBezTo>
                      <a:pt x="250577" y="61036"/>
                      <a:pt x="260195" y="64856"/>
                      <a:pt x="269052" y="70104"/>
                    </a:cubicBezTo>
                    <a:cubicBezTo>
                      <a:pt x="277824" y="74504"/>
                      <a:pt x="285351" y="81058"/>
                      <a:pt x="290911" y="89154"/>
                    </a:cubicBezTo>
                    <a:cubicBezTo>
                      <a:pt x="294636" y="95040"/>
                      <a:pt x="295796" y="102194"/>
                      <a:pt x="294142" y="108966"/>
                    </a:cubicBezTo>
                    <a:cubicBezTo>
                      <a:pt x="292013" y="116481"/>
                      <a:pt x="287908" y="123292"/>
                      <a:pt x="282262" y="128683"/>
                    </a:cubicBezTo>
                    <a:cubicBezTo>
                      <a:pt x="275287" y="135684"/>
                      <a:pt x="267503" y="141827"/>
                      <a:pt x="259073" y="146971"/>
                    </a:cubicBezTo>
                    <a:lnTo>
                      <a:pt x="291386" y="166021"/>
                    </a:lnTo>
                    <a:lnTo>
                      <a:pt x="273709" y="176308"/>
                    </a:lnTo>
                    <a:lnTo>
                      <a:pt x="241111" y="157258"/>
                    </a:lnTo>
                    <a:cubicBezTo>
                      <a:pt x="225591" y="164925"/>
                      <a:pt x="209359" y="171050"/>
                      <a:pt x="192642" y="175546"/>
                    </a:cubicBezTo>
                    <a:cubicBezTo>
                      <a:pt x="175164" y="180422"/>
                      <a:pt x="157288" y="183775"/>
                      <a:pt x="139230" y="185547"/>
                    </a:cubicBezTo>
                    <a:lnTo>
                      <a:pt x="122219" y="154972"/>
                    </a:lnTo>
                    <a:cubicBezTo>
                      <a:pt x="125355" y="154972"/>
                      <a:pt x="130107" y="154972"/>
                      <a:pt x="136379" y="153924"/>
                    </a:cubicBezTo>
                    <a:cubicBezTo>
                      <a:pt x="142652" y="152876"/>
                      <a:pt x="149875" y="151924"/>
                      <a:pt x="157763" y="150209"/>
                    </a:cubicBezTo>
                    <a:cubicBezTo>
                      <a:pt x="165651" y="148495"/>
                      <a:pt x="173824" y="146399"/>
                      <a:pt x="182568" y="143827"/>
                    </a:cubicBezTo>
                    <a:cubicBezTo>
                      <a:pt x="191074" y="141303"/>
                      <a:pt x="199361" y="138113"/>
                      <a:pt x="207373" y="134302"/>
                    </a:cubicBezTo>
                    <a:lnTo>
                      <a:pt x="156812" y="105061"/>
                    </a:lnTo>
                    <a:cubicBezTo>
                      <a:pt x="154722" y="105918"/>
                      <a:pt x="152441" y="106680"/>
                      <a:pt x="150255" y="107347"/>
                    </a:cubicBezTo>
                    <a:lnTo>
                      <a:pt x="143317" y="109538"/>
                    </a:lnTo>
                    <a:cubicBezTo>
                      <a:pt x="130582" y="113728"/>
                      <a:pt x="118987" y="116967"/>
                      <a:pt x="108343" y="119063"/>
                    </a:cubicBezTo>
                    <a:cubicBezTo>
                      <a:pt x="98573" y="121339"/>
                      <a:pt x="88613" y="122672"/>
                      <a:pt x="78596" y="123063"/>
                    </a:cubicBezTo>
                    <a:cubicBezTo>
                      <a:pt x="69748" y="123377"/>
                      <a:pt x="60900" y="122549"/>
                      <a:pt x="52271" y="120586"/>
                    </a:cubicBezTo>
                    <a:cubicBezTo>
                      <a:pt x="43727" y="118662"/>
                      <a:pt x="35525" y="115452"/>
                      <a:pt x="27941" y="111061"/>
                    </a:cubicBezTo>
                    <a:cubicBezTo>
                      <a:pt x="19597" y="106670"/>
                      <a:pt x="12355" y="100460"/>
                      <a:pt x="6748" y="92869"/>
                    </a:cubicBezTo>
                    <a:cubicBezTo>
                      <a:pt x="2690" y="87163"/>
                      <a:pt x="684" y="80248"/>
                      <a:pt x="1045" y="73247"/>
                    </a:cubicBezTo>
                    <a:cubicBezTo>
                      <a:pt x="1768" y="65951"/>
                      <a:pt x="4685" y="59036"/>
                      <a:pt x="9409" y="53435"/>
                    </a:cubicBezTo>
                    <a:cubicBezTo>
                      <a:pt x="15187" y="46025"/>
                      <a:pt x="22125" y="39595"/>
                      <a:pt x="29937" y="34385"/>
                    </a:cubicBezTo>
                    <a:lnTo>
                      <a:pt x="0" y="17050"/>
                    </a:lnTo>
                    <a:lnTo>
                      <a:pt x="17582" y="6763"/>
                    </a:lnTo>
                    <a:lnTo>
                      <a:pt x="47329" y="24003"/>
                    </a:lnTo>
                    <a:cubicBezTo>
                      <a:pt x="61214" y="17069"/>
                      <a:pt x="75802" y="11668"/>
                      <a:pt x="90856" y="7906"/>
                    </a:cubicBezTo>
                    <a:cubicBezTo>
                      <a:pt x="105197" y="4286"/>
                      <a:pt x="119776" y="1638"/>
                      <a:pt x="134479" y="0"/>
                    </a:cubicBezTo>
                    <a:close/>
                    <a:moveTo>
                      <a:pt x="63105" y="83534"/>
                    </a:moveTo>
                    <a:cubicBezTo>
                      <a:pt x="69777" y="87401"/>
                      <a:pt x="77484" y="89068"/>
                      <a:pt x="85154" y="88297"/>
                    </a:cubicBezTo>
                    <a:cubicBezTo>
                      <a:pt x="95475" y="87125"/>
                      <a:pt x="105635" y="84858"/>
                      <a:pt x="115471" y="81534"/>
                    </a:cubicBezTo>
                    <a:lnTo>
                      <a:pt x="67952" y="54007"/>
                    </a:lnTo>
                    <a:cubicBezTo>
                      <a:pt x="50180" y="65437"/>
                      <a:pt x="48849" y="75533"/>
                      <a:pt x="63105" y="83534"/>
                    </a:cubicBezTo>
                    <a:close/>
                    <a:moveTo>
                      <a:pt x="229992" y="97441"/>
                    </a:moveTo>
                    <a:cubicBezTo>
                      <a:pt x="222740" y="93497"/>
                      <a:pt x="214396" y="92021"/>
                      <a:pt x="206232" y="93250"/>
                    </a:cubicBezTo>
                    <a:cubicBezTo>
                      <a:pt x="194951" y="94707"/>
                      <a:pt x="183822" y="97164"/>
                      <a:pt x="172969" y="100584"/>
                    </a:cubicBezTo>
                    <a:lnTo>
                      <a:pt x="220488" y="127921"/>
                    </a:lnTo>
                    <a:cubicBezTo>
                      <a:pt x="240256" y="115538"/>
                      <a:pt x="243677" y="105442"/>
                      <a:pt x="229992" y="9744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386" name="Google Shape;1386;p27"/>
            <p:cNvGrpSpPr/>
            <p:nvPr/>
          </p:nvGrpSpPr>
          <p:grpSpPr>
            <a:xfrm>
              <a:off x="3810520" y="2225674"/>
              <a:ext cx="883852" cy="621125"/>
              <a:chOff x="5620145" y="2967799"/>
              <a:chExt cx="883852" cy="621125"/>
            </a:xfrm>
          </p:grpSpPr>
          <p:sp>
            <p:nvSpPr>
              <p:cNvPr id="1387" name="Google Shape;1387;p27"/>
              <p:cNvSpPr/>
              <p:nvPr/>
            </p:nvSpPr>
            <p:spPr>
              <a:xfrm>
                <a:off x="5620145" y="3077432"/>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88" name="Google Shape;1388;p27"/>
              <p:cNvSpPr/>
              <p:nvPr/>
            </p:nvSpPr>
            <p:spPr>
              <a:xfrm>
                <a:off x="5620240" y="3220497"/>
                <a:ext cx="87339" cy="116586"/>
              </a:xfrm>
              <a:custGeom>
                <a:avLst/>
                <a:gdLst/>
                <a:ahLst/>
                <a:cxnLst/>
                <a:rect l="l" t="t" r="r" b="b"/>
                <a:pathLst>
                  <a:path w="87339" h="116586" extrusionOk="0">
                    <a:moveTo>
                      <a:pt x="0" y="116586"/>
                    </a:moveTo>
                    <a:lnTo>
                      <a:pt x="0" y="0"/>
                    </a:lnTo>
                    <a:lnTo>
                      <a:pt x="87340" y="78010"/>
                    </a:lnTo>
                    <a:lnTo>
                      <a:pt x="0" y="116586"/>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89" name="Google Shape;1389;p27"/>
              <p:cNvSpPr/>
              <p:nvPr/>
            </p:nvSpPr>
            <p:spPr>
              <a:xfrm>
                <a:off x="6437470" y="3223545"/>
                <a:ext cx="66526" cy="157162"/>
              </a:xfrm>
              <a:custGeom>
                <a:avLst/>
                <a:gdLst/>
                <a:ahLst/>
                <a:cxnLst/>
                <a:rect l="l" t="t" r="r" b="b"/>
                <a:pathLst>
                  <a:path w="66526" h="157162" extrusionOk="0">
                    <a:moveTo>
                      <a:pt x="66527" y="0"/>
                    </a:moveTo>
                    <a:lnTo>
                      <a:pt x="66527" y="109633"/>
                    </a:lnTo>
                    <a:lnTo>
                      <a:pt x="21859" y="157163"/>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0" name="Google Shape;1390;p27"/>
              <p:cNvSpPr/>
              <p:nvPr/>
            </p:nvSpPr>
            <p:spPr>
              <a:xfrm>
                <a:off x="5620145" y="2967799"/>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1" name="Google Shape;1391;p27"/>
              <p:cNvSpPr/>
              <p:nvPr/>
            </p:nvSpPr>
            <p:spPr>
              <a:xfrm>
                <a:off x="5745842" y="3037498"/>
                <a:ext cx="632610" cy="366021"/>
              </a:xfrm>
              <a:custGeom>
                <a:avLst/>
                <a:gdLst/>
                <a:ahLst/>
                <a:cxnLst/>
                <a:rect l="l" t="t" r="r" b="b"/>
                <a:pathLst>
                  <a:path w="632610" h="366021" extrusionOk="0">
                    <a:moveTo>
                      <a:pt x="632040" y="194048"/>
                    </a:moveTo>
                    <a:cubicBezTo>
                      <a:pt x="627573" y="237101"/>
                      <a:pt x="596971" y="279773"/>
                      <a:pt x="539948" y="312444"/>
                    </a:cubicBezTo>
                    <a:cubicBezTo>
                      <a:pt x="416399" y="383881"/>
                      <a:pt x="216059" y="383881"/>
                      <a:pt x="92510" y="312444"/>
                    </a:cubicBezTo>
                    <a:cubicBezTo>
                      <a:pt x="35487" y="279487"/>
                      <a:pt x="4980" y="237101"/>
                      <a:pt x="608" y="194048"/>
                    </a:cubicBezTo>
                    <a:cubicBezTo>
                      <a:pt x="-4809" y="143566"/>
                      <a:pt x="25983" y="92131"/>
                      <a:pt x="92510" y="53650"/>
                    </a:cubicBezTo>
                    <a:cubicBezTo>
                      <a:pt x="216059" y="-17883"/>
                      <a:pt x="416399" y="-17883"/>
                      <a:pt x="539948" y="53650"/>
                    </a:cubicBezTo>
                    <a:cubicBezTo>
                      <a:pt x="606569" y="92131"/>
                      <a:pt x="637267" y="143851"/>
                      <a:pt x="632040"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2" name="Google Shape;1392;p27"/>
              <p:cNvSpPr/>
              <p:nvPr/>
            </p:nvSpPr>
            <p:spPr>
              <a:xfrm>
                <a:off x="5746450" y="3059406"/>
                <a:ext cx="631431" cy="344114"/>
              </a:xfrm>
              <a:custGeom>
                <a:avLst/>
                <a:gdLst/>
                <a:ahLst/>
                <a:cxnLst/>
                <a:rect l="l" t="t" r="r" b="b"/>
                <a:pathLst>
                  <a:path w="631431" h="344114" extrusionOk="0">
                    <a:moveTo>
                      <a:pt x="631432" y="172141"/>
                    </a:moveTo>
                    <a:cubicBezTo>
                      <a:pt x="626965" y="215193"/>
                      <a:pt x="596363" y="257866"/>
                      <a:pt x="539340" y="290536"/>
                    </a:cubicBezTo>
                    <a:cubicBezTo>
                      <a:pt x="415791" y="361974"/>
                      <a:pt x="215451" y="361974"/>
                      <a:pt x="91902" y="290536"/>
                    </a:cubicBezTo>
                    <a:cubicBezTo>
                      <a:pt x="34879" y="257580"/>
                      <a:pt x="4372" y="215193"/>
                      <a:pt x="0" y="172141"/>
                    </a:cubicBezTo>
                    <a:cubicBezTo>
                      <a:pt x="4372" y="128992"/>
                      <a:pt x="34974" y="86416"/>
                      <a:pt x="91902" y="53650"/>
                    </a:cubicBezTo>
                    <a:cubicBezTo>
                      <a:pt x="215451" y="-17883"/>
                      <a:pt x="415791" y="-17883"/>
                      <a:pt x="539340" y="53650"/>
                    </a:cubicBezTo>
                    <a:cubicBezTo>
                      <a:pt x="596363" y="86606"/>
                      <a:pt x="626965" y="128992"/>
                      <a:pt x="631432"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3" name="Google Shape;1393;p27"/>
              <p:cNvSpPr/>
              <p:nvPr/>
            </p:nvSpPr>
            <p:spPr>
              <a:xfrm>
                <a:off x="5907730" y="3141821"/>
                <a:ext cx="294899" cy="185451"/>
              </a:xfrm>
              <a:custGeom>
                <a:avLst/>
                <a:gdLst/>
                <a:ahLst/>
                <a:cxnLst/>
                <a:rect l="l" t="t" r="r" b="b"/>
                <a:pathLst>
                  <a:path w="294899" h="185451" extrusionOk="0">
                    <a:moveTo>
                      <a:pt x="149685" y="30004"/>
                    </a:moveTo>
                    <a:cubicBezTo>
                      <a:pt x="145807" y="30004"/>
                      <a:pt x="141929" y="30289"/>
                      <a:pt x="138090" y="30861"/>
                    </a:cubicBezTo>
                    <a:cubicBezTo>
                      <a:pt x="132958" y="31623"/>
                      <a:pt x="127066" y="32671"/>
                      <a:pt x="120603" y="34004"/>
                    </a:cubicBezTo>
                    <a:cubicBezTo>
                      <a:pt x="114140" y="35338"/>
                      <a:pt x="107488" y="37147"/>
                      <a:pt x="100550" y="39243"/>
                    </a:cubicBezTo>
                    <a:cubicBezTo>
                      <a:pt x="93745" y="41243"/>
                      <a:pt x="87112" y="43758"/>
                      <a:pt x="80687" y="46768"/>
                    </a:cubicBezTo>
                    <a:lnTo>
                      <a:pt x="131532" y="76200"/>
                    </a:lnTo>
                    <a:lnTo>
                      <a:pt x="140561" y="72961"/>
                    </a:lnTo>
                    <a:cubicBezTo>
                      <a:pt x="153486" y="68675"/>
                      <a:pt x="165746" y="65056"/>
                      <a:pt x="177151" y="62008"/>
                    </a:cubicBezTo>
                    <a:cubicBezTo>
                      <a:pt x="187909" y="59122"/>
                      <a:pt x="198924" y="57312"/>
                      <a:pt x="210034" y="56578"/>
                    </a:cubicBezTo>
                    <a:cubicBezTo>
                      <a:pt x="220250" y="55874"/>
                      <a:pt x="230505" y="56540"/>
                      <a:pt x="240541" y="58579"/>
                    </a:cubicBezTo>
                    <a:cubicBezTo>
                      <a:pt x="250586" y="60827"/>
                      <a:pt x="260204" y="64656"/>
                      <a:pt x="269052" y="69913"/>
                    </a:cubicBezTo>
                    <a:cubicBezTo>
                      <a:pt x="277834" y="74304"/>
                      <a:pt x="285351" y="80858"/>
                      <a:pt x="290911" y="88963"/>
                    </a:cubicBezTo>
                    <a:cubicBezTo>
                      <a:pt x="294665" y="94869"/>
                      <a:pt x="295834" y="102070"/>
                      <a:pt x="294142" y="108871"/>
                    </a:cubicBezTo>
                    <a:cubicBezTo>
                      <a:pt x="292032" y="116367"/>
                      <a:pt x="287927" y="123149"/>
                      <a:pt x="282262" y="128492"/>
                    </a:cubicBezTo>
                    <a:cubicBezTo>
                      <a:pt x="275287" y="135522"/>
                      <a:pt x="267503" y="141694"/>
                      <a:pt x="259073" y="146875"/>
                    </a:cubicBezTo>
                    <a:lnTo>
                      <a:pt x="291386" y="165925"/>
                    </a:lnTo>
                    <a:lnTo>
                      <a:pt x="273709" y="176117"/>
                    </a:lnTo>
                    <a:lnTo>
                      <a:pt x="241111" y="157067"/>
                    </a:lnTo>
                    <a:cubicBezTo>
                      <a:pt x="225610" y="164811"/>
                      <a:pt x="209368" y="170974"/>
                      <a:pt x="192642" y="175450"/>
                    </a:cubicBezTo>
                    <a:cubicBezTo>
                      <a:pt x="175155" y="180289"/>
                      <a:pt x="157288" y="183642"/>
                      <a:pt x="139230" y="185452"/>
                    </a:cubicBezTo>
                    <a:lnTo>
                      <a:pt x="122219" y="154876"/>
                    </a:lnTo>
                    <a:cubicBezTo>
                      <a:pt x="125355" y="154876"/>
                      <a:pt x="130107" y="154876"/>
                      <a:pt x="136474" y="153829"/>
                    </a:cubicBezTo>
                    <a:cubicBezTo>
                      <a:pt x="142842" y="152781"/>
                      <a:pt x="149875" y="151828"/>
                      <a:pt x="157763" y="150114"/>
                    </a:cubicBezTo>
                    <a:cubicBezTo>
                      <a:pt x="165651" y="148399"/>
                      <a:pt x="173824" y="146304"/>
                      <a:pt x="182568" y="143732"/>
                    </a:cubicBezTo>
                    <a:cubicBezTo>
                      <a:pt x="191074" y="141227"/>
                      <a:pt x="199370" y="138036"/>
                      <a:pt x="207373" y="134207"/>
                    </a:cubicBezTo>
                    <a:lnTo>
                      <a:pt x="156907" y="104965"/>
                    </a:lnTo>
                    <a:lnTo>
                      <a:pt x="150255" y="107251"/>
                    </a:lnTo>
                    <a:lnTo>
                      <a:pt x="143317" y="109442"/>
                    </a:lnTo>
                    <a:cubicBezTo>
                      <a:pt x="130582" y="113633"/>
                      <a:pt x="118987" y="116872"/>
                      <a:pt x="108343" y="118967"/>
                    </a:cubicBezTo>
                    <a:cubicBezTo>
                      <a:pt x="98573" y="121244"/>
                      <a:pt x="88613" y="122587"/>
                      <a:pt x="78596" y="122968"/>
                    </a:cubicBezTo>
                    <a:cubicBezTo>
                      <a:pt x="69748" y="123282"/>
                      <a:pt x="60900" y="122453"/>
                      <a:pt x="52271" y="120491"/>
                    </a:cubicBezTo>
                    <a:cubicBezTo>
                      <a:pt x="43746" y="118510"/>
                      <a:pt x="35554" y="115300"/>
                      <a:pt x="27941" y="110966"/>
                    </a:cubicBezTo>
                    <a:cubicBezTo>
                      <a:pt x="19616" y="106547"/>
                      <a:pt x="12383" y="100336"/>
                      <a:pt x="6748" y="92773"/>
                    </a:cubicBezTo>
                    <a:cubicBezTo>
                      <a:pt x="2690" y="87068"/>
                      <a:pt x="684" y="80153"/>
                      <a:pt x="1045" y="73152"/>
                    </a:cubicBezTo>
                    <a:cubicBezTo>
                      <a:pt x="1768" y="65856"/>
                      <a:pt x="4685" y="58941"/>
                      <a:pt x="9409" y="53340"/>
                    </a:cubicBezTo>
                    <a:cubicBezTo>
                      <a:pt x="15244" y="45977"/>
                      <a:pt x="22163" y="39557"/>
                      <a:pt x="29937" y="34290"/>
                    </a:cubicBezTo>
                    <a:lnTo>
                      <a:pt x="0" y="16954"/>
                    </a:lnTo>
                    <a:lnTo>
                      <a:pt x="17677" y="6763"/>
                    </a:lnTo>
                    <a:lnTo>
                      <a:pt x="47329" y="24003"/>
                    </a:lnTo>
                    <a:cubicBezTo>
                      <a:pt x="61242" y="17050"/>
                      <a:pt x="75869" y="11659"/>
                      <a:pt x="90951" y="7906"/>
                    </a:cubicBezTo>
                    <a:cubicBezTo>
                      <a:pt x="105283" y="4220"/>
                      <a:pt x="119862" y="1581"/>
                      <a:pt x="134574" y="0"/>
                    </a:cubicBezTo>
                    <a:close/>
                    <a:moveTo>
                      <a:pt x="63390" y="83344"/>
                    </a:moveTo>
                    <a:cubicBezTo>
                      <a:pt x="70043" y="87173"/>
                      <a:pt x="77712" y="88830"/>
                      <a:pt x="85344" y="88106"/>
                    </a:cubicBezTo>
                    <a:cubicBezTo>
                      <a:pt x="95656" y="86935"/>
                      <a:pt x="105825" y="84668"/>
                      <a:pt x="115661" y="81343"/>
                    </a:cubicBezTo>
                    <a:lnTo>
                      <a:pt x="68142" y="53721"/>
                    </a:lnTo>
                    <a:cubicBezTo>
                      <a:pt x="50465" y="65056"/>
                      <a:pt x="49040" y="74867"/>
                      <a:pt x="63390" y="83153"/>
                    </a:cubicBezTo>
                    <a:close/>
                    <a:moveTo>
                      <a:pt x="230182" y="96679"/>
                    </a:moveTo>
                    <a:cubicBezTo>
                      <a:pt x="222930" y="92735"/>
                      <a:pt x="214586" y="91259"/>
                      <a:pt x="206422" y="92488"/>
                    </a:cubicBezTo>
                    <a:cubicBezTo>
                      <a:pt x="195170" y="93907"/>
                      <a:pt x="184069" y="96336"/>
                      <a:pt x="173254" y="99727"/>
                    </a:cubicBezTo>
                    <a:lnTo>
                      <a:pt x="220773" y="127159"/>
                    </a:lnTo>
                    <a:cubicBezTo>
                      <a:pt x="240541" y="115157"/>
                      <a:pt x="243867" y="105061"/>
                      <a:pt x="230182" y="96679"/>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4" name="Google Shape;1394;p27"/>
              <p:cNvSpPr/>
              <p:nvPr/>
            </p:nvSpPr>
            <p:spPr>
              <a:xfrm>
                <a:off x="6030138" y="3279362"/>
                <a:ext cx="19007" cy="25527"/>
              </a:xfrm>
              <a:custGeom>
                <a:avLst/>
                <a:gdLst/>
                <a:ahLst/>
                <a:cxnLst/>
                <a:rect l="l" t="t" r="r" b="b"/>
                <a:pathLst>
                  <a:path w="19007" h="25527" extrusionOk="0">
                    <a:moveTo>
                      <a:pt x="0" y="17145"/>
                    </a:moveTo>
                    <a:cubicBezTo>
                      <a:pt x="475"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5" name="Google Shape;1395;p27"/>
              <p:cNvSpPr/>
              <p:nvPr/>
            </p:nvSpPr>
            <p:spPr>
              <a:xfrm>
                <a:off x="6157299" y="3290220"/>
                <a:ext cx="42006" cy="19716"/>
              </a:xfrm>
              <a:custGeom>
                <a:avLst/>
                <a:gdLst/>
                <a:ahLst/>
                <a:cxnLst/>
                <a:rect l="l" t="t" r="r" b="b"/>
                <a:pathLst>
                  <a:path w="42006" h="19716" extrusionOk="0">
                    <a:moveTo>
                      <a:pt x="42007" y="17145"/>
                    </a:moveTo>
                    <a:lnTo>
                      <a:pt x="42007" y="0"/>
                    </a:lnTo>
                    <a:lnTo>
                      <a:pt x="0" y="3239"/>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6" name="Google Shape;1396;p27"/>
              <p:cNvSpPr/>
              <p:nvPr/>
            </p:nvSpPr>
            <p:spPr>
              <a:xfrm>
                <a:off x="6171364" y="3226974"/>
                <a:ext cx="31457" cy="17430"/>
              </a:xfrm>
              <a:custGeom>
                <a:avLst/>
                <a:gdLst/>
                <a:ahLst/>
                <a:cxnLst/>
                <a:rect l="l" t="t" r="r" b="b"/>
                <a:pathLst>
                  <a:path w="31457" h="17430" extrusionOk="0">
                    <a:moveTo>
                      <a:pt x="31458" y="17431"/>
                    </a:moveTo>
                    <a:lnTo>
                      <a:pt x="31458" y="0"/>
                    </a:lnTo>
                    <a:lnTo>
                      <a:pt x="0" y="11430"/>
                    </a:lnTo>
                    <a:lnTo>
                      <a:pt x="31458" y="17431"/>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7" name="Google Shape;1397;p27"/>
              <p:cNvSpPr/>
              <p:nvPr/>
            </p:nvSpPr>
            <p:spPr>
              <a:xfrm>
                <a:off x="6072240" y="3233356"/>
                <a:ext cx="47423" cy="33146"/>
              </a:xfrm>
              <a:custGeom>
                <a:avLst/>
                <a:gdLst/>
                <a:ahLst/>
                <a:cxnLst/>
                <a:rect l="l" t="t" r="r" b="b"/>
                <a:pathLst>
                  <a:path w="47423" h="33146" extrusionOk="0">
                    <a:moveTo>
                      <a:pt x="0" y="10096"/>
                    </a:moveTo>
                    <a:lnTo>
                      <a:pt x="10454" y="0"/>
                    </a:lnTo>
                    <a:lnTo>
                      <a:pt x="47424" y="25622"/>
                    </a:lnTo>
                    <a:lnTo>
                      <a:pt x="45143" y="33147"/>
                    </a:lnTo>
                    <a:cubicBezTo>
                      <a:pt x="45143" y="33147"/>
                      <a:pt x="17582" y="21526"/>
                      <a:pt x="16632" y="20860"/>
                    </a:cubicBezTo>
                    <a:cubicBezTo>
                      <a:pt x="15681" y="20193"/>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8" name="Google Shape;1398;p27"/>
              <p:cNvSpPr/>
              <p:nvPr/>
            </p:nvSpPr>
            <p:spPr>
              <a:xfrm>
                <a:off x="5975967" y="3178206"/>
                <a:ext cx="59018" cy="38957"/>
              </a:xfrm>
              <a:custGeom>
                <a:avLst/>
                <a:gdLst/>
                <a:ahLst/>
                <a:cxnLst/>
                <a:rect l="l" t="t" r="r" b="b"/>
                <a:pathLst>
                  <a:path w="59018" h="38957" extrusionOk="0">
                    <a:moveTo>
                      <a:pt x="0" y="11144"/>
                    </a:moveTo>
                    <a:lnTo>
                      <a:pt x="48945" y="38957"/>
                    </a:lnTo>
                    <a:lnTo>
                      <a:pt x="59019" y="31718"/>
                    </a:lnTo>
                    <a:cubicBezTo>
                      <a:pt x="59019" y="31718"/>
                      <a:pt x="52841" y="24575"/>
                      <a:pt x="52366" y="23908"/>
                    </a:cubicBezTo>
                    <a:cubicBezTo>
                      <a:pt x="47966" y="18878"/>
                      <a:pt x="42805" y="14573"/>
                      <a:pt x="37065" y="11144"/>
                    </a:cubicBezTo>
                    <a:cubicBezTo>
                      <a:pt x="33453" y="10478"/>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9" name="Google Shape;1399;p27"/>
              <p:cNvSpPr/>
              <p:nvPr/>
            </p:nvSpPr>
            <p:spPr>
              <a:xfrm>
                <a:off x="6030138" y="3147155"/>
                <a:ext cx="27275" cy="24479"/>
              </a:xfrm>
              <a:custGeom>
                <a:avLst/>
                <a:gdLst/>
                <a:ahLst/>
                <a:cxnLst/>
                <a:rect l="l" t="t" r="r" b="b"/>
                <a:pathLst>
                  <a:path w="27275" h="24479" extrusionOk="0">
                    <a:moveTo>
                      <a:pt x="27276" y="24479"/>
                    </a:moveTo>
                    <a:lnTo>
                      <a:pt x="27276" y="7239"/>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00" name="Google Shape;1400;p27"/>
              <p:cNvSpPr/>
              <p:nvPr/>
            </p:nvSpPr>
            <p:spPr>
              <a:xfrm>
                <a:off x="5907920" y="3142011"/>
                <a:ext cx="26135" cy="19431"/>
              </a:xfrm>
              <a:custGeom>
                <a:avLst/>
                <a:gdLst/>
                <a:ahLst/>
                <a:cxnLst/>
                <a:rect l="l" t="t" r="r" b="b"/>
                <a:pathLst>
                  <a:path w="26135" h="19431"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01" name="Google Shape;1401;p27"/>
              <p:cNvSpPr/>
              <p:nvPr/>
            </p:nvSpPr>
            <p:spPr>
              <a:xfrm>
                <a:off x="5908870" y="3199637"/>
                <a:ext cx="30317" cy="30289"/>
              </a:xfrm>
              <a:custGeom>
                <a:avLst/>
                <a:gdLst/>
                <a:ahLst/>
                <a:cxnLst/>
                <a:rect l="l" t="t" r="r" b="b"/>
                <a:pathLst>
                  <a:path w="30317" h="30289" extrusionOk="0">
                    <a:moveTo>
                      <a:pt x="0" y="17812"/>
                    </a:moveTo>
                    <a:lnTo>
                      <a:pt x="0" y="0"/>
                    </a:lnTo>
                    <a:lnTo>
                      <a:pt x="30317" y="0"/>
                    </a:lnTo>
                    <a:lnTo>
                      <a:pt x="22999" y="16002"/>
                    </a:lnTo>
                    <a:lnTo>
                      <a:pt x="10074" y="3029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02" name="Google Shape;1402;p27"/>
              <p:cNvSpPr/>
              <p:nvPr/>
            </p:nvSpPr>
            <p:spPr>
              <a:xfrm>
                <a:off x="5908110" y="3125057"/>
                <a:ext cx="294341" cy="184880"/>
              </a:xfrm>
              <a:custGeom>
                <a:avLst/>
                <a:gdLst/>
                <a:ahLst/>
                <a:cxnLst/>
                <a:rect l="l" t="t" r="r" b="b"/>
                <a:pathLst>
                  <a:path w="294341" h="184880" extrusionOk="0">
                    <a:moveTo>
                      <a:pt x="149305" y="29337"/>
                    </a:moveTo>
                    <a:cubicBezTo>
                      <a:pt x="145418" y="29328"/>
                      <a:pt x="141540" y="29642"/>
                      <a:pt x="137710" y="30290"/>
                    </a:cubicBezTo>
                    <a:cubicBezTo>
                      <a:pt x="132578" y="31052"/>
                      <a:pt x="126685" y="32099"/>
                      <a:pt x="120223" y="33433"/>
                    </a:cubicBezTo>
                    <a:cubicBezTo>
                      <a:pt x="113760" y="34766"/>
                      <a:pt x="107108" y="36576"/>
                      <a:pt x="100170" y="38671"/>
                    </a:cubicBezTo>
                    <a:cubicBezTo>
                      <a:pt x="93365" y="40672"/>
                      <a:pt x="86732" y="43186"/>
                      <a:pt x="80307" y="46196"/>
                    </a:cubicBezTo>
                    <a:lnTo>
                      <a:pt x="131152" y="75629"/>
                    </a:lnTo>
                    <a:lnTo>
                      <a:pt x="140181" y="72390"/>
                    </a:lnTo>
                    <a:cubicBezTo>
                      <a:pt x="153106" y="68104"/>
                      <a:pt x="165366" y="64389"/>
                      <a:pt x="176770" y="61436"/>
                    </a:cubicBezTo>
                    <a:cubicBezTo>
                      <a:pt x="187519" y="58512"/>
                      <a:pt x="198534" y="56693"/>
                      <a:pt x="209654" y="56007"/>
                    </a:cubicBezTo>
                    <a:cubicBezTo>
                      <a:pt x="219804" y="55312"/>
                      <a:pt x="230001" y="55988"/>
                      <a:pt x="239971" y="58007"/>
                    </a:cubicBezTo>
                    <a:cubicBezTo>
                      <a:pt x="250026" y="60217"/>
                      <a:pt x="259653" y="64046"/>
                      <a:pt x="268482" y="69342"/>
                    </a:cubicBezTo>
                    <a:cubicBezTo>
                      <a:pt x="277264" y="73733"/>
                      <a:pt x="284781" y="80286"/>
                      <a:pt x="290341" y="88392"/>
                    </a:cubicBezTo>
                    <a:cubicBezTo>
                      <a:pt x="294114" y="94298"/>
                      <a:pt x="295283" y="101498"/>
                      <a:pt x="293572" y="108299"/>
                    </a:cubicBezTo>
                    <a:cubicBezTo>
                      <a:pt x="291434" y="115786"/>
                      <a:pt x="287328" y="122568"/>
                      <a:pt x="281692" y="127921"/>
                    </a:cubicBezTo>
                    <a:cubicBezTo>
                      <a:pt x="274717" y="134950"/>
                      <a:pt x="266933" y="141122"/>
                      <a:pt x="258503" y="146304"/>
                    </a:cubicBezTo>
                    <a:lnTo>
                      <a:pt x="290816" y="165354"/>
                    </a:lnTo>
                    <a:lnTo>
                      <a:pt x="273139" y="175546"/>
                    </a:lnTo>
                    <a:lnTo>
                      <a:pt x="240541" y="156496"/>
                    </a:lnTo>
                    <a:cubicBezTo>
                      <a:pt x="225021" y="164201"/>
                      <a:pt x="208789" y="170355"/>
                      <a:pt x="192072" y="174879"/>
                    </a:cubicBezTo>
                    <a:cubicBezTo>
                      <a:pt x="174585" y="179718"/>
                      <a:pt x="156717" y="183071"/>
                      <a:pt x="138660" y="184880"/>
                    </a:cubicBezTo>
                    <a:lnTo>
                      <a:pt x="121648" y="154305"/>
                    </a:lnTo>
                    <a:cubicBezTo>
                      <a:pt x="126419" y="154181"/>
                      <a:pt x="131181" y="153800"/>
                      <a:pt x="135904" y="153162"/>
                    </a:cubicBezTo>
                    <a:cubicBezTo>
                      <a:pt x="143061" y="152343"/>
                      <a:pt x="150169" y="151133"/>
                      <a:pt x="157193" y="149542"/>
                    </a:cubicBezTo>
                    <a:cubicBezTo>
                      <a:pt x="164986" y="147828"/>
                      <a:pt x="173254" y="145733"/>
                      <a:pt x="181998" y="143161"/>
                    </a:cubicBezTo>
                    <a:cubicBezTo>
                      <a:pt x="190494" y="140608"/>
                      <a:pt x="198781" y="137427"/>
                      <a:pt x="206802" y="133636"/>
                    </a:cubicBezTo>
                    <a:lnTo>
                      <a:pt x="156337" y="104394"/>
                    </a:lnTo>
                    <a:lnTo>
                      <a:pt x="149685" y="106680"/>
                    </a:lnTo>
                    <a:lnTo>
                      <a:pt x="142747" y="108775"/>
                    </a:lnTo>
                    <a:cubicBezTo>
                      <a:pt x="130012" y="112967"/>
                      <a:pt x="118417" y="116300"/>
                      <a:pt x="107773" y="118300"/>
                    </a:cubicBezTo>
                    <a:cubicBezTo>
                      <a:pt x="98212" y="120767"/>
                      <a:pt x="88442" y="122330"/>
                      <a:pt x="78596" y="122968"/>
                    </a:cubicBezTo>
                    <a:cubicBezTo>
                      <a:pt x="69748" y="123282"/>
                      <a:pt x="60900" y="122453"/>
                      <a:pt x="52271" y="120491"/>
                    </a:cubicBezTo>
                    <a:cubicBezTo>
                      <a:pt x="43736" y="118548"/>
                      <a:pt x="35535" y="115338"/>
                      <a:pt x="27941" y="110966"/>
                    </a:cubicBezTo>
                    <a:cubicBezTo>
                      <a:pt x="19578" y="106613"/>
                      <a:pt x="12326" y="100384"/>
                      <a:pt x="6748" y="92774"/>
                    </a:cubicBezTo>
                    <a:cubicBezTo>
                      <a:pt x="2671" y="87078"/>
                      <a:pt x="656" y="80153"/>
                      <a:pt x="1045" y="73152"/>
                    </a:cubicBezTo>
                    <a:cubicBezTo>
                      <a:pt x="1787" y="65856"/>
                      <a:pt x="4704" y="58950"/>
                      <a:pt x="9409" y="53340"/>
                    </a:cubicBezTo>
                    <a:cubicBezTo>
                      <a:pt x="15244" y="45977"/>
                      <a:pt x="22163" y="39557"/>
                      <a:pt x="29937" y="34290"/>
                    </a:cubicBezTo>
                    <a:lnTo>
                      <a:pt x="0" y="16954"/>
                    </a:lnTo>
                    <a:lnTo>
                      <a:pt x="17677" y="6763"/>
                    </a:lnTo>
                    <a:lnTo>
                      <a:pt x="47329" y="23908"/>
                    </a:lnTo>
                    <a:cubicBezTo>
                      <a:pt x="61261" y="17031"/>
                      <a:pt x="75878" y="11668"/>
                      <a:pt x="90951" y="7906"/>
                    </a:cubicBezTo>
                    <a:cubicBezTo>
                      <a:pt x="105283" y="4220"/>
                      <a:pt x="119862" y="1581"/>
                      <a:pt x="134574" y="0"/>
                    </a:cubicBezTo>
                    <a:close/>
                    <a:moveTo>
                      <a:pt x="63010" y="82772"/>
                    </a:moveTo>
                    <a:cubicBezTo>
                      <a:pt x="69663" y="86601"/>
                      <a:pt x="77332" y="88259"/>
                      <a:pt x="84964" y="87535"/>
                    </a:cubicBezTo>
                    <a:cubicBezTo>
                      <a:pt x="95295" y="86373"/>
                      <a:pt x="105454" y="84068"/>
                      <a:pt x="115281" y="80677"/>
                    </a:cubicBezTo>
                    <a:lnTo>
                      <a:pt x="67762" y="53150"/>
                    </a:lnTo>
                    <a:cubicBezTo>
                      <a:pt x="50085" y="64579"/>
                      <a:pt x="48659" y="74486"/>
                      <a:pt x="63010" y="82772"/>
                    </a:cubicBezTo>
                    <a:close/>
                    <a:moveTo>
                      <a:pt x="229802" y="96679"/>
                    </a:moveTo>
                    <a:cubicBezTo>
                      <a:pt x="222541" y="92745"/>
                      <a:pt x="214215" y="91240"/>
                      <a:pt x="206042" y="92392"/>
                    </a:cubicBezTo>
                    <a:cubicBezTo>
                      <a:pt x="194799" y="93897"/>
                      <a:pt x="183708" y="96355"/>
                      <a:pt x="172874" y="99727"/>
                    </a:cubicBezTo>
                    <a:lnTo>
                      <a:pt x="220393" y="127063"/>
                    </a:lnTo>
                    <a:cubicBezTo>
                      <a:pt x="240161" y="114776"/>
                      <a:pt x="243487" y="104585"/>
                      <a:pt x="22980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403" name="Google Shape;1403;p27"/>
            <p:cNvGrpSpPr/>
            <p:nvPr/>
          </p:nvGrpSpPr>
          <p:grpSpPr>
            <a:xfrm>
              <a:off x="3839126" y="2072703"/>
              <a:ext cx="883852" cy="621124"/>
              <a:chOff x="5648751" y="2814828"/>
              <a:chExt cx="883852" cy="621124"/>
            </a:xfrm>
          </p:grpSpPr>
          <p:sp>
            <p:nvSpPr>
              <p:cNvPr id="1404" name="Google Shape;1404;p27"/>
              <p:cNvSpPr/>
              <p:nvPr/>
            </p:nvSpPr>
            <p:spPr>
              <a:xfrm>
                <a:off x="5648751" y="292446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05" name="Google Shape;1405;p27"/>
              <p:cNvSpPr/>
              <p:nvPr/>
            </p:nvSpPr>
            <p:spPr>
              <a:xfrm>
                <a:off x="5648941" y="3067526"/>
                <a:ext cx="87244" cy="116490"/>
              </a:xfrm>
              <a:custGeom>
                <a:avLst/>
                <a:gdLst/>
                <a:ahLst/>
                <a:cxnLst/>
                <a:rect l="l" t="t" r="r" b="b"/>
                <a:pathLst>
                  <a:path w="87244" h="116490" extrusionOk="0">
                    <a:moveTo>
                      <a:pt x="0" y="116491"/>
                    </a:moveTo>
                    <a:lnTo>
                      <a:pt x="0" y="0"/>
                    </a:lnTo>
                    <a:lnTo>
                      <a:pt x="87245"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06" name="Google Shape;1406;p27"/>
              <p:cNvSpPr/>
              <p:nvPr/>
            </p:nvSpPr>
            <p:spPr>
              <a:xfrm>
                <a:off x="6466077" y="3070574"/>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07" name="Google Shape;1407;p27"/>
              <p:cNvSpPr/>
              <p:nvPr/>
            </p:nvSpPr>
            <p:spPr>
              <a:xfrm>
                <a:off x="5648751" y="281482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08" name="Google Shape;1408;p27"/>
              <p:cNvSpPr/>
              <p:nvPr/>
            </p:nvSpPr>
            <p:spPr>
              <a:xfrm>
                <a:off x="5774449" y="2884431"/>
                <a:ext cx="632610" cy="366117"/>
              </a:xfrm>
              <a:custGeom>
                <a:avLst/>
                <a:gdLst/>
                <a:ahLst/>
                <a:cxnLst/>
                <a:rect l="l" t="t" r="r" b="b"/>
                <a:pathLst>
                  <a:path w="632610" h="366117" extrusionOk="0">
                    <a:moveTo>
                      <a:pt x="632040" y="194048"/>
                    </a:moveTo>
                    <a:cubicBezTo>
                      <a:pt x="627573" y="237101"/>
                      <a:pt x="596971" y="279773"/>
                      <a:pt x="539948" y="312539"/>
                    </a:cubicBezTo>
                    <a:cubicBezTo>
                      <a:pt x="416399" y="383977"/>
                      <a:pt x="216059" y="383977"/>
                      <a:pt x="92510" y="312539"/>
                    </a:cubicBezTo>
                    <a:cubicBezTo>
                      <a:pt x="35487" y="279583"/>
                      <a:pt x="4980" y="237101"/>
                      <a:pt x="608" y="194048"/>
                    </a:cubicBezTo>
                    <a:cubicBezTo>
                      <a:pt x="-4809" y="143661"/>
                      <a:pt x="25983" y="92131"/>
                      <a:pt x="92510" y="53650"/>
                    </a:cubicBezTo>
                    <a:cubicBezTo>
                      <a:pt x="216059" y="-17883"/>
                      <a:pt x="416399" y="-17883"/>
                      <a:pt x="539948" y="53650"/>
                    </a:cubicBezTo>
                    <a:cubicBezTo>
                      <a:pt x="606570" y="92131"/>
                      <a:pt x="637267" y="143661"/>
                      <a:pt x="632040"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09" name="Google Shape;1409;p27"/>
              <p:cNvSpPr/>
              <p:nvPr/>
            </p:nvSpPr>
            <p:spPr>
              <a:xfrm>
                <a:off x="5775057" y="2906363"/>
                <a:ext cx="631431" cy="344185"/>
              </a:xfrm>
              <a:custGeom>
                <a:avLst/>
                <a:gdLst/>
                <a:ahLst/>
                <a:cxnLst/>
                <a:rect l="l" t="t" r="r" b="b"/>
                <a:pathLst>
                  <a:path w="631431" h="344185" extrusionOk="0">
                    <a:moveTo>
                      <a:pt x="631432" y="172117"/>
                    </a:moveTo>
                    <a:cubicBezTo>
                      <a:pt x="626965" y="215170"/>
                      <a:pt x="596363" y="257842"/>
                      <a:pt x="539340" y="290608"/>
                    </a:cubicBezTo>
                    <a:cubicBezTo>
                      <a:pt x="415791" y="362045"/>
                      <a:pt x="215451" y="362045"/>
                      <a:pt x="91902" y="290608"/>
                    </a:cubicBezTo>
                    <a:cubicBezTo>
                      <a:pt x="34879" y="257651"/>
                      <a:pt x="4372" y="215170"/>
                      <a:pt x="0" y="172117"/>
                    </a:cubicBezTo>
                    <a:cubicBezTo>
                      <a:pt x="4372" y="129064"/>
                      <a:pt x="34974" y="86392"/>
                      <a:pt x="91902" y="53721"/>
                    </a:cubicBezTo>
                    <a:cubicBezTo>
                      <a:pt x="215451" y="-17907"/>
                      <a:pt x="415791" y="-17907"/>
                      <a:pt x="539340" y="53721"/>
                    </a:cubicBezTo>
                    <a:cubicBezTo>
                      <a:pt x="596363" y="86677"/>
                      <a:pt x="62696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0" name="Google Shape;1410;p27"/>
              <p:cNvSpPr/>
              <p:nvPr/>
            </p:nvSpPr>
            <p:spPr>
              <a:xfrm>
                <a:off x="5936526" y="2988278"/>
                <a:ext cx="294942" cy="185832"/>
              </a:xfrm>
              <a:custGeom>
                <a:avLst/>
                <a:gdLst/>
                <a:ahLst/>
                <a:cxnLst/>
                <a:rect l="l" t="t" r="r" b="b"/>
                <a:pathLst>
                  <a:path w="294942" h="185832" extrusionOk="0">
                    <a:moveTo>
                      <a:pt x="149495" y="30290"/>
                    </a:moveTo>
                    <a:cubicBezTo>
                      <a:pt x="145608" y="30280"/>
                      <a:pt x="141730" y="30604"/>
                      <a:pt x="137900" y="31242"/>
                    </a:cubicBezTo>
                    <a:cubicBezTo>
                      <a:pt x="132768" y="32004"/>
                      <a:pt x="126876" y="33052"/>
                      <a:pt x="120413" y="34385"/>
                    </a:cubicBezTo>
                    <a:cubicBezTo>
                      <a:pt x="113950" y="35719"/>
                      <a:pt x="107298" y="37529"/>
                      <a:pt x="100360" y="39529"/>
                    </a:cubicBezTo>
                    <a:cubicBezTo>
                      <a:pt x="93574" y="41624"/>
                      <a:pt x="86941" y="44168"/>
                      <a:pt x="80497" y="47149"/>
                    </a:cubicBezTo>
                    <a:lnTo>
                      <a:pt x="131342" y="76581"/>
                    </a:lnTo>
                    <a:lnTo>
                      <a:pt x="140846" y="73342"/>
                    </a:lnTo>
                    <a:cubicBezTo>
                      <a:pt x="153771" y="69056"/>
                      <a:pt x="165936" y="65342"/>
                      <a:pt x="177341" y="62389"/>
                    </a:cubicBezTo>
                    <a:cubicBezTo>
                      <a:pt x="188127" y="59474"/>
                      <a:pt x="199171" y="57626"/>
                      <a:pt x="210319" y="56864"/>
                    </a:cubicBezTo>
                    <a:cubicBezTo>
                      <a:pt x="220440" y="56255"/>
                      <a:pt x="230600" y="56960"/>
                      <a:pt x="240541" y="58960"/>
                    </a:cubicBezTo>
                    <a:cubicBezTo>
                      <a:pt x="250596" y="61170"/>
                      <a:pt x="260223" y="64999"/>
                      <a:pt x="269052" y="70295"/>
                    </a:cubicBezTo>
                    <a:cubicBezTo>
                      <a:pt x="277872" y="74657"/>
                      <a:pt x="285427" y="81220"/>
                      <a:pt x="291006" y="89345"/>
                    </a:cubicBezTo>
                    <a:cubicBezTo>
                      <a:pt x="294684" y="95288"/>
                      <a:pt x="295843" y="102451"/>
                      <a:pt x="294237" y="109252"/>
                    </a:cubicBezTo>
                    <a:cubicBezTo>
                      <a:pt x="292004" y="116719"/>
                      <a:pt x="287879" y="123482"/>
                      <a:pt x="282262" y="128873"/>
                    </a:cubicBezTo>
                    <a:cubicBezTo>
                      <a:pt x="275287" y="135903"/>
                      <a:pt x="267503" y="142075"/>
                      <a:pt x="259073" y="147257"/>
                    </a:cubicBezTo>
                    <a:lnTo>
                      <a:pt x="291386" y="166307"/>
                    </a:lnTo>
                    <a:lnTo>
                      <a:pt x="273804" y="176498"/>
                    </a:lnTo>
                    <a:lnTo>
                      <a:pt x="241206" y="157448"/>
                    </a:lnTo>
                    <a:cubicBezTo>
                      <a:pt x="225677" y="165116"/>
                      <a:pt x="209444" y="171279"/>
                      <a:pt x="192737" y="175832"/>
                    </a:cubicBezTo>
                    <a:cubicBezTo>
                      <a:pt x="175212" y="180670"/>
                      <a:pt x="157316" y="184013"/>
                      <a:pt x="139230" y="185833"/>
                    </a:cubicBezTo>
                    <a:lnTo>
                      <a:pt x="122219" y="154972"/>
                    </a:lnTo>
                    <a:cubicBezTo>
                      <a:pt x="126990" y="154848"/>
                      <a:pt x="131751" y="154467"/>
                      <a:pt x="136474" y="153829"/>
                    </a:cubicBezTo>
                    <a:cubicBezTo>
                      <a:pt x="142842" y="153067"/>
                      <a:pt x="149970" y="151924"/>
                      <a:pt x="157763" y="150209"/>
                    </a:cubicBezTo>
                    <a:cubicBezTo>
                      <a:pt x="165556" y="148495"/>
                      <a:pt x="173824" y="146399"/>
                      <a:pt x="182568" y="143828"/>
                    </a:cubicBezTo>
                    <a:cubicBezTo>
                      <a:pt x="191064" y="141275"/>
                      <a:pt x="199351" y="138093"/>
                      <a:pt x="207373" y="134303"/>
                    </a:cubicBezTo>
                    <a:lnTo>
                      <a:pt x="156907" y="105061"/>
                    </a:lnTo>
                    <a:lnTo>
                      <a:pt x="150255" y="107347"/>
                    </a:lnTo>
                    <a:cubicBezTo>
                      <a:pt x="148069" y="108109"/>
                      <a:pt x="145693" y="108775"/>
                      <a:pt x="143317" y="109442"/>
                    </a:cubicBezTo>
                    <a:cubicBezTo>
                      <a:pt x="130677" y="113633"/>
                      <a:pt x="118987" y="116967"/>
                      <a:pt x="108438" y="118967"/>
                    </a:cubicBezTo>
                    <a:cubicBezTo>
                      <a:pt x="98640" y="121244"/>
                      <a:pt x="88651" y="122577"/>
                      <a:pt x="78596" y="122968"/>
                    </a:cubicBezTo>
                    <a:cubicBezTo>
                      <a:pt x="69748" y="123234"/>
                      <a:pt x="60910" y="122406"/>
                      <a:pt x="52271" y="120491"/>
                    </a:cubicBezTo>
                    <a:cubicBezTo>
                      <a:pt x="43746" y="118501"/>
                      <a:pt x="35554" y="115300"/>
                      <a:pt x="27941" y="110966"/>
                    </a:cubicBezTo>
                    <a:cubicBezTo>
                      <a:pt x="19597" y="106585"/>
                      <a:pt x="12355" y="100365"/>
                      <a:pt x="6748" y="92774"/>
                    </a:cubicBezTo>
                    <a:cubicBezTo>
                      <a:pt x="2690" y="87068"/>
                      <a:pt x="675" y="80153"/>
                      <a:pt x="1045" y="73152"/>
                    </a:cubicBezTo>
                    <a:cubicBezTo>
                      <a:pt x="1825" y="65865"/>
                      <a:pt x="4733" y="58979"/>
                      <a:pt x="9409" y="53340"/>
                    </a:cubicBezTo>
                    <a:cubicBezTo>
                      <a:pt x="15254" y="45958"/>
                      <a:pt x="22210" y="39529"/>
                      <a:pt x="30032" y="34290"/>
                    </a:cubicBezTo>
                    <a:lnTo>
                      <a:pt x="0" y="16954"/>
                    </a:lnTo>
                    <a:lnTo>
                      <a:pt x="17677" y="6763"/>
                    </a:lnTo>
                    <a:lnTo>
                      <a:pt x="47329" y="23908"/>
                    </a:lnTo>
                    <a:cubicBezTo>
                      <a:pt x="61242" y="16993"/>
                      <a:pt x="75869" y="11621"/>
                      <a:pt x="90951" y="7906"/>
                    </a:cubicBezTo>
                    <a:cubicBezTo>
                      <a:pt x="105283" y="4239"/>
                      <a:pt x="119862" y="1591"/>
                      <a:pt x="134574" y="0"/>
                    </a:cubicBezTo>
                    <a:close/>
                    <a:moveTo>
                      <a:pt x="63200" y="83725"/>
                    </a:moveTo>
                    <a:cubicBezTo>
                      <a:pt x="69881" y="87563"/>
                      <a:pt x="77589" y="89230"/>
                      <a:pt x="85249" y="88487"/>
                    </a:cubicBezTo>
                    <a:cubicBezTo>
                      <a:pt x="95532" y="87268"/>
                      <a:pt x="105663" y="84963"/>
                      <a:pt x="115471" y="81629"/>
                    </a:cubicBezTo>
                    <a:lnTo>
                      <a:pt x="67952" y="54102"/>
                    </a:lnTo>
                    <a:cubicBezTo>
                      <a:pt x="50180" y="65532"/>
                      <a:pt x="48849" y="75438"/>
                      <a:pt x="63200" y="83725"/>
                    </a:cubicBezTo>
                    <a:close/>
                    <a:moveTo>
                      <a:pt x="229992" y="97822"/>
                    </a:moveTo>
                    <a:cubicBezTo>
                      <a:pt x="222750" y="93840"/>
                      <a:pt x="214405" y="92335"/>
                      <a:pt x="206232" y="93536"/>
                    </a:cubicBezTo>
                    <a:cubicBezTo>
                      <a:pt x="194989" y="95040"/>
                      <a:pt x="183898" y="97498"/>
                      <a:pt x="173064" y="100870"/>
                    </a:cubicBezTo>
                    <a:lnTo>
                      <a:pt x="220583" y="128207"/>
                    </a:lnTo>
                    <a:cubicBezTo>
                      <a:pt x="240256" y="115729"/>
                      <a:pt x="243677" y="105537"/>
                      <a:pt x="229992" y="97822"/>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1" name="Google Shape;1411;p27"/>
              <p:cNvSpPr/>
              <p:nvPr/>
            </p:nvSpPr>
            <p:spPr>
              <a:xfrm>
                <a:off x="6058745" y="3126009"/>
                <a:ext cx="19007" cy="25526"/>
              </a:xfrm>
              <a:custGeom>
                <a:avLst/>
                <a:gdLst/>
                <a:ahLst/>
                <a:cxnLst/>
                <a:rect l="l" t="t" r="r" b="b"/>
                <a:pathLst>
                  <a:path w="19007" h="25526" extrusionOk="0">
                    <a:moveTo>
                      <a:pt x="0" y="17240"/>
                    </a:moveTo>
                    <a:cubicBezTo>
                      <a:pt x="0" y="16002"/>
                      <a:pt x="0" y="0"/>
                      <a:pt x="0" y="0"/>
                    </a:cubicBezTo>
                    <a:lnTo>
                      <a:pt x="19008" y="12573"/>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2" name="Google Shape;1412;p27"/>
              <p:cNvSpPr/>
              <p:nvPr/>
            </p:nvSpPr>
            <p:spPr>
              <a:xfrm>
                <a:off x="6185905" y="3137249"/>
                <a:ext cx="42006" cy="19716"/>
              </a:xfrm>
              <a:custGeom>
                <a:avLst/>
                <a:gdLst/>
                <a:ahLst/>
                <a:cxnLst/>
                <a:rect l="l" t="t" r="r" b="b"/>
                <a:pathLst>
                  <a:path w="42006" h="19716" extrusionOk="0">
                    <a:moveTo>
                      <a:pt x="42007" y="17145"/>
                    </a:moveTo>
                    <a:lnTo>
                      <a:pt x="42007" y="0"/>
                    </a:lnTo>
                    <a:lnTo>
                      <a:pt x="0" y="3143"/>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3" name="Google Shape;1413;p27"/>
              <p:cNvSpPr/>
              <p:nvPr/>
            </p:nvSpPr>
            <p:spPr>
              <a:xfrm>
                <a:off x="6199971" y="3074003"/>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4" name="Google Shape;1414;p27"/>
              <p:cNvSpPr/>
              <p:nvPr/>
            </p:nvSpPr>
            <p:spPr>
              <a:xfrm>
                <a:off x="6100751" y="3080384"/>
                <a:ext cx="47423" cy="33147"/>
              </a:xfrm>
              <a:custGeom>
                <a:avLst/>
                <a:gdLst/>
                <a:ahLst/>
                <a:cxnLst/>
                <a:rect l="l" t="t" r="r" b="b"/>
                <a:pathLst>
                  <a:path w="47423" h="33147" extrusionOk="0">
                    <a:moveTo>
                      <a:pt x="0" y="10097"/>
                    </a:moveTo>
                    <a:lnTo>
                      <a:pt x="10454" y="0"/>
                    </a:lnTo>
                    <a:lnTo>
                      <a:pt x="47424" y="25622"/>
                    </a:lnTo>
                    <a:lnTo>
                      <a:pt x="45143" y="33147"/>
                    </a:lnTo>
                    <a:cubicBezTo>
                      <a:pt x="45143" y="33147"/>
                      <a:pt x="17582" y="21431"/>
                      <a:pt x="16632" y="20765"/>
                    </a:cubicBezTo>
                    <a:cubicBezTo>
                      <a:pt x="15681" y="20098"/>
                      <a:pt x="0" y="10097"/>
                      <a:pt x="0" y="10097"/>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5" name="Google Shape;1415;p27"/>
              <p:cNvSpPr/>
              <p:nvPr/>
            </p:nvSpPr>
            <p:spPr>
              <a:xfrm>
                <a:off x="6004573" y="3025235"/>
                <a:ext cx="58733" cy="38957"/>
              </a:xfrm>
              <a:custGeom>
                <a:avLst/>
                <a:gdLst/>
                <a:ahLst/>
                <a:cxnLst/>
                <a:rect l="l" t="t" r="r" b="b"/>
                <a:pathLst>
                  <a:path w="58733" h="38957" extrusionOk="0">
                    <a:moveTo>
                      <a:pt x="0" y="11049"/>
                    </a:moveTo>
                    <a:lnTo>
                      <a:pt x="48659" y="38957"/>
                    </a:lnTo>
                    <a:lnTo>
                      <a:pt x="58733" y="31623"/>
                    </a:lnTo>
                    <a:cubicBezTo>
                      <a:pt x="58733" y="31623"/>
                      <a:pt x="52556" y="24575"/>
                      <a:pt x="52081" y="23908"/>
                    </a:cubicBezTo>
                    <a:cubicBezTo>
                      <a:pt x="47699" y="18869"/>
                      <a:pt x="42567" y="14526"/>
                      <a:pt x="36875" y="11049"/>
                    </a:cubicBezTo>
                    <a:cubicBezTo>
                      <a:pt x="33168" y="10382"/>
                      <a:pt x="9979" y="0"/>
                      <a:pt x="997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6" name="Google Shape;1416;p27"/>
              <p:cNvSpPr/>
              <p:nvPr/>
            </p:nvSpPr>
            <p:spPr>
              <a:xfrm>
                <a:off x="6058745" y="2994088"/>
                <a:ext cx="27275" cy="24479"/>
              </a:xfrm>
              <a:custGeom>
                <a:avLst/>
                <a:gdLst/>
                <a:ahLst/>
                <a:cxnLst/>
                <a:rect l="l" t="t" r="r" b="b"/>
                <a:pathLst>
                  <a:path w="27275" h="24479" extrusionOk="0">
                    <a:moveTo>
                      <a:pt x="27276" y="24479"/>
                    </a:moveTo>
                    <a:lnTo>
                      <a:pt x="27276" y="7334"/>
                    </a:lnTo>
                    <a:lnTo>
                      <a:pt x="4847"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7" name="Google Shape;1417;p27"/>
              <p:cNvSpPr/>
              <p:nvPr/>
            </p:nvSpPr>
            <p:spPr>
              <a:xfrm>
                <a:off x="5936526" y="2989040"/>
                <a:ext cx="26135" cy="19431"/>
              </a:xfrm>
              <a:custGeom>
                <a:avLst/>
                <a:gdLst/>
                <a:ahLst/>
                <a:cxnLst/>
                <a:rect l="l" t="t" r="r" b="b"/>
                <a:pathLst>
                  <a:path w="26135" h="19431"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8" name="Google Shape;1418;p27"/>
              <p:cNvSpPr/>
              <p:nvPr/>
            </p:nvSpPr>
            <p:spPr>
              <a:xfrm>
                <a:off x="5937476" y="3046571"/>
                <a:ext cx="30221" cy="30289"/>
              </a:xfrm>
              <a:custGeom>
                <a:avLst/>
                <a:gdLst/>
                <a:ahLst/>
                <a:cxnLst/>
                <a:rect l="l" t="t" r="r" b="b"/>
                <a:pathLst>
                  <a:path w="30221" h="30289" extrusionOk="0">
                    <a:moveTo>
                      <a:pt x="0" y="17907"/>
                    </a:moveTo>
                    <a:cubicBezTo>
                      <a:pt x="0" y="17907"/>
                      <a:pt x="0" y="0"/>
                      <a:pt x="0" y="0"/>
                    </a:cubicBezTo>
                    <a:lnTo>
                      <a:pt x="30222" y="0"/>
                    </a:lnTo>
                    <a:lnTo>
                      <a:pt x="22999" y="16002"/>
                    </a:lnTo>
                    <a:lnTo>
                      <a:pt x="997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9" name="Google Shape;1419;p27"/>
              <p:cNvSpPr/>
              <p:nvPr/>
            </p:nvSpPr>
            <p:spPr>
              <a:xfrm>
                <a:off x="5936526" y="2971514"/>
                <a:ext cx="294948" cy="185546"/>
              </a:xfrm>
              <a:custGeom>
                <a:avLst/>
                <a:gdLst/>
                <a:ahLst/>
                <a:cxnLst/>
                <a:rect l="l" t="t" r="r" b="b"/>
                <a:pathLst>
                  <a:path w="294948" h="185546" extrusionOk="0">
                    <a:moveTo>
                      <a:pt x="149495" y="29908"/>
                    </a:moveTo>
                    <a:cubicBezTo>
                      <a:pt x="145608" y="29899"/>
                      <a:pt x="141730" y="30223"/>
                      <a:pt x="137900" y="30861"/>
                    </a:cubicBezTo>
                    <a:cubicBezTo>
                      <a:pt x="132768" y="31623"/>
                      <a:pt x="126876" y="32671"/>
                      <a:pt x="120413" y="34004"/>
                    </a:cubicBezTo>
                    <a:cubicBezTo>
                      <a:pt x="113950" y="35338"/>
                      <a:pt x="107298" y="37052"/>
                      <a:pt x="100360" y="39148"/>
                    </a:cubicBezTo>
                    <a:cubicBezTo>
                      <a:pt x="93565" y="41196"/>
                      <a:pt x="86922" y="43748"/>
                      <a:pt x="80497" y="46768"/>
                    </a:cubicBezTo>
                    <a:lnTo>
                      <a:pt x="131342" y="76105"/>
                    </a:lnTo>
                    <a:lnTo>
                      <a:pt x="140846" y="72866"/>
                    </a:lnTo>
                    <a:cubicBezTo>
                      <a:pt x="153771" y="68580"/>
                      <a:pt x="165936" y="64960"/>
                      <a:pt x="177341" y="61913"/>
                    </a:cubicBezTo>
                    <a:cubicBezTo>
                      <a:pt x="188137" y="59065"/>
                      <a:pt x="199180" y="57255"/>
                      <a:pt x="210319" y="56483"/>
                    </a:cubicBezTo>
                    <a:cubicBezTo>
                      <a:pt x="220440" y="55874"/>
                      <a:pt x="230600" y="56579"/>
                      <a:pt x="240541" y="58579"/>
                    </a:cubicBezTo>
                    <a:cubicBezTo>
                      <a:pt x="250586" y="60751"/>
                      <a:pt x="260214" y="64551"/>
                      <a:pt x="269052" y="69818"/>
                    </a:cubicBezTo>
                    <a:cubicBezTo>
                      <a:pt x="277853" y="74219"/>
                      <a:pt x="285399" y="80772"/>
                      <a:pt x="291006" y="88868"/>
                    </a:cubicBezTo>
                    <a:cubicBezTo>
                      <a:pt x="294693" y="94802"/>
                      <a:pt x="295853" y="101975"/>
                      <a:pt x="294237" y="108775"/>
                    </a:cubicBezTo>
                    <a:cubicBezTo>
                      <a:pt x="292004" y="116243"/>
                      <a:pt x="287879" y="123006"/>
                      <a:pt x="282262" y="128397"/>
                    </a:cubicBezTo>
                    <a:cubicBezTo>
                      <a:pt x="275363" y="135484"/>
                      <a:pt x="267646" y="141722"/>
                      <a:pt x="259263" y="146971"/>
                    </a:cubicBezTo>
                    <a:lnTo>
                      <a:pt x="291576" y="166021"/>
                    </a:lnTo>
                    <a:lnTo>
                      <a:pt x="273994" y="176213"/>
                    </a:lnTo>
                    <a:lnTo>
                      <a:pt x="241396" y="157163"/>
                    </a:lnTo>
                    <a:cubicBezTo>
                      <a:pt x="225857" y="164802"/>
                      <a:pt x="209635" y="170926"/>
                      <a:pt x="192927" y="175450"/>
                    </a:cubicBezTo>
                    <a:cubicBezTo>
                      <a:pt x="175421" y="180365"/>
                      <a:pt x="157516" y="183747"/>
                      <a:pt x="139421" y="185547"/>
                    </a:cubicBezTo>
                    <a:lnTo>
                      <a:pt x="122409" y="154876"/>
                    </a:lnTo>
                    <a:cubicBezTo>
                      <a:pt x="127180" y="154800"/>
                      <a:pt x="131932" y="154448"/>
                      <a:pt x="136664" y="153829"/>
                    </a:cubicBezTo>
                    <a:cubicBezTo>
                      <a:pt x="143032" y="153067"/>
                      <a:pt x="150160" y="151829"/>
                      <a:pt x="157953" y="150114"/>
                    </a:cubicBezTo>
                    <a:cubicBezTo>
                      <a:pt x="165746" y="148400"/>
                      <a:pt x="174014" y="146304"/>
                      <a:pt x="182758" y="143828"/>
                    </a:cubicBezTo>
                    <a:cubicBezTo>
                      <a:pt x="191254" y="141275"/>
                      <a:pt x="199542" y="138093"/>
                      <a:pt x="207563" y="134303"/>
                    </a:cubicBezTo>
                    <a:lnTo>
                      <a:pt x="156907" y="105061"/>
                    </a:lnTo>
                    <a:lnTo>
                      <a:pt x="150255" y="107442"/>
                    </a:lnTo>
                    <a:lnTo>
                      <a:pt x="143317" y="109538"/>
                    </a:lnTo>
                    <a:cubicBezTo>
                      <a:pt x="130677" y="113729"/>
                      <a:pt x="118987" y="116967"/>
                      <a:pt x="108438" y="119063"/>
                    </a:cubicBezTo>
                    <a:cubicBezTo>
                      <a:pt x="98640" y="121339"/>
                      <a:pt x="88651" y="122672"/>
                      <a:pt x="78596" y="123063"/>
                    </a:cubicBezTo>
                    <a:cubicBezTo>
                      <a:pt x="69748" y="123425"/>
                      <a:pt x="60900" y="122587"/>
                      <a:pt x="52271" y="120587"/>
                    </a:cubicBezTo>
                    <a:cubicBezTo>
                      <a:pt x="43736" y="118643"/>
                      <a:pt x="35535" y="115434"/>
                      <a:pt x="27941" y="111062"/>
                    </a:cubicBezTo>
                    <a:cubicBezTo>
                      <a:pt x="19616" y="106651"/>
                      <a:pt x="12374" y="100432"/>
                      <a:pt x="6748" y="92869"/>
                    </a:cubicBezTo>
                    <a:cubicBezTo>
                      <a:pt x="2690" y="87163"/>
                      <a:pt x="675" y="80248"/>
                      <a:pt x="1045" y="73247"/>
                    </a:cubicBezTo>
                    <a:cubicBezTo>
                      <a:pt x="1815" y="65961"/>
                      <a:pt x="4723" y="59065"/>
                      <a:pt x="9409" y="53435"/>
                    </a:cubicBezTo>
                    <a:cubicBezTo>
                      <a:pt x="15254" y="46053"/>
                      <a:pt x="22210" y="39624"/>
                      <a:pt x="30032" y="34385"/>
                    </a:cubicBezTo>
                    <a:lnTo>
                      <a:pt x="0" y="17050"/>
                    </a:lnTo>
                    <a:lnTo>
                      <a:pt x="17677" y="6858"/>
                    </a:lnTo>
                    <a:lnTo>
                      <a:pt x="47329" y="24003"/>
                    </a:lnTo>
                    <a:cubicBezTo>
                      <a:pt x="61242" y="17050"/>
                      <a:pt x="75869" y="11659"/>
                      <a:pt x="90951" y="7906"/>
                    </a:cubicBezTo>
                    <a:cubicBezTo>
                      <a:pt x="105292" y="4286"/>
                      <a:pt x="119871" y="1638"/>
                      <a:pt x="134574" y="0"/>
                    </a:cubicBezTo>
                    <a:close/>
                    <a:moveTo>
                      <a:pt x="63200" y="83249"/>
                    </a:moveTo>
                    <a:cubicBezTo>
                      <a:pt x="69862" y="87125"/>
                      <a:pt x="77579" y="88792"/>
                      <a:pt x="85249" y="88011"/>
                    </a:cubicBezTo>
                    <a:cubicBezTo>
                      <a:pt x="95532" y="86830"/>
                      <a:pt x="105663" y="84563"/>
                      <a:pt x="115471" y="81248"/>
                    </a:cubicBezTo>
                    <a:lnTo>
                      <a:pt x="67952" y="53721"/>
                    </a:lnTo>
                    <a:cubicBezTo>
                      <a:pt x="50180" y="65151"/>
                      <a:pt x="48849" y="74962"/>
                      <a:pt x="63200" y="83249"/>
                    </a:cubicBezTo>
                    <a:close/>
                    <a:moveTo>
                      <a:pt x="229992" y="97250"/>
                    </a:moveTo>
                    <a:cubicBezTo>
                      <a:pt x="222759" y="93231"/>
                      <a:pt x="214405" y="91726"/>
                      <a:pt x="206232" y="92964"/>
                    </a:cubicBezTo>
                    <a:cubicBezTo>
                      <a:pt x="194980" y="94421"/>
                      <a:pt x="183879" y="96879"/>
                      <a:pt x="173064" y="100298"/>
                    </a:cubicBezTo>
                    <a:lnTo>
                      <a:pt x="220583" y="127635"/>
                    </a:lnTo>
                    <a:cubicBezTo>
                      <a:pt x="240541" y="115253"/>
                      <a:pt x="243677" y="105127"/>
                      <a:pt x="229992" y="97250"/>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420" name="Google Shape;1420;p27"/>
            <p:cNvGrpSpPr/>
            <p:nvPr/>
          </p:nvGrpSpPr>
          <p:grpSpPr>
            <a:xfrm>
              <a:off x="3799020" y="4220685"/>
              <a:ext cx="883852" cy="621125"/>
              <a:chOff x="5608645" y="4962810"/>
              <a:chExt cx="883852" cy="621125"/>
            </a:xfrm>
          </p:grpSpPr>
          <p:sp>
            <p:nvSpPr>
              <p:cNvPr id="1421" name="Google Shape;1421;p27"/>
              <p:cNvSpPr/>
              <p:nvPr/>
            </p:nvSpPr>
            <p:spPr>
              <a:xfrm>
                <a:off x="5608645" y="5072443"/>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22" name="Google Shape;1422;p27"/>
              <p:cNvSpPr/>
              <p:nvPr/>
            </p:nvSpPr>
            <p:spPr>
              <a:xfrm>
                <a:off x="5608835" y="5215508"/>
                <a:ext cx="87244" cy="116490"/>
              </a:xfrm>
              <a:custGeom>
                <a:avLst/>
                <a:gdLst/>
                <a:ahLst/>
                <a:cxnLst/>
                <a:rect l="l" t="t" r="r" b="b"/>
                <a:pathLst>
                  <a:path w="87244" h="116490" extrusionOk="0">
                    <a:moveTo>
                      <a:pt x="0" y="116491"/>
                    </a:moveTo>
                    <a:lnTo>
                      <a:pt x="0" y="0"/>
                    </a:lnTo>
                    <a:lnTo>
                      <a:pt x="87245"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23" name="Google Shape;1423;p27"/>
              <p:cNvSpPr/>
              <p:nvPr/>
            </p:nvSpPr>
            <p:spPr>
              <a:xfrm>
                <a:off x="6425971" y="5218557"/>
                <a:ext cx="66526" cy="157067"/>
              </a:xfrm>
              <a:custGeom>
                <a:avLst/>
                <a:gdLst/>
                <a:ahLst/>
                <a:cxnLst/>
                <a:rect l="l" t="t" r="r" b="b"/>
                <a:pathLst>
                  <a:path w="66526" h="157067" extrusionOk="0">
                    <a:moveTo>
                      <a:pt x="66527" y="0"/>
                    </a:moveTo>
                    <a:lnTo>
                      <a:pt x="66527" y="109633"/>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24" name="Google Shape;1424;p27"/>
              <p:cNvSpPr/>
              <p:nvPr/>
            </p:nvSpPr>
            <p:spPr>
              <a:xfrm>
                <a:off x="5608645" y="496281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25" name="Google Shape;1425;p27"/>
              <p:cNvSpPr/>
              <p:nvPr/>
            </p:nvSpPr>
            <p:spPr>
              <a:xfrm>
                <a:off x="5734818" y="5032438"/>
                <a:ext cx="632517" cy="366093"/>
              </a:xfrm>
              <a:custGeom>
                <a:avLst/>
                <a:gdLst/>
                <a:ahLst/>
                <a:cxnLst/>
                <a:rect l="l" t="t" r="r" b="b"/>
                <a:pathLst>
                  <a:path w="632517" h="366093" extrusionOk="0">
                    <a:moveTo>
                      <a:pt x="632040" y="194024"/>
                    </a:moveTo>
                    <a:cubicBezTo>
                      <a:pt x="627573" y="237077"/>
                      <a:pt x="596971" y="279749"/>
                      <a:pt x="539948" y="312515"/>
                    </a:cubicBezTo>
                    <a:cubicBezTo>
                      <a:pt x="416399" y="383953"/>
                      <a:pt x="216154" y="383953"/>
                      <a:pt x="92510" y="312515"/>
                    </a:cubicBezTo>
                    <a:cubicBezTo>
                      <a:pt x="35487" y="279559"/>
                      <a:pt x="4980" y="237077"/>
                      <a:pt x="608" y="194024"/>
                    </a:cubicBezTo>
                    <a:cubicBezTo>
                      <a:pt x="-4809" y="143637"/>
                      <a:pt x="25983" y="92107"/>
                      <a:pt x="92510" y="53721"/>
                    </a:cubicBezTo>
                    <a:cubicBezTo>
                      <a:pt x="216059" y="-17907"/>
                      <a:pt x="416399" y="-17907"/>
                      <a:pt x="539948" y="53721"/>
                    </a:cubicBezTo>
                    <a:cubicBezTo>
                      <a:pt x="606094" y="92012"/>
                      <a:pt x="636792" y="143637"/>
                      <a:pt x="632040"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26" name="Google Shape;1426;p27"/>
              <p:cNvSpPr/>
              <p:nvPr/>
            </p:nvSpPr>
            <p:spPr>
              <a:xfrm>
                <a:off x="5735426" y="5054346"/>
                <a:ext cx="631431" cy="344185"/>
              </a:xfrm>
              <a:custGeom>
                <a:avLst/>
                <a:gdLst/>
                <a:ahLst/>
                <a:cxnLst/>
                <a:rect l="l" t="t" r="r" b="b"/>
                <a:pathLst>
                  <a:path w="631431" h="344185" extrusionOk="0">
                    <a:moveTo>
                      <a:pt x="631432" y="172117"/>
                    </a:moveTo>
                    <a:cubicBezTo>
                      <a:pt x="626965" y="215170"/>
                      <a:pt x="596363" y="257842"/>
                      <a:pt x="539340" y="290608"/>
                    </a:cubicBezTo>
                    <a:cubicBezTo>
                      <a:pt x="415791" y="362045"/>
                      <a:pt x="215546" y="362045"/>
                      <a:pt x="91902" y="290608"/>
                    </a:cubicBezTo>
                    <a:cubicBezTo>
                      <a:pt x="34879" y="257651"/>
                      <a:pt x="4372" y="215170"/>
                      <a:pt x="0" y="172117"/>
                    </a:cubicBezTo>
                    <a:cubicBezTo>
                      <a:pt x="4372" y="129064"/>
                      <a:pt x="34974" y="86392"/>
                      <a:pt x="91902" y="53721"/>
                    </a:cubicBezTo>
                    <a:cubicBezTo>
                      <a:pt x="215451" y="-17907"/>
                      <a:pt x="415791" y="-17907"/>
                      <a:pt x="539340" y="53721"/>
                    </a:cubicBezTo>
                    <a:cubicBezTo>
                      <a:pt x="595887" y="86677"/>
                      <a:pt x="626490"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27" name="Google Shape;1427;p27"/>
              <p:cNvSpPr/>
              <p:nvPr/>
            </p:nvSpPr>
            <p:spPr>
              <a:xfrm>
                <a:off x="5896325" y="5137308"/>
                <a:ext cx="295037" cy="184784"/>
              </a:xfrm>
              <a:custGeom>
                <a:avLst/>
                <a:gdLst/>
                <a:ahLst/>
                <a:cxnLst/>
                <a:rect l="l" t="t" r="r" b="b"/>
                <a:pathLst>
                  <a:path w="295037" h="184784" extrusionOk="0">
                    <a:moveTo>
                      <a:pt x="149590" y="29242"/>
                    </a:moveTo>
                    <a:cubicBezTo>
                      <a:pt x="145702" y="29232"/>
                      <a:pt x="141825" y="29556"/>
                      <a:pt x="137995" y="30194"/>
                    </a:cubicBezTo>
                    <a:cubicBezTo>
                      <a:pt x="132863" y="30956"/>
                      <a:pt x="126971" y="32004"/>
                      <a:pt x="120603" y="33338"/>
                    </a:cubicBezTo>
                    <a:cubicBezTo>
                      <a:pt x="114235" y="34671"/>
                      <a:pt x="107393" y="36481"/>
                      <a:pt x="100455" y="38576"/>
                    </a:cubicBezTo>
                    <a:cubicBezTo>
                      <a:pt x="93660" y="40595"/>
                      <a:pt x="87017" y="43110"/>
                      <a:pt x="80592" y="46101"/>
                    </a:cubicBezTo>
                    <a:lnTo>
                      <a:pt x="131437" y="75533"/>
                    </a:lnTo>
                    <a:lnTo>
                      <a:pt x="140941" y="72295"/>
                    </a:lnTo>
                    <a:cubicBezTo>
                      <a:pt x="153866" y="68008"/>
                      <a:pt x="166031" y="64294"/>
                      <a:pt x="177531" y="61341"/>
                    </a:cubicBezTo>
                    <a:cubicBezTo>
                      <a:pt x="188279" y="58398"/>
                      <a:pt x="199294" y="56579"/>
                      <a:pt x="210414" y="55912"/>
                    </a:cubicBezTo>
                    <a:cubicBezTo>
                      <a:pt x="220535" y="55226"/>
                      <a:pt x="230695" y="55893"/>
                      <a:pt x="240636" y="57912"/>
                    </a:cubicBezTo>
                    <a:cubicBezTo>
                      <a:pt x="250691" y="60122"/>
                      <a:pt x="260318" y="63951"/>
                      <a:pt x="269147" y="69247"/>
                    </a:cubicBezTo>
                    <a:cubicBezTo>
                      <a:pt x="277948" y="73647"/>
                      <a:pt x="285503" y="80200"/>
                      <a:pt x="291101" y="88297"/>
                    </a:cubicBezTo>
                    <a:cubicBezTo>
                      <a:pt x="294779" y="94240"/>
                      <a:pt x="295938" y="101403"/>
                      <a:pt x="294332" y="108204"/>
                    </a:cubicBezTo>
                    <a:cubicBezTo>
                      <a:pt x="292118" y="115681"/>
                      <a:pt x="287993" y="122444"/>
                      <a:pt x="282357" y="127825"/>
                    </a:cubicBezTo>
                    <a:cubicBezTo>
                      <a:pt x="275382" y="134855"/>
                      <a:pt x="267598" y="141027"/>
                      <a:pt x="259168" y="146209"/>
                    </a:cubicBezTo>
                    <a:lnTo>
                      <a:pt x="291481" y="165259"/>
                    </a:lnTo>
                    <a:lnTo>
                      <a:pt x="273899" y="175450"/>
                    </a:lnTo>
                    <a:lnTo>
                      <a:pt x="241301" y="156400"/>
                    </a:lnTo>
                    <a:cubicBezTo>
                      <a:pt x="225772" y="164068"/>
                      <a:pt x="209539" y="170231"/>
                      <a:pt x="192832" y="174784"/>
                    </a:cubicBezTo>
                    <a:cubicBezTo>
                      <a:pt x="175307" y="179622"/>
                      <a:pt x="157411" y="182966"/>
                      <a:pt x="139325" y="184785"/>
                    </a:cubicBezTo>
                    <a:lnTo>
                      <a:pt x="122314" y="154210"/>
                    </a:lnTo>
                    <a:cubicBezTo>
                      <a:pt x="127085" y="154086"/>
                      <a:pt x="131846" y="153705"/>
                      <a:pt x="136569" y="153067"/>
                    </a:cubicBezTo>
                    <a:cubicBezTo>
                      <a:pt x="143726" y="152257"/>
                      <a:pt x="150834" y="151047"/>
                      <a:pt x="157858" y="149447"/>
                    </a:cubicBezTo>
                    <a:cubicBezTo>
                      <a:pt x="165651" y="147733"/>
                      <a:pt x="174014" y="145637"/>
                      <a:pt x="182663" y="143065"/>
                    </a:cubicBezTo>
                    <a:cubicBezTo>
                      <a:pt x="191159" y="140513"/>
                      <a:pt x="199446" y="137331"/>
                      <a:pt x="207468" y="133540"/>
                    </a:cubicBezTo>
                    <a:lnTo>
                      <a:pt x="156907" y="104584"/>
                    </a:lnTo>
                    <a:lnTo>
                      <a:pt x="150255" y="106871"/>
                    </a:lnTo>
                    <a:lnTo>
                      <a:pt x="143412" y="108966"/>
                    </a:lnTo>
                    <a:cubicBezTo>
                      <a:pt x="130677" y="113157"/>
                      <a:pt x="118987" y="116491"/>
                      <a:pt x="108438" y="118491"/>
                    </a:cubicBezTo>
                    <a:cubicBezTo>
                      <a:pt x="98640" y="120767"/>
                      <a:pt x="88651" y="122111"/>
                      <a:pt x="78596" y="122491"/>
                    </a:cubicBezTo>
                    <a:cubicBezTo>
                      <a:pt x="69805" y="122968"/>
                      <a:pt x="60986" y="122291"/>
                      <a:pt x="52366" y="120491"/>
                    </a:cubicBezTo>
                    <a:cubicBezTo>
                      <a:pt x="43793" y="118567"/>
                      <a:pt x="35563" y="115357"/>
                      <a:pt x="27941" y="110966"/>
                    </a:cubicBezTo>
                    <a:cubicBezTo>
                      <a:pt x="19597" y="106585"/>
                      <a:pt x="12355" y="100365"/>
                      <a:pt x="6748" y="92773"/>
                    </a:cubicBezTo>
                    <a:cubicBezTo>
                      <a:pt x="2670" y="87078"/>
                      <a:pt x="656" y="80153"/>
                      <a:pt x="1045" y="73152"/>
                    </a:cubicBezTo>
                    <a:cubicBezTo>
                      <a:pt x="1825" y="65865"/>
                      <a:pt x="4733" y="58979"/>
                      <a:pt x="9409" y="53340"/>
                    </a:cubicBezTo>
                    <a:cubicBezTo>
                      <a:pt x="15254" y="45958"/>
                      <a:pt x="22210" y="39529"/>
                      <a:pt x="30032" y="34290"/>
                    </a:cubicBezTo>
                    <a:lnTo>
                      <a:pt x="0" y="16954"/>
                    </a:lnTo>
                    <a:lnTo>
                      <a:pt x="17677" y="6763"/>
                    </a:lnTo>
                    <a:lnTo>
                      <a:pt x="47329" y="23908"/>
                    </a:lnTo>
                    <a:cubicBezTo>
                      <a:pt x="61242" y="16993"/>
                      <a:pt x="75869" y="11621"/>
                      <a:pt x="90951" y="7906"/>
                    </a:cubicBezTo>
                    <a:cubicBezTo>
                      <a:pt x="105283" y="4239"/>
                      <a:pt x="119862" y="1591"/>
                      <a:pt x="134574" y="0"/>
                    </a:cubicBezTo>
                    <a:close/>
                    <a:moveTo>
                      <a:pt x="63295" y="82391"/>
                    </a:moveTo>
                    <a:cubicBezTo>
                      <a:pt x="69976" y="86230"/>
                      <a:pt x="77684" y="87897"/>
                      <a:pt x="85344" y="87154"/>
                    </a:cubicBezTo>
                    <a:cubicBezTo>
                      <a:pt x="95627" y="85935"/>
                      <a:pt x="105758" y="83629"/>
                      <a:pt x="115566" y="80296"/>
                    </a:cubicBezTo>
                    <a:lnTo>
                      <a:pt x="68047" y="52769"/>
                    </a:lnTo>
                    <a:cubicBezTo>
                      <a:pt x="50560" y="64484"/>
                      <a:pt x="48944" y="74390"/>
                      <a:pt x="63295" y="82391"/>
                    </a:cubicBezTo>
                    <a:close/>
                    <a:moveTo>
                      <a:pt x="230087" y="96298"/>
                    </a:moveTo>
                    <a:cubicBezTo>
                      <a:pt x="222826" y="92364"/>
                      <a:pt x="214500" y="90859"/>
                      <a:pt x="206327" y="92012"/>
                    </a:cubicBezTo>
                    <a:cubicBezTo>
                      <a:pt x="195084" y="93516"/>
                      <a:pt x="183993" y="95974"/>
                      <a:pt x="173159" y="99346"/>
                    </a:cubicBezTo>
                    <a:lnTo>
                      <a:pt x="220678" y="126682"/>
                    </a:lnTo>
                    <a:cubicBezTo>
                      <a:pt x="240541" y="114681"/>
                      <a:pt x="243867" y="104489"/>
                      <a:pt x="230087" y="9658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28" name="Google Shape;1428;p27"/>
              <p:cNvSpPr/>
              <p:nvPr/>
            </p:nvSpPr>
            <p:spPr>
              <a:xfrm>
                <a:off x="6018639" y="5274373"/>
                <a:ext cx="19007" cy="25431"/>
              </a:xfrm>
              <a:custGeom>
                <a:avLst/>
                <a:gdLst/>
                <a:ahLst/>
                <a:cxnLst/>
                <a:rect l="l" t="t" r="r" b="b"/>
                <a:pathLst>
                  <a:path w="19007" h="25431" extrusionOk="0">
                    <a:moveTo>
                      <a:pt x="0" y="17145"/>
                    </a:moveTo>
                    <a:cubicBezTo>
                      <a:pt x="0" y="15907"/>
                      <a:pt x="0" y="0"/>
                      <a:pt x="0" y="0"/>
                    </a:cubicBezTo>
                    <a:lnTo>
                      <a:pt x="19008" y="12478"/>
                    </a:lnTo>
                    <a:lnTo>
                      <a:pt x="10644" y="2543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29" name="Google Shape;1429;p27"/>
              <p:cNvSpPr/>
              <p:nvPr/>
            </p:nvSpPr>
            <p:spPr>
              <a:xfrm>
                <a:off x="6145799" y="5285232"/>
                <a:ext cx="42006" cy="19716"/>
              </a:xfrm>
              <a:custGeom>
                <a:avLst/>
                <a:gdLst/>
                <a:ahLst/>
                <a:cxnLst/>
                <a:rect l="l" t="t" r="r" b="b"/>
                <a:pathLst>
                  <a:path w="42006" h="19716" extrusionOk="0">
                    <a:moveTo>
                      <a:pt x="42007" y="17145"/>
                    </a:moveTo>
                    <a:lnTo>
                      <a:pt x="42007" y="0"/>
                    </a:lnTo>
                    <a:lnTo>
                      <a:pt x="0" y="3238"/>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30" name="Google Shape;1430;p27"/>
              <p:cNvSpPr/>
              <p:nvPr/>
            </p:nvSpPr>
            <p:spPr>
              <a:xfrm>
                <a:off x="6159865" y="5221985"/>
                <a:ext cx="31552" cy="17335"/>
              </a:xfrm>
              <a:custGeom>
                <a:avLst/>
                <a:gdLst/>
                <a:ahLst/>
                <a:cxnLst/>
                <a:rect l="l" t="t" r="r" b="b"/>
                <a:pathLst>
                  <a:path w="31552" h="17335" extrusionOk="0">
                    <a:moveTo>
                      <a:pt x="31552" y="17336"/>
                    </a:moveTo>
                    <a:lnTo>
                      <a:pt x="31552" y="0"/>
                    </a:lnTo>
                    <a:lnTo>
                      <a:pt x="0" y="11430"/>
                    </a:lnTo>
                    <a:lnTo>
                      <a:pt x="31552"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31" name="Google Shape;1431;p27"/>
              <p:cNvSpPr/>
              <p:nvPr/>
            </p:nvSpPr>
            <p:spPr>
              <a:xfrm>
                <a:off x="6061026" y="5228653"/>
                <a:ext cx="47423" cy="33147"/>
              </a:xfrm>
              <a:custGeom>
                <a:avLst/>
                <a:gdLst/>
                <a:ahLst/>
                <a:cxnLst/>
                <a:rect l="l" t="t" r="r" b="b"/>
                <a:pathLst>
                  <a:path w="47423" h="33147" extrusionOk="0">
                    <a:moveTo>
                      <a:pt x="0" y="10096"/>
                    </a:moveTo>
                    <a:lnTo>
                      <a:pt x="10549" y="0"/>
                    </a:lnTo>
                    <a:lnTo>
                      <a:pt x="47424" y="25622"/>
                    </a:lnTo>
                    <a:lnTo>
                      <a:pt x="45143" y="33147"/>
                    </a:lnTo>
                    <a:cubicBezTo>
                      <a:pt x="45143" y="33147"/>
                      <a:pt x="17582" y="21431"/>
                      <a:pt x="16632" y="20764"/>
                    </a:cubicBezTo>
                    <a:cubicBezTo>
                      <a:pt x="15681" y="20098"/>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32" name="Google Shape;1432;p27"/>
              <p:cNvSpPr/>
              <p:nvPr/>
            </p:nvSpPr>
            <p:spPr>
              <a:xfrm>
                <a:off x="5964467" y="5173217"/>
                <a:ext cx="59018" cy="38957"/>
              </a:xfrm>
              <a:custGeom>
                <a:avLst/>
                <a:gdLst/>
                <a:ahLst/>
                <a:cxnLst/>
                <a:rect l="l" t="t" r="r" b="b"/>
                <a:pathLst>
                  <a:path w="59018" h="38957" extrusionOk="0">
                    <a:moveTo>
                      <a:pt x="0" y="11144"/>
                    </a:moveTo>
                    <a:lnTo>
                      <a:pt x="48944" y="38957"/>
                    </a:lnTo>
                    <a:lnTo>
                      <a:pt x="59018" y="31623"/>
                    </a:lnTo>
                    <a:cubicBezTo>
                      <a:pt x="59018" y="31623"/>
                      <a:pt x="52841" y="24575"/>
                      <a:pt x="52366" y="23908"/>
                    </a:cubicBezTo>
                    <a:cubicBezTo>
                      <a:pt x="47975" y="18898"/>
                      <a:pt x="42853" y="14592"/>
                      <a:pt x="37160" y="11144"/>
                    </a:cubicBezTo>
                    <a:cubicBezTo>
                      <a:pt x="33453" y="10382"/>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33" name="Google Shape;1433;p27"/>
              <p:cNvSpPr/>
              <p:nvPr/>
            </p:nvSpPr>
            <p:spPr>
              <a:xfrm>
                <a:off x="6018639" y="5142071"/>
                <a:ext cx="27275" cy="24479"/>
              </a:xfrm>
              <a:custGeom>
                <a:avLst/>
                <a:gdLst/>
                <a:ahLst/>
                <a:cxnLst/>
                <a:rect l="l" t="t" r="r" b="b"/>
                <a:pathLst>
                  <a:path w="27275" h="24479" extrusionOk="0">
                    <a:moveTo>
                      <a:pt x="27276" y="24479"/>
                    </a:moveTo>
                    <a:lnTo>
                      <a:pt x="27276" y="7334"/>
                    </a:lnTo>
                    <a:lnTo>
                      <a:pt x="4847" y="0"/>
                    </a:lnTo>
                    <a:lnTo>
                      <a:pt x="0" y="13525"/>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34" name="Google Shape;1434;p27"/>
              <p:cNvSpPr/>
              <p:nvPr/>
            </p:nvSpPr>
            <p:spPr>
              <a:xfrm>
                <a:off x="5896420" y="5137023"/>
                <a:ext cx="26135" cy="19430"/>
              </a:xfrm>
              <a:custGeom>
                <a:avLst/>
                <a:gdLst/>
                <a:ahLst/>
                <a:cxnLst/>
                <a:rect l="l" t="t" r="r" b="b"/>
                <a:pathLst>
                  <a:path w="26135" h="19430"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35" name="Google Shape;1435;p27"/>
              <p:cNvSpPr/>
              <p:nvPr/>
            </p:nvSpPr>
            <p:spPr>
              <a:xfrm>
                <a:off x="5897465" y="5194553"/>
                <a:ext cx="29841" cy="29908"/>
              </a:xfrm>
              <a:custGeom>
                <a:avLst/>
                <a:gdLst/>
                <a:ahLst/>
                <a:cxnLst/>
                <a:rect l="l" t="t" r="r" b="b"/>
                <a:pathLst>
                  <a:path w="29841" h="29908" extrusionOk="0">
                    <a:moveTo>
                      <a:pt x="0" y="17907"/>
                    </a:moveTo>
                    <a:lnTo>
                      <a:pt x="0" y="0"/>
                    </a:lnTo>
                    <a:lnTo>
                      <a:pt x="29842" y="0"/>
                    </a:lnTo>
                    <a:lnTo>
                      <a:pt x="22714" y="15621"/>
                    </a:lnTo>
                    <a:lnTo>
                      <a:pt x="9694" y="2990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36" name="Google Shape;1436;p27"/>
              <p:cNvSpPr/>
              <p:nvPr/>
            </p:nvSpPr>
            <p:spPr>
              <a:xfrm>
                <a:off x="5896325" y="5119687"/>
                <a:ext cx="295043" cy="185547"/>
              </a:xfrm>
              <a:custGeom>
                <a:avLst/>
                <a:gdLst/>
                <a:ahLst/>
                <a:cxnLst/>
                <a:rect l="l" t="t" r="r" b="b"/>
                <a:pathLst>
                  <a:path w="295043" h="185547" extrusionOk="0">
                    <a:moveTo>
                      <a:pt x="149590" y="29718"/>
                    </a:moveTo>
                    <a:cubicBezTo>
                      <a:pt x="145702" y="29708"/>
                      <a:pt x="141825" y="30032"/>
                      <a:pt x="137995" y="30671"/>
                    </a:cubicBezTo>
                    <a:cubicBezTo>
                      <a:pt x="132863" y="31432"/>
                      <a:pt x="126971" y="32480"/>
                      <a:pt x="120603" y="33814"/>
                    </a:cubicBezTo>
                    <a:cubicBezTo>
                      <a:pt x="114235" y="35147"/>
                      <a:pt x="107393" y="36862"/>
                      <a:pt x="100455" y="38957"/>
                    </a:cubicBezTo>
                    <a:cubicBezTo>
                      <a:pt x="93660" y="41005"/>
                      <a:pt x="87017" y="43558"/>
                      <a:pt x="80592" y="46577"/>
                    </a:cubicBezTo>
                    <a:lnTo>
                      <a:pt x="131437" y="75914"/>
                    </a:lnTo>
                    <a:lnTo>
                      <a:pt x="140941" y="72771"/>
                    </a:lnTo>
                    <a:cubicBezTo>
                      <a:pt x="153866" y="68389"/>
                      <a:pt x="166031" y="64770"/>
                      <a:pt x="177531" y="61722"/>
                    </a:cubicBezTo>
                    <a:cubicBezTo>
                      <a:pt x="188298" y="58874"/>
                      <a:pt x="199304" y="57055"/>
                      <a:pt x="210414" y="56293"/>
                    </a:cubicBezTo>
                    <a:cubicBezTo>
                      <a:pt x="220535" y="55683"/>
                      <a:pt x="230695" y="56388"/>
                      <a:pt x="240636" y="58388"/>
                    </a:cubicBezTo>
                    <a:cubicBezTo>
                      <a:pt x="250672" y="60598"/>
                      <a:pt x="260299" y="64398"/>
                      <a:pt x="269147" y="69628"/>
                    </a:cubicBezTo>
                    <a:cubicBezTo>
                      <a:pt x="277948" y="74028"/>
                      <a:pt x="285494" y="80581"/>
                      <a:pt x="291101" y="88678"/>
                    </a:cubicBezTo>
                    <a:cubicBezTo>
                      <a:pt x="294788" y="94612"/>
                      <a:pt x="295948" y="101784"/>
                      <a:pt x="294332" y="108585"/>
                    </a:cubicBezTo>
                    <a:cubicBezTo>
                      <a:pt x="292156" y="116186"/>
                      <a:pt x="288031" y="123082"/>
                      <a:pt x="282357" y="128588"/>
                    </a:cubicBezTo>
                    <a:cubicBezTo>
                      <a:pt x="275410" y="135617"/>
                      <a:pt x="267617" y="141761"/>
                      <a:pt x="259168" y="146876"/>
                    </a:cubicBezTo>
                    <a:lnTo>
                      <a:pt x="291481" y="165926"/>
                    </a:lnTo>
                    <a:lnTo>
                      <a:pt x="273899" y="176213"/>
                    </a:lnTo>
                    <a:lnTo>
                      <a:pt x="241301" y="157163"/>
                    </a:lnTo>
                    <a:cubicBezTo>
                      <a:pt x="225762" y="164802"/>
                      <a:pt x="209539" y="170926"/>
                      <a:pt x="192832" y="175451"/>
                    </a:cubicBezTo>
                    <a:cubicBezTo>
                      <a:pt x="175326" y="180365"/>
                      <a:pt x="157421" y="183747"/>
                      <a:pt x="139325" y="185547"/>
                    </a:cubicBezTo>
                    <a:lnTo>
                      <a:pt x="122314" y="154972"/>
                    </a:lnTo>
                    <a:cubicBezTo>
                      <a:pt x="127085" y="154848"/>
                      <a:pt x="131846" y="154467"/>
                      <a:pt x="136569" y="153829"/>
                    </a:cubicBezTo>
                    <a:cubicBezTo>
                      <a:pt x="142937" y="153067"/>
                      <a:pt x="150065" y="151924"/>
                      <a:pt x="157858" y="150209"/>
                    </a:cubicBezTo>
                    <a:cubicBezTo>
                      <a:pt x="165651" y="148495"/>
                      <a:pt x="174014" y="146304"/>
                      <a:pt x="182663" y="143828"/>
                    </a:cubicBezTo>
                    <a:cubicBezTo>
                      <a:pt x="191169" y="141313"/>
                      <a:pt x="199465" y="138132"/>
                      <a:pt x="207468" y="134303"/>
                    </a:cubicBezTo>
                    <a:lnTo>
                      <a:pt x="156907" y="105061"/>
                    </a:lnTo>
                    <a:lnTo>
                      <a:pt x="150255" y="107347"/>
                    </a:lnTo>
                    <a:lnTo>
                      <a:pt x="143412" y="109442"/>
                    </a:lnTo>
                    <a:cubicBezTo>
                      <a:pt x="130677" y="113633"/>
                      <a:pt x="118987" y="116872"/>
                      <a:pt x="108438" y="118967"/>
                    </a:cubicBezTo>
                    <a:cubicBezTo>
                      <a:pt x="98640" y="121244"/>
                      <a:pt x="88651" y="122587"/>
                      <a:pt x="78596" y="122968"/>
                    </a:cubicBezTo>
                    <a:cubicBezTo>
                      <a:pt x="69786" y="123320"/>
                      <a:pt x="60967" y="122520"/>
                      <a:pt x="52366" y="120587"/>
                    </a:cubicBezTo>
                    <a:cubicBezTo>
                      <a:pt x="43803" y="118615"/>
                      <a:pt x="35582" y="115405"/>
                      <a:pt x="27941" y="111062"/>
                    </a:cubicBezTo>
                    <a:cubicBezTo>
                      <a:pt x="19597" y="106680"/>
                      <a:pt x="12355" y="100460"/>
                      <a:pt x="6748" y="92869"/>
                    </a:cubicBezTo>
                    <a:cubicBezTo>
                      <a:pt x="2689" y="87163"/>
                      <a:pt x="675" y="80248"/>
                      <a:pt x="1045" y="73247"/>
                    </a:cubicBezTo>
                    <a:cubicBezTo>
                      <a:pt x="1815" y="65961"/>
                      <a:pt x="4723" y="59064"/>
                      <a:pt x="9409" y="53435"/>
                    </a:cubicBezTo>
                    <a:cubicBezTo>
                      <a:pt x="15254" y="46053"/>
                      <a:pt x="22210" y="39624"/>
                      <a:pt x="30032" y="34385"/>
                    </a:cubicBezTo>
                    <a:lnTo>
                      <a:pt x="0" y="17050"/>
                    </a:lnTo>
                    <a:lnTo>
                      <a:pt x="17677" y="6858"/>
                    </a:lnTo>
                    <a:lnTo>
                      <a:pt x="47329" y="24003"/>
                    </a:lnTo>
                    <a:cubicBezTo>
                      <a:pt x="61242" y="17050"/>
                      <a:pt x="75869" y="11659"/>
                      <a:pt x="90951" y="7906"/>
                    </a:cubicBezTo>
                    <a:cubicBezTo>
                      <a:pt x="105302" y="4324"/>
                      <a:pt x="119881" y="1686"/>
                      <a:pt x="134574" y="0"/>
                    </a:cubicBezTo>
                    <a:close/>
                    <a:moveTo>
                      <a:pt x="63295" y="83058"/>
                    </a:moveTo>
                    <a:cubicBezTo>
                      <a:pt x="69957" y="86935"/>
                      <a:pt x="77674" y="88602"/>
                      <a:pt x="85344" y="87821"/>
                    </a:cubicBezTo>
                    <a:cubicBezTo>
                      <a:pt x="95627" y="86639"/>
                      <a:pt x="105758" y="84372"/>
                      <a:pt x="115566" y="81058"/>
                    </a:cubicBezTo>
                    <a:lnTo>
                      <a:pt x="68047" y="53530"/>
                    </a:lnTo>
                    <a:cubicBezTo>
                      <a:pt x="50560" y="64961"/>
                      <a:pt x="48944" y="74866"/>
                      <a:pt x="63295" y="83058"/>
                    </a:cubicBezTo>
                    <a:close/>
                    <a:moveTo>
                      <a:pt x="230087" y="97060"/>
                    </a:moveTo>
                    <a:cubicBezTo>
                      <a:pt x="222854" y="93040"/>
                      <a:pt x="214500" y="91535"/>
                      <a:pt x="206327" y="92773"/>
                    </a:cubicBezTo>
                    <a:cubicBezTo>
                      <a:pt x="195075" y="94231"/>
                      <a:pt x="183974" y="96688"/>
                      <a:pt x="173159" y="100108"/>
                    </a:cubicBezTo>
                    <a:lnTo>
                      <a:pt x="220678" y="127445"/>
                    </a:lnTo>
                    <a:cubicBezTo>
                      <a:pt x="240541" y="115062"/>
                      <a:pt x="243867" y="104965"/>
                      <a:pt x="230087" y="97060"/>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437" name="Google Shape;1437;p27"/>
            <p:cNvGrpSpPr/>
            <p:nvPr/>
          </p:nvGrpSpPr>
          <p:grpSpPr>
            <a:xfrm>
              <a:off x="3799020" y="4077239"/>
              <a:ext cx="883852" cy="621125"/>
              <a:chOff x="5608645" y="4819364"/>
              <a:chExt cx="883852" cy="621125"/>
            </a:xfrm>
          </p:grpSpPr>
          <p:sp>
            <p:nvSpPr>
              <p:cNvPr id="1438" name="Google Shape;1438;p27"/>
              <p:cNvSpPr/>
              <p:nvPr/>
            </p:nvSpPr>
            <p:spPr>
              <a:xfrm>
                <a:off x="5608645" y="4928997"/>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39" name="Google Shape;1439;p27"/>
              <p:cNvSpPr/>
              <p:nvPr/>
            </p:nvSpPr>
            <p:spPr>
              <a:xfrm>
                <a:off x="5608835" y="5072062"/>
                <a:ext cx="87244" cy="116490"/>
              </a:xfrm>
              <a:custGeom>
                <a:avLst/>
                <a:gdLst/>
                <a:ahLst/>
                <a:cxnLst/>
                <a:rect l="l" t="t" r="r" b="b"/>
                <a:pathLst>
                  <a:path w="87244" h="116490" extrusionOk="0">
                    <a:moveTo>
                      <a:pt x="0" y="116491"/>
                    </a:moveTo>
                    <a:lnTo>
                      <a:pt x="0" y="0"/>
                    </a:lnTo>
                    <a:lnTo>
                      <a:pt x="87245"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0" name="Google Shape;1440;p27"/>
              <p:cNvSpPr/>
              <p:nvPr/>
            </p:nvSpPr>
            <p:spPr>
              <a:xfrm>
                <a:off x="6425971" y="5075110"/>
                <a:ext cx="66526" cy="157067"/>
              </a:xfrm>
              <a:custGeom>
                <a:avLst/>
                <a:gdLst/>
                <a:ahLst/>
                <a:cxnLst/>
                <a:rect l="l" t="t" r="r" b="b"/>
                <a:pathLst>
                  <a:path w="66526" h="157067" extrusionOk="0">
                    <a:moveTo>
                      <a:pt x="66527" y="0"/>
                    </a:moveTo>
                    <a:lnTo>
                      <a:pt x="66527" y="109538"/>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1" name="Google Shape;1441;p27"/>
              <p:cNvSpPr/>
              <p:nvPr/>
            </p:nvSpPr>
            <p:spPr>
              <a:xfrm>
                <a:off x="5608645" y="4819364"/>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2" name="Google Shape;1442;p27"/>
              <p:cNvSpPr/>
              <p:nvPr/>
            </p:nvSpPr>
            <p:spPr>
              <a:xfrm>
                <a:off x="5734818" y="4888968"/>
                <a:ext cx="632517" cy="366117"/>
              </a:xfrm>
              <a:custGeom>
                <a:avLst/>
                <a:gdLst/>
                <a:ahLst/>
                <a:cxnLst/>
                <a:rect l="l" t="t" r="r" b="b"/>
                <a:pathLst>
                  <a:path w="632517" h="366117" extrusionOk="0">
                    <a:moveTo>
                      <a:pt x="632040" y="194048"/>
                    </a:moveTo>
                    <a:cubicBezTo>
                      <a:pt x="627573" y="237101"/>
                      <a:pt x="596971" y="279773"/>
                      <a:pt x="539948" y="312539"/>
                    </a:cubicBezTo>
                    <a:cubicBezTo>
                      <a:pt x="416399" y="383977"/>
                      <a:pt x="216154" y="383977"/>
                      <a:pt x="92510" y="312539"/>
                    </a:cubicBezTo>
                    <a:cubicBezTo>
                      <a:pt x="35487" y="279583"/>
                      <a:pt x="4980" y="237101"/>
                      <a:pt x="608" y="194048"/>
                    </a:cubicBezTo>
                    <a:cubicBezTo>
                      <a:pt x="-4809" y="143661"/>
                      <a:pt x="25983" y="92131"/>
                      <a:pt x="92510" y="53650"/>
                    </a:cubicBezTo>
                    <a:cubicBezTo>
                      <a:pt x="216059" y="-17883"/>
                      <a:pt x="416399" y="-17883"/>
                      <a:pt x="539948" y="53650"/>
                    </a:cubicBezTo>
                    <a:cubicBezTo>
                      <a:pt x="606094" y="92607"/>
                      <a:pt x="636792" y="143661"/>
                      <a:pt x="632040"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3" name="Google Shape;1443;p27"/>
              <p:cNvSpPr/>
              <p:nvPr/>
            </p:nvSpPr>
            <p:spPr>
              <a:xfrm>
                <a:off x="5735426" y="4910899"/>
                <a:ext cx="631431" cy="344185"/>
              </a:xfrm>
              <a:custGeom>
                <a:avLst/>
                <a:gdLst/>
                <a:ahLst/>
                <a:cxnLst/>
                <a:rect l="l" t="t" r="r" b="b"/>
                <a:pathLst>
                  <a:path w="631431" h="344185" extrusionOk="0">
                    <a:moveTo>
                      <a:pt x="631432" y="172117"/>
                    </a:moveTo>
                    <a:cubicBezTo>
                      <a:pt x="626965" y="215170"/>
                      <a:pt x="596363" y="257842"/>
                      <a:pt x="539340" y="290608"/>
                    </a:cubicBezTo>
                    <a:cubicBezTo>
                      <a:pt x="415791" y="362045"/>
                      <a:pt x="215546" y="362045"/>
                      <a:pt x="91902" y="290608"/>
                    </a:cubicBezTo>
                    <a:cubicBezTo>
                      <a:pt x="34879" y="257651"/>
                      <a:pt x="4372" y="215170"/>
                      <a:pt x="0" y="172117"/>
                    </a:cubicBezTo>
                    <a:cubicBezTo>
                      <a:pt x="4372" y="129064"/>
                      <a:pt x="34974" y="86392"/>
                      <a:pt x="91902" y="53721"/>
                    </a:cubicBezTo>
                    <a:cubicBezTo>
                      <a:pt x="215451" y="-17907"/>
                      <a:pt x="415791" y="-17907"/>
                      <a:pt x="539340" y="53721"/>
                    </a:cubicBezTo>
                    <a:cubicBezTo>
                      <a:pt x="595887" y="86677"/>
                      <a:pt x="626490"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4" name="Google Shape;1444;p27"/>
              <p:cNvSpPr/>
              <p:nvPr/>
            </p:nvSpPr>
            <p:spPr>
              <a:xfrm>
                <a:off x="5896325" y="4993385"/>
                <a:ext cx="295037" cy="185261"/>
              </a:xfrm>
              <a:custGeom>
                <a:avLst/>
                <a:gdLst/>
                <a:ahLst/>
                <a:cxnLst/>
                <a:rect l="l" t="t" r="r" b="b"/>
                <a:pathLst>
                  <a:path w="295037" h="185261" extrusionOk="0">
                    <a:moveTo>
                      <a:pt x="149590" y="29718"/>
                    </a:moveTo>
                    <a:cubicBezTo>
                      <a:pt x="145702" y="29709"/>
                      <a:pt x="141825" y="30032"/>
                      <a:pt x="137995" y="30671"/>
                    </a:cubicBezTo>
                    <a:cubicBezTo>
                      <a:pt x="132863" y="31433"/>
                      <a:pt x="126971" y="32480"/>
                      <a:pt x="120603" y="33814"/>
                    </a:cubicBezTo>
                    <a:cubicBezTo>
                      <a:pt x="114235" y="35147"/>
                      <a:pt x="107393" y="36957"/>
                      <a:pt x="100455" y="39053"/>
                    </a:cubicBezTo>
                    <a:cubicBezTo>
                      <a:pt x="93660" y="41072"/>
                      <a:pt x="87017" y="43587"/>
                      <a:pt x="80592" y="46577"/>
                    </a:cubicBezTo>
                    <a:lnTo>
                      <a:pt x="131437" y="76010"/>
                    </a:lnTo>
                    <a:lnTo>
                      <a:pt x="140941" y="72771"/>
                    </a:lnTo>
                    <a:cubicBezTo>
                      <a:pt x="153866" y="68485"/>
                      <a:pt x="166031" y="64770"/>
                      <a:pt x="177531" y="61817"/>
                    </a:cubicBezTo>
                    <a:cubicBezTo>
                      <a:pt x="188279" y="58874"/>
                      <a:pt x="199294" y="57055"/>
                      <a:pt x="210414" y="56388"/>
                    </a:cubicBezTo>
                    <a:cubicBezTo>
                      <a:pt x="220535" y="55702"/>
                      <a:pt x="230695" y="56369"/>
                      <a:pt x="240636" y="58388"/>
                    </a:cubicBezTo>
                    <a:cubicBezTo>
                      <a:pt x="250691" y="60598"/>
                      <a:pt x="260318" y="64427"/>
                      <a:pt x="269147" y="69723"/>
                    </a:cubicBezTo>
                    <a:cubicBezTo>
                      <a:pt x="277948" y="74124"/>
                      <a:pt x="285503" y="80677"/>
                      <a:pt x="291101" y="88773"/>
                    </a:cubicBezTo>
                    <a:cubicBezTo>
                      <a:pt x="294779" y="94717"/>
                      <a:pt x="295938" y="101880"/>
                      <a:pt x="294332" y="108680"/>
                    </a:cubicBezTo>
                    <a:cubicBezTo>
                      <a:pt x="292118" y="116157"/>
                      <a:pt x="287993" y="122920"/>
                      <a:pt x="282357" y="128302"/>
                    </a:cubicBezTo>
                    <a:cubicBezTo>
                      <a:pt x="275382" y="135331"/>
                      <a:pt x="267598" y="141504"/>
                      <a:pt x="259168" y="146685"/>
                    </a:cubicBezTo>
                    <a:lnTo>
                      <a:pt x="291481" y="165735"/>
                    </a:lnTo>
                    <a:lnTo>
                      <a:pt x="273899" y="175927"/>
                    </a:lnTo>
                    <a:lnTo>
                      <a:pt x="241301" y="156877"/>
                    </a:lnTo>
                    <a:cubicBezTo>
                      <a:pt x="225772" y="164545"/>
                      <a:pt x="209539" y="170707"/>
                      <a:pt x="192832" y="175260"/>
                    </a:cubicBezTo>
                    <a:cubicBezTo>
                      <a:pt x="175307" y="180099"/>
                      <a:pt x="157411" y="183442"/>
                      <a:pt x="139325" y="185261"/>
                    </a:cubicBezTo>
                    <a:lnTo>
                      <a:pt x="122314" y="154686"/>
                    </a:lnTo>
                    <a:cubicBezTo>
                      <a:pt x="127085" y="154562"/>
                      <a:pt x="131846" y="154181"/>
                      <a:pt x="136569" y="153543"/>
                    </a:cubicBezTo>
                    <a:cubicBezTo>
                      <a:pt x="143726" y="152733"/>
                      <a:pt x="150834" y="151524"/>
                      <a:pt x="157858" y="149924"/>
                    </a:cubicBezTo>
                    <a:cubicBezTo>
                      <a:pt x="165651" y="148209"/>
                      <a:pt x="174014" y="146113"/>
                      <a:pt x="182663" y="143542"/>
                    </a:cubicBezTo>
                    <a:cubicBezTo>
                      <a:pt x="191159" y="140989"/>
                      <a:pt x="199446" y="137808"/>
                      <a:pt x="207468" y="134017"/>
                    </a:cubicBezTo>
                    <a:lnTo>
                      <a:pt x="156907" y="105061"/>
                    </a:lnTo>
                    <a:lnTo>
                      <a:pt x="150255" y="107347"/>
                    </a:lnTo>
                    <a:lnTo>
                      <a:pt x="143412" y="109442"/>
                    </a:lnTo>
                    <a:cubicBezTo>
                      <a:pt x="130677" y="113633"/>
                      <a:pt x="118987" y="116967"/>
                      <a:pt x="108438" y="118967"/>
                    </a:cubicBezTo>
                    <a:cubicBezTo>
                      <a:pt x="98640" y="121244"/>
                      <a:pt x="88651" y="122587"/>
                      <a:pt x="78596" y="122968"/>
                    </a:cubicBezTo>
                    <a:cubicBezTo>
                      <a:pt x="69786" y="123282"/>
                      <a:pt x="60967" y="122454"/>
                      <a:pt x="52366" y="120491"/>
                    </a:cubicBezTo>
                    <a:cubicBezTo>
                      <a:pt x="43793" y="118567"/>
                      <a:pt x="35563" y="115357"/>
                      <a:pt x="27941" y="110966"/>
                    </a:cubicBezTo>
                    <a:cubicBezTo>
                      <a:pt x="19597" y="106585"/>
                      <a:pt x="12355" y="100365"/>
                      <a:pt x="6748" y="92774"/>
                    </a:cubicBezTo>
                    <a:cubicBezTo>
                      <a:pt x="2670" y="87078"/>
                      <a:pt x="656" y="80153"/>
                      <a:pt x="1045" y="73152"/>
                    </a:cubicBezTo>
                    <a:cubicBezTo>
                      <a:pt x="1825" y="65865"/>
                      <a:pt x="4733" y="58979"/>
                      <a:pt x="9409" y="53340"/>
                    </a:cubicBezTo>
                    <a:cubicBezTo>
                      <a:pt x="15254" y="45958"/>
                      <a:pt x="22210" y="39529"/>
                      <a:pt x="30032" y="34290"/>
                    </a:cubicBezTo>
                    <a:lnTo>
                      <a:pt x="0" y="16954"/>
                    </a:lnTo>
                    <a:lnTo>
                      <a:pt x="17677" y="6763"/>
                    </a:lnTo>
                    <a:lnTo>
                      <a:pt x="47329" y="23908"/>
                    </a:lnTo>
                    <a:cubicBezTo>
                      <a:pt x="61242" y="16993"/>
                      <a:pt x="75869" y="11621"/>
                      <a:pt x="90951" y="7906"/>
                    </a:cubicBezTo>
                    <a:cubicBezTo>
                      <a:pt x="105283" y="4239"/>
                      <a:pt x="119862" y="1591"/>
                      <a:pt x="134574" y="0"/>
                    </a:cubicBezTo>
                    <a:close/>
                    <a:moveTo>
                      <a:pt x="63295" y="83439"/>
                    </a:moveTo>
                    <a:cubicBezTo>
                      <a:pt x="69976" y="87278"/>
                      <a:pt x="77684" y="88945"/>
                      <a:pt x="85344" y="88202"/>
                    </a:cubicBezTo>
                    <a:cubicBezTo>
                      <a:pt x="95627" y="86982"/>
                      <a:pt x="105758" y="84677"/>
                      <a:pt x="115566" y="81344"/>
                    </a:cubicBezTo>
                    <a:lnTo>
                      <a:pt x="68047" y="53816"/>
                    </a:lnTo>
                    <a:cubicBezTo>
                      <a:pt x="50560" y="64961"/>
                      <a:pt x="48944" y="74867"/>
                      <a:pt x="63295" y="83439"/>
                    </a:cubicBezTo>
                    <a:close/>
                    <a:moveTo>
                      <a:pt x="230087" y="97346"/>
                    </a:moveTo>
                    <a:cubicBezTo>
                      <a:pt x="222845" y="93364"/>
                      <a:pt x="214500" y="91859"/>
                      <a:pt x="206327" y="93059"/>
                    </a:cubicBezTo>
                    <a:cubicBezTo>
                      <a:pt x="195084" y="94564"/>
                      <a:pt x="183993" y="97022"/>
                      <a:pt x="173159" y="100394"/>
                    </a:cubicBezTo>
                    <a:lnTo>
                      <a:pt x="220678" y="127730"/>
                    </a:lnTo>
                    <a:cubicBezTo>
                      <a:pt x="240541" y="115157"/>
                      <a:pt x="243867" y="104966"/>
                      <a:pt x="230087" y="9706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5" name="Google Shape;1445;p27"/>
              <p:cNvSpPr/>
              <p:nvPr/>
            </p:nvSpPr>
            <p:spPr>
              <a:xfrm>
                <a:off x="6018639" y="5130926"/>
                <a:ext cx="19007" cy="25431"/>
              </a:xfrm>
              <a:custGeom>
                <a:avLst/>
                <a:gdLst/>
                <a:ahLst/>
                <a:cxnLst/>
                <a:rect l="l" t="t" r="r" b="b"/>
                <a:pathLst>
                  <a:path w="19007" h="25431" extrusionOk="0">
                    <a:moveTo>
                      <a:pt x="0" y="17145"/>
                    </a:moveTo>
                    <a:cubicBezTo>
                      <a:pt x="0" y="15907"/>
                      <a:pt x="0" y="0"/>
                      <a:pt x="0" y="0"/>
                    </a:cubicBezTo>
                    <a:lnTo>
                      <a:pt x="19008" y="12478"/>
                    </a:lnTo>
                    <a:lnTo>
                      <a:pt x="10644" y="2543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6" name="Google Shape;1446;p27"/>
              <p:cNvSpPr/>
              <p:nvPr/>
            </p:nvSpPr>
            <p:spPr>
              <a:xfrm>
                <a:off x="6145799" y="5141785"/>
                <a:ext cx="42006" cy="19716"/>
              </a:xfrm>
              <a:custGeom>
                <a:avLst/>
                <a:gdLst/>
                <a:ahLst/>
                <a:cxnLst/>
                <a:rect l="l" t="t" r="r" b="b"/>
                <a:pathLst>
                  <a:path w="42006" h="19716" extrusionOk="0">
                    <a:moveTo>
                      <a:pt x="42007" y="17145"/>
                    </a:moveTo>
                    <a:lnTo>
                      <a:pt x="42007" y="0"/>
                    </a:lnTo>
                    <a:lnTo>
                      <a:pt x="0" y="3143"/>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7" name="Google Shape;1447;p27"/>
              <p:cNvSpPr/>
              <p:nvPr/>
            </p:nvSpPr>
            <p:spPr>
              <a:xfrm>
                <a:off x="6159865" y="5078539"/>
                <a:ext cx="31552" cy="17335"/>
              </a:xfrm>
              <a:custGeom>
                <a:avLst/>
                <a:gdLst/>
                <a:ahLst/>
                <a:cxnLst/>
                <a:rect l="l" t="t" r="r" b="b"/>
                <a:pathLst>
                  <a:path w="31552" h="17335" extrusionOk="0">
                    <a:moveTo>
                      <a:pt x="31552" y="17336"/>
                    </a:moveTo>
                    <a:lnTo>
                      <a:pt x="31552" y="0"/>
                    </a:lnTo>
                    <a:lnTo>
                      <a:pt x="0" y="11430"/>
                    </a:lnTo>
                    <a:lnTo>
                      <a:pt x="31552"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8" name="Google Shape;1448;p27"/>
              <p:cNvSpPr/>
              <p:nvPr/>
            </p:nvSpPr>
            <p:spPr>
              <a:xfrm>
                <a:off x="6061026" y="5084921"/>
                <a:ext cx="47423" cy="33146"/>
              </a:xfrm>
              <a:custGeom>
                <a:avLst/>
                <a:gdLst/>
                <a:ahLst/>
                <a:cxnLst/>
                <a:rect l="l" t="t" r="r" b="b"/>
                <a:pathLst>
                  <a:path w="47423" h="33146" extrusionOk="0">
                    <a:moveTo>
                      <a:pt x="0" y="10096"/>
                    </a:moveTo>
                    <a:lnTo>
                      <a:pt x="10549" y="0"/>
                    </a:lnTo>
                    <a:lnTo>
                      <a:pt x="47424" y="25622"/>
                    </a:lnTo>
                    <a:lnTo>
                      <a:pt x="45143" y="33147"/>
                    </a:lnTo>
                    <a:cubicBezTo>
                      <a:pt x="45143" y="33147"/>
                      <a:pt x="17582" y="21431"/>
                      <a:pt x="16632" y="20764"/>
                    </a:cubicBezTo>
                    <a:cubicBezTo>
                      <a:pt x="15681" y="20098"/>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9" name="Google Shape;1449;p27"/>
              <p:cNvSpPr/>
              <p:nvPr/>
            </p:nvSpPr>
            <p:spPr>
              <a:xfrm>
                <a:off x="5964467" y="5029771"/>
                <a:ext cx="59018" cy="38957"/>
              </a:xfrm>
              <a:custGeom>
                <a:avLst/>
                <a:gdLst/>
                <a:ahLst/>
                <a:cxnLst/>
                <a:rect l="l" t="t" r="r" b="b"/>
                <a:pathLst>
                  <a:path w="59018" h="38957" extrusionOk="0">
                    <a:moveTo>
                      <a:pt x="0" y="11144"/>
                    </a:moveTo>
                    <a:lnTo>
                      <a:pt x="48944" y="38957"/>
                    </a:lnTo>
                    <a:lnTo>
                      <a:pt x="59018" y="31623"/>
                    </a:lnTo>
                    <a:cubicBezTo>
                      <a:pt x="59018" y="31623"/>
                      <a:pt x="52841" y="24575"/>
                      <a:pt x="52366" y="23908"/>
                    </a:cubicBezTo>
                    <a:cubicBezTo>
                      <a:pt x="47975" y="18898"/>
                      <a:pt x="42853" y="14592"/>
                      <a:pt x="37160" y="11144"/>
                    </a:cubicBezTo>
                    <a:cubicBezTo>
                      <a:pt x="33453" y="10382"/>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50" name="Google Shape;1450;p27"/>
              <p:cNvSpPr/>
              <p:nvPr/>
            </p:nvSpPr>
            <p:spPr>
              <a:xfrm>
                <a:off x="6018639" y="4998624"/>
                <a:ext cx="27275" cy="24479"/>
              </a:xfrm>
              <a:custGeom>
                <a:avLst/>
                <a:gdLst/>
                <a:ahLst/>
                <a:cxnLst/>
                <a:rect l="l" t="t" r="r" b="b"/>
                <a:pathLst>
                  <a:path w="27275" h="24479" extrusionOk="0">
                    <a:moveTo>
                      <a:pt x="27276" y="24479"/>
                    </a:moveTo>
                    <a:lnTo>
                      <a:pt x="27276" y="7334"/>
                    </a:lnTo>
                    <a:lnTo>
                      <a:pt x="4847"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51" name="Google Shape;1451;p27"/>
              <p:cNvSpPr/>
              <p:nvPr/>
            </p:nvSpPr>
            <p:spPr>
              <a:xfrm>
                <a:off x="5896420" y="4993576"/>
                <a:ext cx="26135" cy="19430"/>
              </a:xfrm>
              <a:custGeom>
                <a:avLst/>
                <a:gdLst/>
                <a:ahLst/>
                <a:cxnLst/>
                <a:rect l="l" t="t" r="r" b="b"/>
                <a:pathLst>
                  <a:path w="26135" h="19430"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52" name="Google Shape;1452;p27"/>
              <p:cNvSpPr/>
              <p:nvPr/>
            </p:nvSpPr>
            <p:spPr>
              <a:xfrm>
                <a:off x="5897465" y="5051107"/>
                <a:ext cx="29841" cy="30480"/>
              </a:xfrm>
              <a:custGeom>
                <a:avLst/>
                <a:gdLst/>
                <a:ahLst/>
                <a:cxnLst/>
                <a:rect l="l" t="t" r="r" b="b"/>
                <a:pathLst>
                  <a:path w="29841" h="30480" extrusionOk="0">
                    <a:moveTo>
                      <a:pt x="0" y="17907"/>
                    </a:moveTo>
                    <a:lnTo>
                      <a:pt x="0" y="0"/>
                    </a:lnTo>
                    <a:lnTo>
                      <a:pt x="29842" y="0"/>
                    </a:lnTo>
                    <a:lnTo>
                      <a:pt x="22714" y="16193"/>
                    </a:lnTo>
                    <a:lnTo>
                      <a:pt x="9694" y="3048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53" name="Google Shape;1453;p27"/>
              <p:cNvSpPr/>
              <p:nvPr/>
            </p:nvSpPr>
            <p:spPr>
              <a:xfrm>
                <a:off x="5896325" y="4976145"/>
                <a:ext cx="295043" cy="185166"/>
              </a:xfrm>
              <a:custGeom>
                <a:avLst/>
                <a:gdLst/>
                <a:ahLst/>
                <a:cxnLst/>
                <a:rect l="l" t="t" r="r" b="b"/>
                <a:pathLst>
                  <a:path w="295043" h="185166" extrusionOk="0">
                    <a:moveTo>
                      <a:pt x="149590" y="29813"/>
                    </a:moveTo>
                    <a:cubicBezTo>
                      <a:pt x="145702" y="29804"/>
                      <a:pt x="141825" y="30128"/>
                      <a:pt x="137995" y="30766"/>
                    </a:cubicBezTo>
                    <a:cubicBezTo>
                      <a:pt x="132863" y="31528"/>
                      <a:pt x="126971" y="32576"/>
                      <a:pt x="120603" y="33909"/>
                    </a:cubicBezTo>
                    <a:cubicBezTo>
                      <a:pt x="114235" y="35243"/>
                      <a:pt x="107393" y="36957"/>
                      <a:pt x="100455" y="39053"/>
                    </a:cubicBezTo>
                    <a:cubicBezTo>
                      <a:pt x="93660" y="41100"/>
                      <a:pt x="87017" y="43653"/>
                      <a:pt x="80592" y="46672"/>
                    </a:cubicBezTo>
                    <a:lnTo>
                      <a:pt x="131437" y="76010"/>
                    </a:lnTo>
                    <a:lnTo>
                      <a:pt x="140941" y="72771"/>
                    </a:lnTo>
                    <a:cubicBezTo>
                      <a:pt x="153866" y="68485"/>
                      <a:pt x="166031" y="64865"/>
                      <a:pt x="177531" y="61817"/>
                    </a:cubicBezTo>
                    <a:cubicBezTo>
                      <a:pt x="188298" y="58969"/>
                      <a:pt x="199304" y="57150"/>
                      <a:pt x="210414" y="56388"/>
                    </a:cubicBezTo>
                    <a:cubicBezTo>
                      <a:pt x="220535" y="55779"/>
                      <a:pt x="230695" y="56483"/>
                      <a:pt x="240636" y="58484"/>
                    </a:cubicBezTo>
                    <a:cubicBezTo>
                      <a:pt x="250672" y="60693"/>
                      <a:pt x="260299" y="64494"/>
                      <a:pt x="269147" y="69723"/>
                    </a:cubicBezTo>
                    <a:cubicBezTo>
                      <a:pt x="277948" y="74124"/>
                      <a:pt x="285494" y="80677"/>
                      <a:pt x="291101" y="88773"/>
                    </a:cubicBezTo>
                    <a:cubicBezTo>
                      <a:pt x="294788" y="94707"/>
                      <a:pt x="295948" y="101880"/>
                      <a:pt x="294332" y="108680"/>
                    </a:cubicBezTo>
                    <a:cubicBezTo>
                      <a:pt x="292099" y="116148"/>
                      <a:pt x="287974" y="122911"/>
                      <a:pt x="282357" y="128302"/>
                    </a:cubicBezTo>
                    <a:cubicBezTo>
                      <a:pt x="275410" y="135331"/>
                      <a:pt x="267617" y="141475"/>
                      <a:pt x="259168" y="146590"/>
                    </a:cubicBezTo>
                    <a:lnTo>
                      <a:pt x="291481" y="165640"/>
                    </a:lnTo>
                    <a:lnTo>
                      <a:pt x="273899" y="175832"/>
                    </a:lnTo>
                    <a:lnTo>
                      <a:pt x="241301" y="156782"/>
                    </a:lnTo>
                    <a:cubicBezTo>
                      <a:pt x="225762" y="164420"/>
                      <a:pt x="209539" y="170545"/>
                      <a:pt x="192832" y="175070"/>
                    </a:cubicBezTo>
                    <a:cubicBezTo>
                      <a:pt x="175326" y="179984"/>
                      <a:pt x="157421" y="183366"/>
                      <a:pt x="139325" y="185166"/>
                    </a:cubicBezTo>
                    <a:lnTo>
                      <a:pt x="122314" y="154591"/>
                    </a:lnTo>
                    <a:cubicBezTo>
                      <a:pt x="127085" y="154467"/>
                      <a:pt x="131846" y="154086"/>
                      <a:pt x="136569" y="153448"/>
                    </a:cubicBezTo>
                    <a:cubicBezTo>
                      <a:pt x="142937" y="152686"/>
                      <a:pt x="150065" y="151447"/>
                      <a:pt x="157858" y="149828"/>
                    </a:cubicBezTo>
                    <a:cubicBezTo>
                      <a:pt x="165651" y="148209"/>
                      <a:pt x="174014" y="145923"/>
                      <a:pt x="182663" y="143446"/>
                    </a:cubicBezTo>
                    <a:cubicBezTo>
                      <a:pt x="191159" y="140894"/>
                      <a:pt x="199446" y="137713"/>
                      <a:pt x="207468" y="133921"/>
                    </a:cubicBezTo>
                    <a:lnTo>
                      <a:pt x="156907" y="105156"/>
                    </a:lnTo>
                    <a:lnTo>
                      <a:pt x="150255" y="107442"/>
                    </a:lnTo>
                    <a:lnTo>
                      <a:pt x="143412" y="109538"/>
                    </a:lnTo>
                    <a:cubicBezTo>
                      <a:pt x="130677" y="113729"/>
                      <a:pt x="118987" y="116967"/>
                      <a:pt x="108438" y="119063"/>
                    </a:cubicBezTo>
                    <a:cubicBezTo>
                      <a:pt x="98640" y="121339"/>
                      <a:pt x="88651" y="122682"/>
                      <a:pt x="78596" y="123063"/>
                    </a:cubicBezTo>
                    <a:cubicBezTo>
                      <a:pt x="69777" y="123425"/>
                      <a:pt x="60957" y="122596"/>
                      <a:pt x="52366" y="120587"/>
                    </a:cubicBezTo>
                    <a:cubicBezTo>
                      <a:pt x="43793" y="118663"/>
                      <a:pt x="35554" y="115453"/>
                      <a:pt x="27941" y="111062"/>
                    </a:cubicBezTo>
                    <a:cubicBezTo>
                      <a:pt x="19597" y="106680"/>
                      <a:pt x="12355" y="100460"/>
                      <a:pt x="6748" y="92869"/>
                    </a:cubicBezTo>
                    <a:cubicBezTo>
                      <a:pt x="2689" y="87163"/>
                      <a:pt x="675" y="80248"/>
                      <a:pt x="1045" y="73247"/>
                    </a:cubicBezTo>
                    <a:cubicBezTo>
                      <a:pt x="1815" y="65961"/>
                      <a:pt x="4723" y="59065"/>
                      <a:pt x="9409" y="53435"/>
                    </a:cubicBezTo>
                    <a:cubicBezTo>
                      <a:pt x="15254" y="46054"/>
                      <a:pt x="22210" y="39624"/>
                      <a:pt x="30032" y="34385"/>
                    </a:cubicBezTo>
                    <a:lnTo>
                      <a:pt x="0" y="17050"/>
                    </a:lnTo>
                    <a:lnTo>
                      <a:pt x="17677" y="6858"/>
                    </a:lnTo>
                    <a:lnTo>
                      <a:pt x="47329" y="24003"/>
                    </a:lnTo>
                    <a:cubicBezTo>
                      <a:pt x="61242" y="17050"/>
                      <a:pt x="75869" y="11659"/>
                      <a:pt x="90951" y="7906"/>
                    </a:cubicBezTo>
                    <a:cubicBezTo>
                      <a:pt x="105302" y="4324"/>
                      <a:pt x="119881" y="1686"/>
                      <a:pt x="134574" y="0"/>
                    </a:cubicBezTo>
                    <a:close/>
                    <a:moveTo>
                      <a:pt x="63295" y="83153"/>
                    </a:moveTo>
                    <a:cubicBezTo>
                      <a:pt x="69957" y="87030"/>
                      <a:pt x="77674" y="88697"/>
                      <a:pt x="85344" y="87916"/>
                    </a:cubicBezTo>
                    <a:cubicBezTo>
                      <a:pt x="95627" y="86735"/>
                      <a:pt x="105758" y="84468"/>
                      <a:pt x="115566" y="81153"/>
                    </a:cubicBezTo>
                    <a:lnTo>
                      <a:pt x="68047" y="53626"/>
                    </a:lnTo>
                    <a:cubicBezTo>
                      <a:pt x="50560" y="65056"/>
                      <a:pt x="48944" y="74962"/>
                      <a:pt x="63295" y="83153"/>
                    </a:cubicBezTo>
                    <a:close/>
                    <a:moveTo>
                      <a:pt x="230087" y="97155"/>
                    </a:moveTo>
                    <a:cubicBezTo>
                      <a:pt x="222854" y="93136"/>
                      <a:pt x="214500" y="91630"/>
                      <a:pt x="206327" y="92869"/>
                    </a:cubicBezTo>
                    <a:cubicBezTo>
                      <a:pt x="195075" y="94326"/>
                      <a:pt x="183974" y="96784"/>
                      <a:pt x="173159" y="100203"/>
                    </a:cubicBezTo>
                    <a:lnTo>
                      <a:pt x="220678" y="127540"/>
                    </a:lnTo>
                    <a:cubicBezTo>
                      <a:pt x="240541" y="115157"/>
                      <a:pt x="243867" y="105061"/>
                      <a:pt x="230087" y="97155"/>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454" name="Google Shape;1454;p27"/>
            <p:cNvGrpSpPr/>
            <p:nvPr/>
          </p:nvGrpSpPr>
          <p:grpSpPr>
            <a:xfrm>
              <a:off x="3827627" y="3914647"/>
              <a:ext cx="883852" cy="621125"/>
              <a:chOff x="5637252" y="4656772"/>
              <a:chExt cx="883852" cy="621125"/>
            </a:xfrm>
          </p:grpSpPr>
          <p:sp>
            <p:nvSpPr>
              <p:cNvPr id="1455" name="Google Shape;1455;p27"/>
              <p:cNvSpPr/>
              <p:nvPr/>
            </p:nvSpPr>
            <p:spPr>
              <a:xfrm>
                <a:off x="5637252" y="4766405"/>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56" name="Google Shape;1456;p27"/>
              <p:cNvSpPr/>
              <p:nvPr/>
            </p:nvSpPr>
            <p:spPr>
              <a:xfrm>
                <a:off x="5637442" y="4909470"/>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57" name="Google Shape;1457;p27"/>
              <p:cNvSpPr/>
              <p:nvPr/>
            </p:nvSpPr>
            <p:spPr>
              <a:xfrm>
                <a:off x="6454577" y="4912518"/>
                <a:ext cx="66526" cy="157067"/>
              </a:xfrm>
              <a:custGeom>
                <a:avLst/>
                <a:gdLst/>
                <a:ahLst/>
                <a:cxnLst/>
                <a:rect l="l" t="t" r="r" b="b"/>
                <a:pathLst>
                  <a:path w="66526" h="157067" extrusionOk="0">
                    <a:moveTo>
                      <a:pt x="66527" y="0"/>
                    </a:moveTo>
                    <a:lnTo>
                      <a:pt x="66527" y="109633"/>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58" name="Google Shape;1458;p27"/>
              <p:cNvSpPr/>
              <p:nvPr/>
            </p:nvSpPr>
            <p:spPr>
              <a:xfrm>
                <a:off x="5637252" y="4656772"/>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59" name="Google Shape;1459;p27"/>
              <p:cNvSpPr/>
              <p:nvPr/>
            </p:nvSpPr>
            <p:spPr>
              <a:xfrm>
                <a:off x="5763347" y="4726400"/>
                <a:ext cx="632534" cy="366093"/>
              </a:xfrm>
              <a:custGeom>
                <a:avLst/>
                <a:gdLst/>
                <a:ahLst/>
                <a:cxnLst/>
                <a:rect l="l" t="t" r="r" b="b"/>
                <a:pathLst>
                  <a:path w="632534" h="366093" extrusionOk="0">
                    <a:moveTo>
                      <a:pt x="632021" y="194024"/>
                    </a:moveTo>
                    <a:cubicBezTo>
                      <a:pt x="627555" y="237172"/>
                      <a:pt x="596952" y="279749"/>
                      <a:pt x="540025" y="312515"/>
                    </a:cubicBezTo>
                    <a:cubicBezTo>
                      <a:pt x="416476" y="383953"/>
                      <a:pt x="216136" y="383953"/>
                      <a:pt x="92587" y="312515"/>
                    </a:cubicBezTo>
                    <a:cubicBezTo>
                      <a:pt x="35564" y="279559"/>
                      <a:pt x="4962" y="237172"/>
                      <a:pt x="590" y="194024"/>
                    </a:cubicBezTo>
                    <a:cubicBezTo>
                      <a:pt x="-4732" y="143637"/>
                      <a:pt x="25965" y="92107"/>
                      <a:pt x="92587" y="53721"/>
                    </a:cubicBezTo>
                    <a:cubicBezTo>
                      <a:pt x="216136" y="-17907"/>
                      <a:pt x="416380" y="-17907"/>
                      <a:pt x="540025" y="53721"/>
                    </a:cubicBezTo>
                    <a:cubicBezTo>
                      <a:pt x="606171" y="92107"/>
                      <a:pt x="636963" y="143637"/>
                      <a:pt x="632021"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0" name="Google Shape;1460;p27"/>
              <p:cNvSpPr/>
              <p:nvPr/>
            </p:nvSpPr>
            <p:spPr>
              <a:xfrm>
                <a:off x="5763937" y="4748307"/>
                <a:ext cx="631431" cy="344185"/>
              </a:xfrm>
              <a:custGeom>
                <a:avLst/>
                <a:gdLst/>
                <a:ahLst/>
                <a:cxnLst/>
                <a:rect l="l" t="t" r="r" b="b"/>
                <a:pathLst>
                  <a:path w="631431" h="344185" extrusionOk="0">
                    <a:moveTo>
                      <a:pt x="631432" y="172117"/>
                    </a:moveTo>
                    <a:cubicBezTo>
                      <a:pt x="626965" y="215265"/>
                      <a:pt x="596363" y="257842"/>
                      <a:pt x="539435" y="290608"/>
                    </a:cubicBezTo>
                    <a:cubicBezTo>
                      <a:pt x="415886" y="362045"/>
                      <a:pt x="215546" y="362045"/>
                      <a:pt x="91997" y="290608"/>
                    </a:cubicBezTo>
                    <a:cubicBezTo>
                      <a:pt x="34974" y="257651"/>
                      <a:pt x="4372" y="215265"/>
                      <a:pt x="0" y="172117"/>
                    </a:cubicBezTo>
                    <a:cubicBezTo>
                      <a:pt x="4372" y="129064"/>
                      <a:pt x="34974" y="86392"/>
                      <a:pt x="91997" y="53721"/>
                    </a:cubicBezTo>
                    <a:cubicBezTo>
                      <a:pt x="215546" y="-17907"/>
                      <a:pt x="415791" y="-17907"/>
                      <a:pt x="539435" y="53721"/>
                    </a:cubicBezTo>
                    <a:cubicBezTo>
                      <a:pt x="595983" y="86677"/>
                      <a:pt x="62658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1" name="Google Shape;1461;p27"/>
              <p:cNvSpPr/>
              <p:nvPr/>
            </p:nvSpPr>
            <p:spPr>
              <a:xfrm>
                <a:off x="5925121" y="4831270"/>
                <a:ext cx="295222" cy="184784"/>
              </a:xfrm>
              <a:custGeom>
                <a:avLst/>
                <a:gdLst/>
                <a:ahLst/>
                <a:cxnLst/>
                <a:rect l="l" t="t" r="r" b="b"/>
                <a:pathLst>
                  <a:path w="295222" h="184784" extrusionOk="0">
                    <a:moveTo>
                      <a:pt x="149495" y="29337"/>
                    </a:moveTo>
                    <a:cubicBezTo>
                      <a:pt x="145608" y="29280"/>
                      <a:pt x="141730" y="29566"/>
                      <a:pt x="137900" y="30194"/>
                    </a:cubicBezTo>
                    <a:cubicBezTo>
                      <a:pt x="132673" y="30956"/>
                      <a:pt x="126875" y="32004"/>
                      <a:pt x="120413" y="33338"/>
                    </a:cubicBezTo>
                    <a:cubicBezTo>
                      <a:pt x="113950" y="34671"/>
                      <a:pt x="107203" y="36481"/>
                      <a:pt x="100265" y="38576"/>
                    </a:cubicBezTo>
                    <a:cubicBezTo>
                      <a:pt x="93470" y="40595"/>
                      <a:pt x="86827" y="43110"/>
                      <a:pt x="80402" y="46101"/>
                    </a:cubicBezTo>
                    <a:lnTo>
                      <a:pt x="131247" y="75533"/>
                    </a:lnTo>
                    <a:lnTo>
                      <a:pt x="140751" y="72295"/>
                    </a:lnTo>
                    <a:cubicBezTo>
                      <a:pt x="153676" y="68008"/>
                      <a:pt x="165841" y="64294"/>
                      <a:pt x="177341" y="61341"/>
                    </a:cubicBezTo>
                    <a:cubicBezTo>
                      <a:pt x="188089" y="58407"/>
                      <a:pt x="199104" y="56588"/>
                      <a:pt x="210224" y="55912"/>
                    </a:cubicBezTo>
                    <a:cubicBezTo>
                      <a:pt x="220345" y="55226"/>
                      <a:pt x="230505" y="55893"/>
                      <a:pt x="240446" y="57912"/>
                    </a:cubicBezTo>
                    <a:cubicBezTo>
                      <a:pt x="250653" y="60122"/>
                      <a:pt x="260432" y="63941"/>
                      <a:pt x="269432" y="69247"/>
                    </a:cubicBezTo>
                    <a:cubicBezTo>
                      <a:pt x="278214" y="73638"/>
                      <a:pt x="285731" y="80191"/>
                      <a:pt x="291291" y="88297"/>
                    </a:cubicBezTo>
                    <a:cubicBezTo>
                      <a:pt x="294959" y="94240"/>
                      <a:pt x="296119" y="101403"/>
                      <a:pt x="294522" y="108204"/>
                    </a:cubicBezTo>
                    <a:cubicBezTo>
                      <a:pt x="292346" y="115672"/>
                      <a:pt x="288250" y="122444"/>
                      <a:pt x="282643" y="127826"/>
                    </a:cubicBezTo>
                    <a:cubicBezTo>
                      <a:pt x="275638" y="134855"/>
                      <a:pt x="267817" y="141027"/>
                      <a:pt x="259358" y="146209"/>
                    </a:cubicBezTo>
                    <a:lnTo>
                      <a:pt x="291671" y="165259"/>
                    </a:lnTo>
                    <a:lnTo>
                      <a:pt x="274089" y="175451"/>
                    </a:lnTo>
                    <a:lnTo>
                      <a:pt x="241491" y="156401"/>
                    </a:lnTo>
                    <a:cubicBezTo>
                      <a:pt x="225962" y="164068"/>
                      <a:pt x="209729" y="170231"/>
                      <a:pt x="193022" y="174784"/>
                    </a:cubicBezTo>
                    <a:cubicBezTo>
                      <a:pt x="175535" y="179622"/>
                      <a:pt x="157668" y="182966"/>
                      <a:pt x="139611" y="184785"/>
                    </a:cubicBezTo>
                    <a:lnTo>
                      <a:pt x="122504" y="154210"/>
                    </a:lnTo>
                    <a:cubicBezTo>
                      <a:pt x="127275" y="154086"/>
                      <a:pt x="132036" y="153705"/>
                      <a:pt x="136759" y="153067"/>
                    </a:cubicBezTo>
                    <a:cubicBezTo>
                      <a:pt x="143916" y="152257"/>
                      <a:pt x="151025" y="151047"/>
                      <a:pt x="158048" y="149447"/>
                    </a:cubicBezTo>
                    <a:cubicBezTo>
                      <a:pt x="165936" y="147733"/>
                      <a:pt x="174204" y="145637"/>
                      <a:pt x="182853" y="143065"/>
                    </a:cubicBezTo>
                    <a:cubicBezTo>
                      <a:pt x="191368" y="140494"/>
                      <a:pt x="199694" y="137312"/>
                      <a:pt x="207753" y="133540"/>
                    </a:cubicBezTo>
                    <a:lnTo>
                      <a:pt x="156622" y="104585"/>
                    </a:lnTo>
                    <a:lnTo>
                      <a:pt x="149970" y="106871"/>
                    </a:lnTo>
                    <a:lnTo>
                      <a:pt x="143127" y="108966"/>
                    </a:lnTo>
                    <a:cubicBezTo>
                      <a:pt x="130392" y="113157"/>
                      <a:pt x="118702" y="116491"/>
                      <a:pt x="108153" y="118491"/>
                    </a:cubicBezTo>
                    <a:cubicBezTo>
                      <a:pt x="98355" y="120767"/>
                      <a:pt x="88366" y="122111"/>
                      <a:pt x="78311" y="122491"/>
                    </a:cubicBezTo>
                    <a:cubicBezTo>
                      <a:pt x="69501" y="122806"/>
                      <a:pt x="60682" y="121977"/>
                      <a:pt x="52081" y="120015"/>
                    </a:cubicBezTo>
                    <a:cubicBezTo>
                      <a:pt x="43508" y="118072"/>
                      <a:pt x="35278" y="114862"/>
                      <a:pt x="27656" y="110490"/>
                    </a:cubicBezTo>
                    <a:cubicBezTo>
                      <a:pt x="19350" y="106137"/>
                      <a:pt x="12136" y="99946"/>
                      <a:pt x="6558" y="92393"/>
                    </a:cubicBezTo>
                    <a:cubicBezTo>
                      <a:pt x="2423" y="86687"/>
                      <a:pt x="371" y="79724"/>
                      <a:pt x="760" y="72676"/>
                    </a:cubicBezTo>
                    <a:cubicBezTo>
                      <a:pt x="1606" y="65437"/>
                      <a:pt x="4514" y="58598"/>
                      <a:pt x="9124" y="52959"/>
                    </a:cubicBezTo>
                    <a:cubicBezTo>
                      <a:pt x="14968" y="45577"/>
                      <a:pt x="21925" y="39148"/>
                      <a:pt x="29747" y="33909"/>
                    </a:cubicBezTo>
                    <a:lnTo>
                      <a:pt x="0" y="16954"/>
                    </a:lnTo>
                    <a:lnTo>
                      <a:pt x="17582" y="6763"/>
                    </a:lnTo>
                    <a:lnTo>
                      <a:pt x="47234" y="23908"/>
                    </a:lnTo>
                    <a:cubicBezTo>
                      <a:pt x="61166" y="17031"/>
                      <a:pt x="75783" y="11668"/>
                      <a:pt x="90856" y="7906"/>
                    </a:cubicBezTo>
                    <a:cubicBezTo>
                      <a:pt x="105188" y="4239"/>
                      <a:pt x="119767" y="1591"/>
                      <a:pt x="134479" y="0"/>
                    </a:cubicBezTo>
                    <a:close/>
                    <a:moveTo>
                      <a:pt x="63105" y="82677"/>
                    </a:moveTo>
                    <a:cubicBezTo>
                      <a:pt x="69786" y="86516"/>
                      <a:pt x="77494" y="88182"/>
                      <a:pt x="85154" y="87439"/>
                    </a:cubicBezTo>
                    <a:cubicBezTo>
                      <a:pt x="95447" y="86278"/>
                      <a:pt x="105587" y="83972"/>
                      <a:pt x="115376" y="80581"/>
                    </a:cubicBezTo>
                    <a:lnTo>
                      <a:pt x="67857" y="53054"/>
                    </a:lnTo>
                    <a:cubicBezTo>
                      <a:pt x="50370" y="64579"/>
                      <a:pt x="48849" y="74104"/>
                      <a:pt x="63105" y="82677"/>
                    </a:cubicBezTo>
                    <a:close/>
                    <a:moveTo>
                      <a:pt x="229992" y="96583"/>
                    </a:moveTo>
                    <a:cubicBezTo>
                      <a:pt x="222693" y="92659"/>
                      <a:pt x="214339" y="91164"/>
                      <a:pt x="206137" y="92297"/>
                    </a:cubicBezTo>
                    <a:cubicBezTo>
                      <a:pt x="194894" y="93802"/>
                      <a:pt x="183803" y="96260"/>
                      <a:pt x="172969" y="99631"/>
                    </a:cubicBezTo>
                    <a:lnTo>
                      <a:pt x="220488" y="126968"/>
                    </a:lnTo>
                    <a:cubicBezTo>
                      <a:pt x="240446" y="114681"/>
                      <a:pt x="243677" y="104489"/>
                      <a:pt x="229992" y="96583"/>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2" name="Google Shape;1462;p27"/>
              <p:cNvSpPr/>
              <p:nvPr/>
            </p:nvSpPr>
            <p:spPr>
              <a:xfrm>
                <a:off x="6047245" y="4968335"/>
                <a:ext cx="19007" cy="25527"/>
              </a:xfrm>
              <a:custGeom>
                <a:avLst/>
                <a:gdLst/>
                <a:ahLst/>
                <a:cxnLst/>
                <a:rect l="l" t="t" r="r" b="b"/>
                <a:pathLst>
                  <a:path w="19007" h="25527" extrusionOk="0">
                    <a:moveTo>
                      <a:pt x="0" y="17145"/>
                    </a:moveTo>
                    <a:cubicBezTo>
                      <a:pt x="0" y="15907"/>
                      <a:pt x="0" y="0"/>
                      <a:pt x="0" y="0"/>
                    </a:cubicBezTo>
                    <a:lnTo>
                      <a:pt x="19008" y="12478"/>
                    </a:lnTo>
                    <a:lnTo>
                      <a:pt x="10644"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3" name="Google Shape;1463;p27"/>
              <p:cNvSpPr/>
              <p:nvPr/>
            </p:nvSpPr>
            <p:spPr>
              <a:xfrm>
                <a:off x="6174406" y="4979193"/>
                <a:ext cx="42006" cy="19716"/>
              </a:xfrm>
              <a:custGeom>
                <a:avLst/>
                <a:gdLst/>
                <a:ahLst/>
                <a:cxnLst/>
                <a:rect l="l" t="t" r="r" b="b"/>
                <a:pathLst>
                  <a:path w="42006" h="19716" extrusionOk="0">
                    <a:moveTo>
                      <a:pt x="42007" y="17145"/>
                    </a:moveTo>
                    <a:lnTo>
                      <a:pt x="42007" y="0"/>
                    </a:lnTo>
                    <a:lnTo>
                      <a:pt x="0" y="3238"/>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4" name="Google Shape;1464;p27"/>
              <p:cNvSpPr/>
              <p:nvPr/>
            </p:nvSpPr>
            <p:spPr>
              <a:xfrm>
                <a:off x="6188566" y="4915947"/>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5" name="Google Shape;1465;p27"/>
              <p:cNvSpPr/>
              <p:nvPr/>
            </p:nvSpPr>
            <p:spPr>
              <a:xfrm>
                <a:off x="6089632" y="4922329"/>
                <a:ext cx="47423" cy="33147"/>
              </a:xfrm>
              <a:custGeom>
                <a:avLst/>
                <a:gdLst/>
                <a:ahLst/>
                <a:cxnLst/>
                <a:rect l="l" t="t" r="r" b="b"/>
                <a:pathLst>
                  <a:path w="47423" h="33147" extrusionOk="0">
                    <a:moveTo>
                      <a:pt x="0" y="10096"/>
                    </a:moveTo>
                    <a:lnTo>
                      <a:pt x="10549" y="0"/>
                    </a:lnTo>
                    <a:lnTo>
                      <a:pt x="47424" y="25622"/>
                    </a:lnTo>
                    <a:lnTo>
                      <a:pt x="45143" y="33147"/>
                    </a:lnTo>
                    <a:cubicBezTo>
                      <a:pt x="45143" y="33147"/>
                      <a:pt x="17582" y="21527"/>
                      <a:pt x="16632" y="20764"/>
                    </a:cubicBezTo>
                    <a:cubicBezTo>
                      <a:pt x="15681" y="20003"/>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6" name="Google Shape;1466;p27"/>
              <p:cNvSpPr/>
              <p:nvPr/>
            </p:nvSpPr>
            <p:spPr>
              <a:xfrm>
                <a:off x="5993073" y="4867179"/>
                <a:ext cx="58543" cy="38957"/>
              </a:xfrm>
              <a:custGeom>
                <a:avLst/>
                <a:gdLst/>
                <a:ahLst/>
                <a:cxnLst/>
                <a:rect l="l" t="t" r="r" b="b"/>
                <a:pathLst>
                  <a:path w="58543" h="38957" extrusionOk="0">
                    <a:moveTo>
                      <a:pt x="0" y="11144"/>
                    </a:moveTo>
                    <a:lnTo>
                      <a:pt x="49040" y="38957"/>
                    </a:lnTo>
                    <a:lnTo>
                      <a:pt x="58543" y="31623"/>
                    </a:lnTo>
                    <a:cubicBezTo>
                      <a:pt x="58543" y="31623"/>
                      <a:pt x="52366" y="24575"/>
                      <a:pt x="51891" y="23908"/>
                    </a:cubicBezTo>
                    <a:cubicBezTo>
                      <a:pt x="47529" y="18878"/>
                      <a:pt x="42396" y="14564"/>
                      <a:pt x="36685" y="11144"/>
                    </a:cubicBezTo>
                    <a:cubicBezTo>
                      <a:pt x="33073" y="10478"/>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7" name="Google Shape;1467;p27"/>
              <p:cNvSpPr/>
              <p:nvPr/>
            </p:nvSpPr>
            <p:spPr>
              <a:xfrm>
                <a:off x="6047245" y="4836033"/>
                <a:ext cx="27370" cy="24574"/>
              </a:xfrm>
              <a:custGeom>
                <a:avLst/>
                <a:gdLst/>
                <a:ahLst/>
                <a:cxnLst/>
                <a:rect l="l" t="t" r="r" b="b"/>
                <a:pathLst>
                  <a:path w="27370" h="24574" extrusionOk="0">
                    <a:moveTo>
                      <a:pt x="27371" y="24574"/>
                    </a:moveTo>
                    <a:lnTo>
                      <a:pt x="27371" y="7334"/>
                    </a:lnTo>
                    <a:lnTo>
                      <a:pt x="4847" y="0"/>
                    </a:lnTo>
                    <a:lnTo>
                      <a:pt x="0" y="13526"/>
                    </a:lnTo>
                    <a:lnTo>
                      <a:pt x="1236" y="19621"/>
                    </a:lnTo>
                    <a:lnTo>
                      <a:pt x="27371" y="2457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8" name="Google Shape;1468;p27"/>
              <p:cNvSpPr/>
              <p:nvPr/>
            </p:nvSpPr>
            <p:spPr>
              <a:xfrm>
                <a:off x="5925121" y="4830984"/>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9" name="Google Shape;1469;p27"/>
              <p:cNvSpPr/>
              <p:nvPr/>
            </p:nvSpPr>
            <p:spPr>
              <a:xfrm>
                <a:off x="5926072" y="4888610"/>
                <a:ext cx="29841" cy="30194"/>
              </a:xfrm>
              <a:custGeom>
                <a:avLst/>
                <a:gdLst/>
                <a:ahLst/>
                <a:cxnLst/>
                <a:rect l="l" t="t" r="r" b="b"/>
                <a:pathLst>
                  <a:path w="29841" h="30194" extrusionOk="0">
                    <a:moveTo>
                      <a:pt x="0" y="17812"/>
                    </a:moveTo>
                    <a:lnTo>
                      <a:pt x="0" y="0"/>
                    </a:lnTo>
                    <a:lnTo>
                      <a:pt x="29842" y="0"/>
                    </a:lnTo>
                    <a:lnTo>
                      <a:pt x="22619" y="15907"/>
                    </a:lnTo>
                    <a:lnTo>
                      <a:pt x="9599" y="3019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70" name="Google Shape;1470;p27"/>
              <p:cNvSpPr/>
              <p:nvPr/>
            </p:nvSpPr>
            <p:spPr>
              <a:xfrm>
                <a:off x="5924931" y="4813649"/>
                <a:ext cx="295418" cy="185261"/>
              </a:xfrm>
              <a:custGeom>
                <a:avLst/>
                <a:gdLst/>
                <a:ahLst/>
                <a:cxnLst/>
                <a:rect l="l" t="t" r="r" b="b"/>
                <a:pathLst>
                  <a:path w="295418" h="185261" extrusionOk="0">
                    <a:moveTo>
                      <a:pt x="149685" y="29718"/>
                    </a:moveTo>
                    <a:cubicBezTo>
                      <a:pt x="145798" y="29709"/>
                      <a:pt x="141920" y="30023"/>
                      <a:pt x="138090" y="30671"/>
                    </a:cubicBezTo>
                    <a:cubicBezTo>
                      <a:pt x="132863" y="31433"/>
                      <a:pt x="127066" y="32480"/>
                      <a:pt x="120603" y="33814"/>
                    </a:cubicBezTo>
                    <a:cubicBezTo>
                      <a:pt x="114140" y="35147"/>
                      <a:pt x="107393" y="36957"/>
                      <a:pt x="100455" y="38957"/>
                    </a:cubicBezTo>
                    <a:cubicBezTo>
                      <a:pt x="93660" y="41005"/>
                      <a:pt x="87017" y="43558"/>
                      <a:pt x="80592" y="46577"/>
                    </a:cubicBezTo>
                    <a:lnTo>
                      <a:pt x="131437" y="76010"/>
                    </a:lnTo>
                    <a:lnTo>
                      <a:pt x="140941" y="72771"/>
                    </a:lnTo>
                    <a:cubicBezTo>
                      <a:pt x="153866" y="68389"/>
                      <a:pt x="166031" y="64770"/>
                      <a:pt x="177531" y="61817"/>
                    </a:cubicBezTo>
                    <a:cubicBezTo>
                      <a:pt x="188280" y="58903"/>
                      <a:pt x="199294" y="57045"/>
                      <a:pt x="210414" y="56293"/>
                    </a:cubicBezTo>
                    <a:cubicBezTo>
                      <a:pt x="220535" y="55683"/>
                      <a:pt x="230695" y="56388"/>
                      <a:pt x="240636" y="58388"/>
                    </a:cubicBezTo>
                    <a:cubicBezTo>
                      <a:pt x="250852" y="60541"/>
                      <a:pt x="260651" y="64370"/>
                      <a:pt x="269622" y="69723"/>
                    </a:cubicBezTo>
                    <a:cubicBezTo>
                      <a:pt x="278423" y="74086"/>
                      <a:pt x="285950" y="80639"/>
                      <a:pt x="291481" y="88773"/>
                    </a:cubicBezTo>
                    <a:cubicBezTo>
                      <a:pt x="295159" y="94717"/>
                      <a:pt x="296319" y="101880"/>
                      <a:pt x="294712" y="108680"/>
                    </a:cubicBezTo>
                    <a:cubicBezTo>
                      <a:pt x="292517" y="116138"/>
                      <a:pt x="288421" y="122901"/>
                      <a:pt x="282833" y="128302"/>
                    </a:cubicBezTo>
                    <a:cubicBezTo>
                      <a:pt x="275828" y="135331"/>
                      <a:pt x="268007" y="141504"/>
                      <a:pt x="259548" y="146685"/>
                    </a:cubicBezTo>
                    <a:lnTo>
                      <a:pt x="291861" y="165735"/>
                    </a:lnTo>
                    <a:lnTo>
                      <a:pt x="274279" y="175927"/>
                    </a:lnTo>
                    <a:lnTo>
                      <a:pt x="241681" y="156877"/>
                    </a:lnTo>
                    <a:cubicBezTo>
                      <a:pt x="226133" y="164506"/>
                      <a:pt x="209901" y="170659"/>
                      <a:pt x="193212" y="175260"/>
                    </a:cubicBezTo>
                    <a:cubicBezTo>
                      <a:pt x="175725" y="180099"/>
                      <a:pt x="157858" y="183442"/>
                      <a:pt x="139801" y="185261"/>
                    </a:cubicBezTo>
                    <a:lnTo>
                      <a:pt x="122694" y="154686"/>
                    </a:lnTo>
                    <a:cubicBezTo>
                      <a:pt x="127465" y="154562"/>
                      <a:pt x="132226" y="154181"/>
                      <a:pt x="136950" y="153543"/>
                    </a:cubicBezTo>
                    <a:cubicBezTo>
                      <a:pt x="143317" y="152781"/>
                      <a:pt x="150445" y="151638"/>
                      <a:pt x="158238" y="149923"/>
                    </a:cubicBezTo>
                    <a:cubicBezTo>
                      <a:pt x="166031" y="148209"/>
                      <a:pt x="174395" y="146113"/>
                      <a:pt x="183043" y="143542"/>
                    </a:cubicBezTo>
                    <a:cubicBezTo>
                      <a:pt x="191558" y="140970"/>
                      <a:pt x="199884" y="137789"/>
                      <a:pt x="207943" y="134017"/>
                    </a:cubicBezTo>
                    <a:lnTo>
                      <a:pt x="156812" y="105061"/>
                    </a:lnTo>
                    <a:lnTo>
                      <a:pt x="150160" y="107347"/>
                    </a:lnTo>
                    <a:lnTo>
                      <a:pt x="143317" y="109442"/>
                    </a:lnTo>
                    <a:cubicBezTo>
                      <a:pt x="130582" y="113633"/>
                      <a:pt x="118892" y="116967"/>
                      <a:pt x="108343" y="118967"/>
                    </a:cubicBezTo>
                    <a:cubicBezTo>
                      <a:pt x="98545" y="121244"/>
                      <a:pt x="88556" y="122587"/>
                      <a:pt x="78501" y="122968"/>
                    </a:cubicBezTo>
                    <a:cubicBezTo>
                      <a:pt x="69691" y="123235"/>
                      <a:pt x="60881" y="122406"/>
                      <a:pt x="52271" y="120491"/>
                    </a:cubicBezTo>
                    <a:cubicBezTo>
                      <a:pt x="43717" y="118510"/>
                      <a:pt x="35487" y="115300"/>
                      <a:pt x="27846" y="110966"/>
                    </a:cubicBezTo>
                    <a:cubicBezTo>
                      <a:pt x="19511" y="106613"/>
                      <a:pt x="12288" y="100384"/>
                      <a:pt x="6748" y="92773"/>
                    </a:cubicBezTo>
                    <a:cubicBezTo>
                      <a:pt x="2613" y="87097"/>
                      <a:pt x="570" y="80163"/>
                      <a:pt x="950" y="73152"/>
                    </a:cubicBezTo>
                    <a:cubicBezTo>
                      <a:pt x="1777" y="65884"/>
                      <a:pt x="4685" y="58998"/>
                      <a:pt x="9314" y="53340"/>
                    </a:cubicBezTo>
                    <a:cubicBezTo>
                      <a:pt x="15159" y="45958"/>
                      <a:pt x="22115" y="39529"/>
                      <a:pt x="29937" y="34290"/>
                    </a:cubicBezTo>
                    <a:lnTo>
                      <a:pt x="0" y="16954"/>
                    </a:lnTo>
                    <a:lnTo>
                      <a:pt x="17582" y="6763"/>
                    </a:lnTo>
                    <a:lnTo>
                      <a:pt x="47234" y="23908"/>
                    </a:lnTo>
                    <a:cubicBezTo>
                      <a:pt x="61147" y="16993"/>
                      <a:pt x="75774" y="11621"/>
                      <a:pt x="90856" y="7906"/>
                    </a:cubicBezTo>
                    <a:cubicBezTo>
                      <a:pt x="105188" y="4239"/>
                      <a:pt x="119767" y="1591"/>
                      <a:pt x="134479" y="0"/>
                    </a:cubicBezTo>
                    <a:close/>
                    <a:moveTo>
                      <a:pt x="63295" y="83153"/>
                    </a:moveTo>
                    <a:cubicBezTo>
                      <a:pt x="69967" y="87001"/>
                      <a:pt x="77684" y="88640"/>
                      <a:pt x="85344" y="87821"/>
                    </a:cubicBezTo>
                    <a:cubicBezTo>
                      <a:pt x="95637" y="86696"/>
                      <a:pt x="105777" y="84430"/>
                      <a:pt x="115566" y="81058"/>
                    </a:cubicBezTo>
                    <a:lnTo>
                      <a:pt x="68047" y="53530"/>
                    </a:lnTo>
                    <a:cubicBezTo>
                      <a:pt x="50560" y="64961"/>
                      <a:pt x="48973" y="74838"/>
                      <a:pt x="63295" y="83153"/>
                    </a:cubicBezTo>
                    <a:close/>
                    <a:moveTo>
                      <a:pt x="230182" y="97060"/>
                    </a:moveTo>
                    <a:cubicBezTo>
                      <a:pt x="222902" y="93098"/>
                      <a:pt x="214529" y="91592"/>
                      <a:pt x="206327" y="92773"/>
                    </a:cubicBezTo>
                    <a:cubicBezTo>
                      <a:pt x="195075" y="94231"/>
                      <a:pt x="183974" y="96688"/>
                      <a:pt x="173159" y="100108"/>
                    </a:cubicBezTo>
                    <a:lnTo>
                      <a:pt x="220678" y="127445"/>
                    </a:lnTo>
                    <a:cubicBezTo>
                      <a:pt x="240636" y="115157"/>
                      <a:pt x="243867" y="104966"/>
                      <a:pt x="230182" y="97060"/>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471" name="Google Shape;1471;p27"/>
            <p:cNvGrpSpPr/>
            <p:nvPr/>
          </p:nvGrpSpPr>
          <p:grpSpPr>
            <a:xfrm>
              <a:off x="3818123" y="3752055"/>
              <a:ext cx="883852" cy="621125"/>
              <a:chOff x="5627748" y="4494180"/>
              <a:chExt cx="883852" cy="621125"/>
            </a:xfrm>
          </p:grpSpPr>
          <p:sp>
            <p:nvSpPr>
              <p:cNvPr id="1472" name="Google Shape;1472;p27"/>
              <p:cNvSpPr/>
              <p:nvPr/>
            </p:nvSpPr>
            <p:spPr>
              <a:xfrm>
                <a:off x="5627748" y="4603813"/>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73" name="Google Shape;1473;p27"/>
              <p:cNvSpPr/>
              <p:nvPr/>
            </p:nvSpPr>
            <p:spPr>
              <a:xfrm>
                <a:off x="5627938" y="4746878"/>
                <a:ext cx="87244" cy="116586"/>
              </a:xfrm>
              <a:custGeom>
                <a:avLst/>
                <a:gdLst/>
                <a:ahLst/>
                <a:cxnLst/>
                <a:rect l="l" t="t" r="r" b="b"/>
                <a:pathLst>
                  <a:path w="87244" h="116586" extrusionOk="0">
                    <a:moveTo>
                      <a:pt x="0" y="116586"/>
                    </a:moveTo>
                    <a:lnTo>
                      <a:pt x="0" y="0"/>
                    </a:lnTo>
                    <a:lnTo>
                      <a:pt x="87245" y="78010"/>
                    </a:lnTo>
                    <a:lnTo>
                      <a:pt x="0" y="116586"/>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74" name="Google Shape;1474;p27"/>
              <p:cNvSpPr/>
              <p:nvPr/>
            </p:nvSpPr>
            <p:spPr>
              <a:xfrm>
                <a:off x="6445074" y="4749926"/>
                <a:ext cx="66526" cy="157162"/>
              </a:xfrm>
              <a:custGeom>
                <a:avLst/>
                <a:gdLst/>
                <a:ahLst/>
                <a:cxnLst/>
                <a:rect l="l" t="t" r="r" b="b"/>
                <a:pathLst>
                  <a:path w="66526" h="157162" extrusionOk="0">
                    <a:moveTo>
                      <a:pt x="66527" y="0"/>
                    </a:moveTo>
                    <a:lnTo>
                      <a:pt x="66527" y="109633"/>
                    </a:lnTo>
                    <a:lnTo>
                      <a:pt x="21859" y="157163"/>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75" name="Google Shape;1475;p27"/>
              <p:cNvSpPr/>
              <p:nvPr/>
            </p:nvSpPr>
            <p:spPr>
              <a:xfrm>
                <a:off x="5627748" y="449418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76" name="Google Shape;1476;p27"/>
              <p:cNvSpPr/>
              <p:nvPr/>
            </p:nvSpPr>
            <p:spPr>
              <a:xfrm>
                <a:off x="5753825" y="4563879"/>
                <a:ext cx="632535" cy="366022"/>
              </a:xfrm>
              <a:custGeom>
                <a:avLst/>
                <a:gdLst/>
                <a:ahLst/>
                <a:cxnLst/>
                <a:rect l="l" t="t" r="r" b="b"/>
                <a:pathLst>
                  <a:path w="632535" h="366022" extrusionOk="0">
                    <a:moveTo>
                      <a:pt x="632040" y="194048"/>
                    </a:moveTo>
                    <a:cubicBezTo>
                      <a:pt x="627573" y="237101"/>
                      <a:pt x="596971" y="279773"/>
                      <a:pt x="539948" y="312444"/>
                    </a:cubicBezTo>
                    <a:cubicBezTo>
                      <a:pt x="416399" y="383882"/>
                      <a:pt x="216059" y="383882"/>
                      <a:pt x="92510" y="312444"/>
                    </a:cubicBezTo>
                    <a:cubicBezTo>
                      <a:pt x="35487" y="279487"/>
                      <a:pt x="4980" y="237101"/>
                      <a:pt x="608" y="194048"/>
                    </a:cubicBezTo>
                    <a:cubicBezTo>
                      <a:pt x="-4809" y="143566"/>
                      <a:pt x="25983" y="92131"/>
                      <a:pt x="92510" y="53650"/>
                    </a:cubicBezTo>
                    <a:cubicBezTo>
                      <a:pt x="216059" y="-17883"/>
                      <a:pt x="416399" y="-17883"/>
                      <a:pt x="539948" y="53650"/>
                    </a:cubicBezTo>
                    <a:cubicBezTo>
                      <a:pt x="606189" y="92131"/>
                      <a:pt x="636887" y="143566"/>
                      <a:pt x="632040"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77" name="Google Shape;1477;p27"/>
              <p:cNvSpPr/>
              <p:nvPr/>
            </p:nvSpPr>
            <p:spPr>
              <a:xfrm>
                <a:off x="5754433" y="4585787"/>
                <a:ext cx="631431" cy="344114"/>
              </a:xfrm>
              <a:custGeom>
                <a:avLst/>
                <a:gdLst/>
                <a:ahLst/>
                <a:cxnLst/>
                <a:rect l="l" t="t" r="r" b="b"/>
                <a:pathLst>
                  <a:path w="631431" h="344114" extrusionOk="0">
                    <a:moveTo>
                      <a:pt x="631432" y="172140"/>
                    </a:moveTo>
                    <a:cubicBezTo>
                      <a:pt x="626965" y="215194"/>
                      <a:pt x="596363" y="257865"/>
                      <a:pt x="539340" y="290536"/>
                    </a:cubicBezTo>
                    <a:cubicBezTo>
                      <a:pt x="415791" y="361974"/>
                      <a:pt x="215451" y="361974"/>
                      <a:pt x="91902" y="290536"/>
                    </a:cubicBezTo>
                    <a:cubicBezTo>
                      <a:pt x="34879" y="257580"/>
                      <a:pt x="4372" y="215194"/>
                      <a:pt x="0" y="172140"/>
                    </a:cubicBezTo>
                    <a:cubicBezTo>
                      <a:pt x="4372" y="128992"/>
                      <a:pt x="34974" y="86415"/>
                      <a:pt x="91902" y="53649"/>
                    </a:cubicBezTo>
                    <a:cubicBezTo>
                      <a:pt x="215451" y="-17883"/>
                      <a:pt x="415791" y="-17883"/>
                      <a:pt x="539340" y="53649"/>
                    </a:cubicBezTo>
                    <a:cubicBezTo>
                      <a:pt x="595983" y="86606"/>
                      <a:pt x="626585" y="129088"/>
                      <a:pt x="631432" y="172140"/>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78" name="Google Shape;1478;p27"/>
              <p:cNvSpPr/>
              <p:nvPr/>
            </p:nvSpPr>
            <p:spPr>
              <a:xfrm>
                <a:off x="5915333" y="4668297"/>
                <a:ext cx="294899" cy="185261"/>
              </a:xfrm>
              <a:custGeom>
                <a:avLst/>
                <a:gdLst/>
                <a:ahLst/>
                <a:cxnLst/>
                <a:rect l="l" t="t" r="r" b="b"/>
                <a:pathLst>
                  <a:path w="294899" h="185261" extrusionOk="0">
                    <a:moveTo>
                      <a:pt x="149685" y="29718"/>
                    </a:moveTo>
                    <a:cubicBezTo>
                      <a:pt x="145807" y="29718"/>
                      <a:pt x="141929" y="30004"/>
                      <a:pt x="138090" y="30575"/>
                    </a:cubicBezTo>
                    <a:cubicBezTo>
                      <a:pt x="132958" y="31337"/>
                      <a:pt x="127066" y="32385"/>
                      <a:pt x="120603" y="33719"/>
                    </a:cubicBezTo>
                    <a:cubicBezTo>
                      <a:pt x="114140" y="35052"/>
                      <a:pt x="107488" y="36862"/>
                      <a:pt x="100550" y="38958"/>
                    </a:cubicBezTo>
                    <a:cubicBezTo>
                      <a:pt x="93821" y="41015"/>
                      <a:pt x="87245" y="43567"/>
                      <a:pt x="80877" y="46577"/>
                    </a:cubicBezTo>
                    <a:lnTo>
                      <a:pt x="131722" y="76010"/>
                    </a:lnTo>
                    <a:lnTo>
                      <a:pt x="140751" y="72771"/>
                    </a:lnTo>
                    <a:cubicBezTo>
                      <a:pt x="153771" y="68485"/>
                      <a:pt x="165936" y="64866"/>
                      <a:pt x="177341" y="61817"/>
                    </a:cubicBezTo>
                    <a:cubicBezTo>
                      <a:pt x="188099" y="58931"/>
                      <a:pt x="199114" y="57122"/>
                      <a:pt x="210224" y="56388"/>
                    </a:cubicBezTo>
                    <a:cubicBezTo>
                      <a:pt x="220374" y="55693"/>
                      <a:pt x="230571" y="56369"/>
                      <a:pt x="240541" y="58388"/>
                    </a:cubicBezTo>
                    <a:cubicBezTo>
                      <a:pt x="250586" y="60636"/>
                      <a:pt x="260204" y="64465"/>
                      <a:pt x="269052" y="69723"/>
                    </a:cubicBezTo>
                    <a:cubicBezTo>
                      <a:pt x="277853" y="74086"/>
                      <a:pt x="285380" y="80639"/>
                      <a:pt x="290911" y="88773"/>
                    </a:cubicBezTo>
                    <a:cubicBezTo>
                      <a:pt x="294665" y="94679"/>
                      <a:pt x="295834" y="101880"/>
                      <a:pt x="294142" y="108680"/>
                    </a:cubicBezTo>
                    <a:cubicBezTo>
                      <a:pt x="292032" y="116177"/>
                      <a:pt x="287927" y="122958"/>
                      <a:pt x="282262" y="128302"/>
                    </a:cubicBezTo>
                    <a:cubicBezTo>
                      <a:pt x="275287" y="135331"/>
                      <a:pt x="267503" y="141504"/>
                      <a:pt x="259073" y="146685"/>
                    </a:cubicBezTo>
                    <a:lnTo>
                      <a:pt x="291386" y="165735"/>
                    </a:lnTo>
                    <a:lnTo>
                      <a:pt x="273804" y="175927"/>
                    </a:lnTo>
                    <a:lnTo>
                      <a:pt x="241206" y="156877"/>
                    </a:lnTo>
                    <a:cubicBezTo>
                      <a:pt x="225696" y="164592"/>
                      <a:pt x="209454" y="170745"/>
                      <a:pt x="192737" y="175260"/>
                    </a:cubicBezTo>
                    <a:cubicBezTo>
                      <a:pt x="175212" y="180099"/>
                      <a:pt x="157316" y="183442"/>
                      <a:pt x="139230" y="185261"/>
                    </a:cubicBezTo>
                    <a:lnTo>
                      <a:pt x="122219" y="154686"/>
                    </a:lnTo>
                    <a:cubicBezTo>
                      <a:pt x="125355" y="154686"/>
                      <a:pt x="130107" y="154686"/>
                      <a:pt x="136474" y="153638"/>
                    </a:cubicBezTo>
                    <a:cubicBezTo>
                      <a:pt x="142842" y="152591"/>
                      <a:pt x="149875" y="151638"/>
                      <a:pt x="157763" y="149924"/>
                    </a:cubicBezTo>
                    <a:cubicBezTo>
                      <a:pt x="165651" y="148209"/>
                      <a:pt x="173824" y="146114"/>
                      <a:pt x="182568" y="143542"/>
                    </a:cubicBezTo>
                    <a:cubicBezTo>
                      <a:pt x="191074" y="141037"/>
                      <a:pt x="199370" y="137846"/>
                      <a:pt x="207373" y="134017"/>
                    </a:cubicBezTo>
                    <a:lnTo>
                      <a:pt x="156907" y="104966"/>
                    </a:lnTo>
                    <a:lnTo>
                      <a:pt x="150255" y="107252"/>
                    </a:lnTo>
                    <a:lnTo>
                      <a:pt x="143317" y="109442"/>
                    </a:lnTo>
                    <a:cubicBezTo>
                      <a:pt x="130677" y="113633"/>
                      <a:pt x="118987" y="116872"/>
                      <a:pt x="108438" y="118967"/>
                    </a:cubicBezTo>
                    <a:cubicBezTo>
                      <a:pt x="98640" y="121244"/>
                      <a:pt x="88651" y="122577"/>
                      <a:pt x="78596" y="122968"/>
                    </a:cubicBezTo>
                    <a:cubicBezTo>
                      <a:pt x="69748" y="123282"/>
                      <a:pt x="60900" y="122454"/>
                      <a:pt x="52271" y="120491"/>
                    </a:cubicBezTo>
                    <a:cubicBezTo>
                      <a:pt x="43746" y="118510"/>
                      <a:pt x="35554" y="115300"/>
                      <a:pt x="27941" y="110966"/>
                    </a:cubicBezTo>
                    <a:cubicBezTo>
                      <a:pt x="19635" y="106528"/>
                      <a:pt x="12402" y="100317"/>
                      <a:pt x="6748" y="92774"/>
                    </a:cubicBezTo>
                    <a:cubicBezTo>
                      <a:pt x="2689" y="87068"/>
                      <a:pt x="684" y="80153"/>
                      <a:pt x="1045" y="73152"/>
                    </a:cubicBezTo>
                    <a:cubicBezTo>
                      <a:pt x="1815" y="65865"/>
                      <a:pt x="4723" y="58969"/>
                      <a:pt x="9409" y="53340"/>
                    </a:cubicBezTo>
                    <a:cubicBezTo>
                      <a:pt x="15244" y="45977"/>
                      <a:pt x="22163" y="39557"/>
                      <a:pt x="29937" y="34290"/>
                    </a:cubicBezTo>
                    <a:lnTo>
                      <a:pt x="0" y="16955"/>
                    </a:lnTo>
                    <a:lnTo>
                      <a:pt x="17677" y="6763"/>
                    </a:lnTo>
                    <a:lnTo>
                      <a:pt x="47329" y="24003"/>
                    </a:lnTo>
                    <a:cubicBezTo>
                      <a:pt x="61242" y="17050"/>
                      <a:pt x="75869" y="11659"/>
                      <a:pt x="90951" y="7906"/>
                    </a:cubicBezTo>
                    <a:cubicBezTo>
                      <a:pt x="105283" y="4220"/>
                      <a:pt x="119862" y="1581"/>
                      <a:pt x="134574" y="0"/>
                    </a:cubicBezTo>
                    <a:close/>
                    <a:moveTo>
                      <a:pt x="63390" y="83058"/>
                    </a:moveTo>
                    <a:cubicBezTo>
                      <a:pt x="70071" y="86897"/>
                      <a:pt x="77779" y="88563"/>
                      <a:pt x="85439" y="87821"/>
                    </a:cubicBezTo>
                    <a:cubicBezTo>
                      <a:pt x="95722" y="86639"/>
                      <a:pt x="105853" y="84372"/>
                      <a:pt x="115661" y="81058"/>
                    </a:cubicBezTo>
                    <a:lnTo>
                      <a:pt x="68142" y="53435"/>
                    </a:lnTo>
                    <a:cubicBezTo>
                      <a:pt x="50655" y="64961"/>
                      <a:pt x="49039" y="75152"/>
                      <a:pt x="63390" y="83058"/>
                    </a:cubicBezTo>
                    <a:close/>
                    <a:moveTo>
                      <a:pt x="230182" y="96965"/>
                    </a:moveTo>
                    <a:cubicBezTo>
                      <a:pt x="222930" y="93021"/>
                      <a:pt x="214586" y="91545"/>
                      <a:pt x="206422" y="92774"/>
                    </a:cubicBezTo>
                    <a:cubicBezTo>
                      <a:pt x="195170" y="94193"/>
                      <a:pt x="184069" y="96622"/>
                      <a:pt x="173254" y="100013"/>
                    </a:cubicBezTo>
                    <a:lnTo>
                      <a:pt x="220773" y="127445"/>
                    </a:lnTo>
                    <a:cubicBezTo>
                      <a:pt x="240636" y="115062"/>
                      <a:pt x="243867" y="104966"/>
                      <a:pt x="230182" y="9696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79" name="Google Shape;1479;p27"/>
              <p:cNvSpPr/>
              <p:nvPr/>
            </p:nvSpPr>
            <p:spPr>
              <a:xfrm>
                <a:off x="6037741" y="4805743"/>
                <a:ext cx="19007" cy="25526"/>
              </a:xfrm>
              <a:custGeom>
                <a:avLst/>
                <a:gdLst/>
                <a:ahLst/>
                <a:cxnLst/>
                <a:rect l="l" t="t" r="r" b="b"/>
                <a:pathLst>
                  <a:path w="19007" h="25526" extrusionOk="0">
                    <a:moveTo>
                      <a:pt x="0" y="17145"/>
                    </a:moveTo>
                    <a:cubicBezTo>
                      <a:pt x="0"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80" name="Google Shape;1480;p27"/>
              <p:cNvSpPr/>
              <p:nvPr/>
            </p:nvSpPr>
            <p:spPr>
              <a:xfrm>
                <a:off x="6164902" y="4816601"/>
                <a:ext cx="42006" cy="19716"/>
              </a:xfrm>
              <a:custGeom>
                <a:avLst/>
                <a:gdLst/>
                <a:ahLst/>
                <a:cxnLst/>
                <a:rect l="l" t="t" r="r" b="b"/>
                <a:pathLst>
                  <a:path w="42006" h="19716" extrusionOk="0">
                    <a:moveTo>
                      <a:pt x="42007" y="17145"/>
                    </a:moveTo>
                    <a:lnTo>
                      <a:pt x="42007" y="0"/>
                    </a:lnTo>
                    <a:lnTo>
                      <a:pt x="0" y="3238"/>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81" name="Google Shape;1481;p27"/>
              <p:cNvSpPr/>
              <p:nvPr/>
            </p:nvSpPr>
            <p:spPr>
              <a:xfrm>
                <a:off x="6178968" y="4753356"/>
                <a:ext cx="31457" cy="17430"/>
              </a:xfrm>
              <a:custGeom>
                <a:avLst/>
                <a:gdLst/>
                <a:ahLst/>
                <a:cxnLst/>
                <a:rect l="l" t="t" r="r" b="b"/>
                <a:pathLst>
                  <a:path w="31457" h="17430" extrusionOk="0">
                    <a:moveTo>
                      <a:pt x="31458" y="17431"/>
                    </a:moveTo>
                    <a:lnTo>
                      <a:pt x="31458" y="0"/>
                    </a:lnTo>
                    <a:lnTo>
                      <a:pt x="0" y="11430"/>
                    </a:lnTo>
                    <a:lnTo>
                      <a:pt x="31458" y="17431"/>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82" name="Google Shape;1482;p27"/>
              <p:cNvSpPr/>
              <p:nvPr/>
            </p:nvSpPr>
            <p:spPr>
              <a:xfrm>
                <a:off x="6080128" y="4759737"/>
                <a:ext cx="47423" cy="33147"/>
              </a:xfrm>
              <a:custGeom>
                <a:avLst/>
                <a:gdLst/>
                <a:ahLst/>
                <a:cxnLst/>
                <a:rect l="l" t="t" r="r" b="b"/>
                <a:pathLst>
                  <a:path w="47423" h="33147" extrusionOk="0">
                    <a:moveTo>
                      <a:pt x="0" y="10096"/>
                    </a:moveTo>
                    <a:lnTo>
                      <a:pt x="10454" y="0"/>
                    </a:lnTo>
                    <a:lnTo>
                      <a:pt x="47424" y="25622"/>
                    </a:lnTo>
                    <a:lnTo>
                      <a:pt x="45143" y="33147"/>
                    </a:lnTo>
                    <a:cubicBezTo>
                      <a:pt x="45143" y="33147"/>
                      <a:pt x="17582" y="21527"/>
                      <a:pt x="16632" y="20860"/>
                    </a:cubicBezTo>
                    <a:cubicBezTo>
                      <a:pt x="15681" y="20193"/>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83" name="Google Shape;1483;p27"/>
              <p:cNvSpPr/>
              <p:nvPr/>
            </p:nvSpPr>
            <p:spPr>
              <a:xfrm>
                <a:off x="5983570" y="4704588"/>
                <a:ext cx="59018" cy="38957"/>
              </a:xfrm>
              <a:custGeom>
                <a:avLst/>
                <a:gdLst/>
                <a:ahLst/>
                <a:cxnLst/>
                <a:rect l="l" t="t" r="r" b="b"/>
                <a:pathLst>
                  <a:path w="59018" h="38957" extrusionOk="0">
                    <a:moveTo>
                      <a:pt x="0" y="11144"/>
                    </a:moveTo>
                    <a:lnTo>
                      <a:pt x="48945" y="38957"/>
                    </a:lnTo>
                    <a:lnTo>
                      <a:pt x="59019" y="31718"/>
                    </a:lnTo>
                    <a:cubicBezTo>
                      <a:pt x="59019" y="31718"/>
                      <a:pt x="52841" y="24574"/>
                      <a:pt x="52366" y="23908"/>
                    </a:cubicBezTo>
                    <a:cubicBezTo>
                      <a:pt x="47966" y="18878"/>
                      <a:pt x="42796" y="14573"/>
                      <a:pt x="37065" y="11144"/>
                    </a:cubicBezTo>
                    <a:cubicBezTo>
                      <a:pt x="33453" y="10477"/>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84" name="Google Shape;1484;p27"/>
              <p:cNvSpPr/>
              <p:nvPr/>
            </p:nvSpPr>
            <p:spPr>
              <a:xfrm>
                <a:off x="6037741" y="4673441"/>
                <a:ext cx="27275" cy="24574"/>
              </a:xfrm>
              <a:custGeom>
                <a:avLst/>
                <a:gdLst/>
                <a:ahLst/>
                <a:cxnLst/>
                <a:rect l="l" t="t" r="r" b="b"/>
                <a:pathLst>
                  <a:path w="27275" h="24574" extrusionOk="0">
                    <a:moveTo>
                      <a:pt x="27276" y="24575"/>
                    </a:moveTo>
                    <a:lnTo>
                      <a:pt x="27276" y="7334"/>
                    </a:lnTo>
                    <a:lnTo>
                      <a:pt x="4847" y="0"/>
                    </a:lnTo>
                    <a:lnTo>
                      <a:pt x="0" y="13526"/>
                    </a:lnTo>
                    <a:lnTo>
                      <a:pt x="1141" y="19717"/>
                    </a:lnTo>
                    <a:lnTo>
                      <a:pt x="27276"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85" name="Google Shape;1485;p27"/>
              <p:cNvSpPr/>
              <p:nvPr/>
            </p:nvSpPr>
            <p:spPr>
              <a:xfrm>
                <a:off x="5915523" y="4668392"/>
                <a:ext cx="26135" cy="19526"/>
              </a:xfrm>
              <a:custGeom>
                <a:avLst/>
                <a:gdLst/>
                <a:ahLst/>
                <a:cxnLst/>
                <a:rect l="l" t="t" r="r" b="b"/>
                <a:pathLst>
                  <a:path w="26135" h="19526" extrusionOk="0">
                    <a:moveTo>
                      <a:pt x="0" y="17145"/>
                    </a:moveTo>
                    <a:lnTo>
                      <a:pt x="0" y="0"/>
                    </a:lnTo>
                    <a:lnTo>
                      <a:pt x="26135" y="2858"/>
                    </a:lnTo>
                    <a:lnTo>
                      <a:pt x="17677" y="19526"/>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86" name="Google Shape;1486;p27"/>
              <p:cNvSpPr/>
              <p:nvPr/>
            </p:nvSpPr>
            <p:spPr>
              <a:xfrm>
                <a:off x="5916473" y="4725638"/>
                <a:ext cx="29936" cy="30289"/>
              </a:xfrm>
              <a:custGeom>
                <a:avLst/>
                <a:gdLst/>
                <a:ahLst/>
                <a:cxnLst/>
                <a:rect l="l" t="t" r="r" b="b"/>
                <a:pathLst>
                  <a:path w="29936" h="30289" extrusionOk="0">
                    <a:moveTo>
                      <a:pt x="0" y="17812"/>
                    </a:moveTo>
                    <a:lnTo>
                      <a:pt x="0" y="0"/>
                    </a:lnTo>
                    <a:lnTo>
                      <a:pt x="29937" y="0"/>
                    </a:lnTo>
                    <a:lnTo>
                      <a:pt x="22619" y="16002"/>
                    </a:lnTo>
                    <a:lnTo>
                      <a:pt x="9694"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87" name="Google Shape;1487;p27"/>
              <p:cNvSpPr/>
              <p:nvPr/>
            </p:nvSpPr>
            <p:spPr>
              <a:xfrm>
                <a:off x="5915428" y="4651533"/>
                <a:ext cx="294626" cy="184784"/>
              </a:xfrm>
              <a:custGeom>
                <a:avLst/>
                <a:gdLst/>
                <a:ahLst/>
                <a:cxnLst/>
                <a:rect l="l" t="t" r="r" b="b"/>
                <a:pathLst>
                  <a:path w="294626" h="184784" extrusionOk="0">
                    <a:moveTo>
                      <a:pt x="149590" y="29242"/>
                    </a:moveTo>
                    <a:cubicBezTo>
                      <a:pt x="145702" y="29232"/>
                      <a:pt x="141825" y="29546"/>
                      <a:pt x="137995" y="30194"/>
                    </a:cubicBezTo>
                    <a:cubicBezTo>
                      <a:pt x="132863" y="30956"/>
                      <a:pt x="126971" y="32004"/>
                      <a:pt x="120508" y="33338"/>
                    </a:cubicBezTo>
                    <a:cubicBezTo>
                      <a:pt x="114045" y="34671"/>
                      <a:pt x="107393" y="36481"/>
                      <a:pt x="100455" y="38576"/>
                    </a:cubicBezTo>
                    <a:cubicBezTo>
                      <a:pt x="93660" y="40595"/>
                      <a:pt x="87017" y="43110"/>
                      <a:pt x="80592" y="46101"/>
                    </a:cubicBezTo>
                    <a:lnTo>
                      <a:pt x="131437" y="75533"/>
                    </a:lnTo>
                    <a:lnTo>
                      <a:pt x="140466" y="72295"/>
                    </a:lnTo>
                    <a:cubicBezTo>
                      <a:pt x="153486" y="68008"/>
                      <a:pt x="165651" y="64294"/>
                      <a:pt x="177056" y="61341"/>
                    </a:cubicBezTo>
                    <a:cubicBezTo>
                      <a:pt x="187804" y="58417"/>
                      <a:pt x="198819" y="56597"/>
                      <a:pt x="209939" y="55912"/>
                    </a:cubicBezTo>
                    <a:cubicBezTo>
                      <a:pt x="220089" y="55216"/>
                      <a:pt x="230286" y="55893"/>
                      <a:pt x="240256" y="57912"/>
                    </a:cubicBezTo>
                    <a:cubicBezTo>
                      <a:pt x="250311" y="60122"/>
                      <a:pt x="259938" y="63951"/>
                      <a:pt x="268767" y="69247"/>
                    </a:cubicBezTo>
                    <a:cubicBezTo>
                      <a:pt x="277568" y="73609"/>
                      <a:pt x="285095" y="80162"/>
                      <a:pt x="290626" y="88297"/>
                    </a:cubicBezTo>
                    <a:cubicBezTo>
                      <a:pt x="294399" y="94202"/>
                      <a:pt x="295568" y="101403"/>
                      <a:pt x="293857" y="108204"/>
                    </a:cubicBezTo>
                    <a:cubicBezTo>
                      <a:pt x="291719" y="115691"/>
                      <a:pt x="287613" y="122472"/>
                      <a:pt x="281977" y="127825"/>
                    </a:cubicBezTo>
                    <a:cubicBezTo>
                      <a:pt x="275002" y="134855"/>
                      <a:pt x="267218" y="141027"/>
                      <a:pt x="258788" y="146209"/>
                    </a:cubicBezTo>
                    <a:lnTo>
                      <a:pt x="291101" y="165259"/>
                    </a:lnTo>
                    <a:lnTo>
                      <a:pt x="273519" y="175450"/>
                    </a:lnTo>
                    <a:lnTo>
                      <a:pt x="240921" y="156400"/>
                    </a:lnTo>
                    <a:cubicBezTo>
                      <a:pt x="225392" y="164068"/>
                      <a:pt x="209159" y="170231"/>
                      <a:pt x="192452" y="174784"/>
                    </a:cubicBezTo>
                    <a:cubicBezTo>
                      <a:pt x="174927" y="179622"/>
                      <a:pt x="157031" y="182966"/>
                      <a:pt x="138945" y="184785"/>
                    </a:cubicBezTo>
                    <a:lnTo>
                      <a:pt x="121934" y="154210"/>
                    </a:lnTo>
                    <a:cubicBezTo>
                      <a:pt x="126704" y="154086"/>
                      <a:pt x="131466" y="153705"/>
                      <a:pt x="136189" y="153067"/>
                    </a:cubicBezTo>
                    <a:cubicBezTo>
                      <a:pt x="143346" y="152248"/>
                      <a:pt x="150454" y="151038"/>
                      <a:pt x="157478" y="149447"/>
                    </a:cubicBezTo>
                    <a:cubicBezTo>
                      <a:pt x="165271" y="147733"/>
                      <a:pt x="173539" y="145637"/>
                      <a:pt x="182283" y="143065"/>
                    </a:cubicBezTo>
                    <a:cubicBezTo>
                      <a:pt x="190779" y="140513"/>
                      <a:pt x="199066" y="137331"/>
                      <a:pt x="207087" y="133540"/>
                    </a:cubicBezTo>
                    <a:lnTo>
                      <a:pt x="156812" y="104584"/>
                    </a:lnTo>
                    <a:lnTo>
                      <a:pt x="150160" y="106871"/>
                    </a:lnTo>
                    <a:lnTo>
                      <a:pt x="143222" y="108966"/>
                    </a:lnTo>
                    <a:cubicBezTo>
                      <a:pt x="130582" y="113157"/>
                      <a:pt x="118892" y="116491"/>
                      <a:pt x="108343" y="118491"/>
                    </a:cubicBezTo>
                    <a:cubicBezTo>
                      <a:pt x="98545" y="120767"/>
                      <a:pt x="88556" y="122101"/>
                      <a:pt x="78501" y="122491"/>
                    </a:cubicBezTo>
                    <a:cubicBezTo>
                      <a:pt x="69710" y="122949"/>
                      <a:pt x="60891" y="122282"/>
                      <a:pt x="52271" y="120491"/>
                    </a:cubicBezTo>
                    <a:cubicBezTo>
                      <a:pt x="43736" y="118548"/>
                      <a:pt x="35535" y="115338"/>
                      <a:pt x="27941" y="110966"/>
                    </a:cubicBezTo>
                    <a:cubicBezTo>
                      <a:pt x="19597" y="106585"/>
                      <a:pt x="12355" y="100365"/>
                      <a:pt x="6748" y="92773"/>
                    </a:cubicBezTo>
                    <a:cubicBezTo>
                      <a:pt x="2671" y="87078"/>
                      <a:pt x="656" y="80153"/>
                      <a:pt x="1045" y="73152"/>
                    </a:cubicBezTo>
                    <a:cubicBezTo>
                      <a:pt x="1825" y="65865"/>
                      <a:pt x="4733" y="58979"/>
                      <a:pt x="9409" y="53340"/>
                    </a:cubicBezTo>
                    <a:cubicBezTo>
                      <a:pt x="15244" y="45977"/>
                      <a:pt x="22163" y="39557"/>
                      <a:pt x="29937" y="34290"/>
                    </a:cubicBezTo>
                    <a:lnTo>
                      <a:pt x="0" y="16954"/>
                    </a:lnTo>
                    <a:lnTo>
                      <a:pt x="17677" y="6763"/>
                    </a:lnTo>
                    <a:lnTo>
                      <a:pt x="47329" y="23908"/>
                    </a:lnTo>
                    <a:cubicBezTo>
                      <a:pt x="61261" y="17031"/>
                      <a:pt x="75878" y="11668"/>
                      <a:pt x="90951" y="7906"/>
                    </a:cubicBezTo>
                    <a:cubicBezTo>
                      <a:pt x="105283" y="4220"/>
                      <a:pt x="119862" y="1581"/>
                      <a:pt x="134574" y="0"/>
                    </a:cubicBezTo>
                    <a:close/>
                    <a:moveTo>
                      <a:pt x="63295" y="82391"/>
                    </a:moveTo>
                    <a:cubicBezTo>
                      <a:pt x="69976" y="86230"/>
                      <a:pt x="77684" y="87897"/>
                      <a:pt x="85344" y="87154"/>
                    </a:cubicBezTo>
                    <a:cubicBezTo>
                      <a:pt x="95637" y="85973"/>
                      <a:pt x="105768" y="83677"/>
                      <a:pt x="115566" y="80296"/>
                    </a:cubicBezTo>
                    <a:lnTo>
                      <a:pt x="68047" y="52769"/>
                    </a:lnTo>
                    <a:cubicBezTo>
                      <a:pt x="50560" y="64484"/>
                      <a:pt x="48944" y="74390"/>
                      <a:pt x="63295" y="82391"/>
                    </a:cubicBezTo>
                    <a:close/>
                    <a:moveTo>
                      <a:pt x="230087" y="96298"/>
                    </a:moveTo>
                    <a:cubicBezTo>
                      <a:pt x="222826" y="92364"/>
                      <a:pt x="214501" y="90859"/>
                      <a:pt x="206327" y="92012"/>
                    </a:cubicBezTo>
                    <a:cubicBezTo>
                      <a:pt x="195084" y="93516"/>
                      <a:pt x="183993" y="95974"/>
                      <a:pt x="173159" y="99346"/>
                    </a:cubicBezTo>
                    <a:lnTo>
                      <a:pt x="220678" y="126682"/>
                    </a:lnTo>
                    <a:cubicBezTo>
                      <a:pt x="240541" y="114681"/>
                      <a:pt x="243772" y="104489"/>
                      <a:pt x="230087" y="96583"/>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488" name="Google Shape;1488;p27"/>
            <p:cNvGrpSpPr/>
            <p:nvPr/>
          </p:nvGrpSpPr>
          <p:grpSpPr>
            <a:xfrm>
              <a:off x="2205711" y="4330032"/>
              <a:ext cx="883852" cy="621125"/>
              <a:chOff x="4015336" y="5072157"/>
              <a:chExt cx="883852" cy="621125"/>
            </a:xfrm>
          </p:grpSpPr>
          <p:sp>
            <p:nvSpPr>
              <p:cNvPr id="1489" name="Google Shape;1489;p27"/>
              <p:cNvSpPr/>
              <p:nvPr/>
            </p:nvSpPr>
            <p:spPr>
              <a:xfrm>
                <a:off x="4015336" y="518179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0" name="Google Shape;1490;p27"/>
              <p:cNvSpPr/>
              <p:nvPr/>
            </p:nvSpPr>
            <p:spPr>
              <a:xfrm>
                <a:off x="4015526" y="5324856"/>
                <a:ext cx="87244" cy="116490"/>
              </a:xfrm>
              <a:custGeom>
                <a:avLst/>
                <a:gdLst/>
                <a:ahLst/>
                <a:cxnLst/>
                <a:rect l="l" t="t" r="r" b="b"/>
                <a:pathLst>
                  <a:path w="87244" h="116490" extrusionOk="0">
                    <a:moveTo>
                      <a:pt x="0" y="116491"/>
                    </a:moveTo>
                    <a:lnTo>
                      <a:pt x="0" y="0"/>
                    </a:lnTo>
                    <a:lnTo>
                      <a:pt x="87245"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1" name="Google Shape;1491;p27"/>
              <p:cNvSpPr/>
              <p:nvPr/>
            </p:nvSpPr>
            <p:spPr>
              <a:xfrm>
                <a:off x="4832661" y="5327903"/>
                <a:ext cx="66526" cy="157067"/>
              </a:xfrm>
              <a:custGeom>
                <a:avLst/>
                <a:gdLst/>
                <a:ahLst/>
                <a:cxnLst/>
                <a:rect l="l" t="t" r="r" b="b"/>
                <a:pathLst>
                  <a:path w="66526" h="157067" extrusionOk="0">
                    <a:moveTo>
                      <a:pt x="66527" y="0"/>
                    </a:moveTo>
                    <a:lnTo>
                      <a:pt x="66527" y="109633"/>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2" name="Google Shape;1492;p27"/>
              <p:cNvSpPr/>
              <p:nvPr/>
            </p:nvSpPr>
            <p:spPr>
              <a:xfrm>
                <a:off x="4015336" y="5072157"/>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3" name="Google Shape;1493;p27"/>
              <p:cNvSpPr/>
              <p:nvPr/>
            </p:nvSpPr>
            <p:spPr>
              <a:xfrm>
                <a:off x="4141033" y="5141785"/>
                <a:ext cx="632610" cy="366093"/>
              </a:xfrm>
              <a:custGeom>
                <a:avLst/>
                <a:gdLst/>
                <a:ahLst/>
                <a:cxnLst/>
                <a:rect l="l" t="t" r="r" b="b"/>
                <a:pathLst>
                  <a:path w="632610" h="366093" extrusionOk="0">
                    <a:moveTo>
                      <a:pt x="632040" y="194024"/>
                    </a:moveTo>
                    <a:cubicBezTo>
                      <a:pt x="627573" y="237173"/>
                      <a:pt x="596971" y="279749"/>
                      <a:pt x="539948" y="312515"/>
                    </a:cubicBezTo>
                    <a:cubicBezTo>
                      <a:pt x="416399" y="383953"/>
                      <a:pt x="216059" y="383953"/>
                      <a:pt x="92510" y="312515"/>
                    </a:cubicBezTo>
                    <a:cubicBezTo>
                      <a:pt x="35487" y="279559"/>
                      <a:pt x="4980" y="237173"/>
                      <a:pt x="608" y="194024"/>
                    </a:cubicBezTo>
                    <a:cubicBezTo>
                      <a:pt x="-4809" y="143637"/>
                      <a:pt x="25983" y="92107"/>
                      <a:pt x="92510" y="53721"/>
                    </a:cubicBezTo>
                    <a:cubicBezTo>
                      <a:pt x="216059" y="-17907"/>
                      <a:pt x="416399" y="-17907"/>
                      <a:pt x="539948" y="53721"/>
                    </a:cubicBezTo>
                    <a:cubicBezTo>
                      <a:pt x="606569" y="92107"/>
                      <a:pt x="637267" y="143637"/>
                      <a:pt x="632040"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4" name="Google Shape;1494;p27"/>
              <p:cNvSpPr/>
              <p:nvPr/>
            </p:nvSpPr>
            <p:spPr>
              <a:xfrm>
                <a:off x="4141641" y="5163692"/>
                <a:ext cx="631431" cy="344185"/>
              </a:xfrm>
              <a:custGeom>
                <a:avLst/>
                <a:gdLst/>
                <a:ahLst/>
                <a:cxnLst/>
                <a:rect l="l" t="t" r="r" b="b"/>
                <a:pathLst>
                  <a:path w="631431" h="344185" extrusionOk="0">
                    <a:moveTo>
                      <a:pt x="631432" y="172117"/>
                    </a:moveTo>
                    <a:cubicBezTo>
                      <a:pt x="626965" y="215265"/>
                      <a:pt x="596363" y="257842"/>
                      <a:pt x="539340" y="290608"/>
                    </a:cubicBezTo>
                    <a:cubicBezTo>
                      <a:pt x="415791" y="362045"/>
                      <a:pt x="215451" y="362045"/>
                      <a:pt x="91902" y="290608"/>
                    </a:cubicBezTo>
                    <a:cubicBezTo>
                      <a:pt x="34879" y="257651"/>
                      <a:pt x="4372" y="215265"/>
                      <a:pt x="0" y="172117"/>
                    </a:cubicBezTo>
                    <a:cubicBezTo>
                      <a:pt x="4372" y="129064"/>
                      <a:pt x="34974" y="86392"/>
                      <a:pt x="91902" y="53721"/>
                    </a:cubicBezTo>
                    <a:cubicBezTo>
                      <a:pt x="215451" y="-17907"/>
                      <a:pt x="415791" y="-17907"/>
                      <a:pt x="539340" y="53721"/>
                    </a:cubicBezTo>
                    <a:cubicBezTo>
                      <a:pt x="596363" y="86678"/>
                      <a:pt x="62696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5" name="Google Shape;1495;p27"/>
              <p:cNvSpPr/>
              <p:nvPr/>
            </p:nvSpPr>
            <p:spPr>
              <a:xfrm>
                <a:off x="4303110" y="5245703"/>
                <a:ext cx="294907" cy="185737"/>
              </a:xfrm>
              <a:custGeom>
                <a:avLst/>
                <a:gdLst/>
                <a:ahLst/>
                <a:cxnLst/>
                <a:rect l="l" t="t" r="r" b="b"/>
                <a:pathLst>
                  <a:path w="294907" h="185737" extrusionOk="0">
                    <a:moveTo>
                      <a:pt x="149495" y="30194"/>
                    </a:moveTo>
                    <a:cubicBezTo>
                      <a:pt x="145610" y="30184"/>
                      <a:pt x="141732" y="30509"/>
                      <a:pt x="137900" y="31147"/>
                    </a:cubicBezTo>
                    <a:cubicBezTo>
                      <a:pt x="132768" y="31909"/>
                      <a:pt x="126876" y="32956"/>
                      <a:pt x="120413" y="34290"/>
                    </a:cubicBezTo>
                    <a:cubicBezTo>
                      <a:pt x="113950" y="35623"/>
                      <a:pt x="107298" y="37433"/>
                      <a:pt x="100360" y="39529"/>
                    </a:cubicBezTo>
                    <a:cubicBezTo>
                      <a:pt x="93565" y="41548"/>
                      <a:pt x="86926" y="44062"/>
                      <a:pt x="80497" y="47054"/>
                    </a:cubicBezTo>
                    <a:lnTo>
                      <a:pt x="131342" y="76486"/>
                    </a:lnTo>
                    <a:lnTo>
                      <a:pt x="140846" y="73247"/>
                    </a:lnTo>
                    <a:cubicBezTo>
                      <a:pt x="153771" y="68961"/>
                      <a:pt x="165936" y="65246"/>
                      <a:pt x="177341" y="62293"/>
                    </a:cubicBezTo>
                    <a:cubicBezTo>
                      <a:pt x="188089" y="59369"/>
                      <a:pt x="199107" y="57550"/>
                      <a:pt x="210224" y="56864"/>
                    </a:cubicBezTo>
                    <a:cubicBezTo>
                      <a:pt x="220373" y="56169"/>
                      <a:pt x="230569" y="56845"/>
                      <a:pt x="240541" y="58864"/>
                    </a:cubicBezTo>
                    <a:cubicBezTo>
                      <a:pt x="250594" y="61074"/>
                      <a:pt x="260223" y="64894"/>
                      <a:pt x="269052" y="70199"/>
                    </a:cubicBezTo>
                    <a:cubicBezTo>
                      <a:pt x="277853" y="74600"/>
                      <a:pt x="285403" y="81153"/>
                      <a:pt x="291006" y="89249"/>
                    </a:cubicBezTo>
                    <a:cubicBezTo>
                      <a:pt x="294700" y="95183"/>
                      <a:pt x="295831" y="102365"/>
                      <a:pt x="294142" y="109156"/>
                    </a:cubicBezTo>
                    <a:cubicBezTo>
                      <a:pt x="292005" y="116643"/>
                      <a:pt x="287902" y="123425"/>
                      <a:pt x="282263" y="128778"/>
                    </a:cubicBezTo>
                    <a:cubicBezTo>
                      <a:pt x="275290" y="135807"/>
                      <a:pt x="267506" y="141979"/>
                      <a:pt x="259073" y="147161"/>
                    </a:cubicBezTo>
                    <a:lnTo>
                      <a:pt x="291386" y="166211"/>
                    </a:lnTo>
                    <a:lnTo>
                      <a:pt x="273804" y="176403"/>
                    </a:lnTo>
                    <a:lnTo>
                      <a:pt x="241206" y="157353"/>
                    </a:lnTo>
                    <a:cubicBezTo>
                      <a:pt x="225675" y="165020"/>
                      <a:pt x="209444" y="171183"/>
                      <a:pt x="192737" y="175736"/>
                    </a:cubicBezTo>
                    <a:cubicBezTo>
                      <a:pt x="175214" y="180575"/>
                      <a:pt x="157315" y="183918"/>
                      <a:pt x="139230" y="185738"/>
                    </a:cubicBezTo>
                    <a:lnTo>
                      <a:pt x="122219" y="154972"/>
                    </a:lnTo>
                    <a:cubicBezTo>
                      <a:pt x="126988" y="154848"/>
                      <a:pt x="131746" y="154467"/>
                      <a:pt x="136474" y="153829"/>
                    </a:cubicBezTo>
                    <a:cubicBezTo>
                      <a:pt x="143631" y="153010"/>
                      <a:pt x="150737" y="151800"/>
                      <a:pt x="157763" y="150209"/>
                    </a:cubicBezTo>
                    <a:cubicBezTo>
                      <a:pt x="165556" y="148495"/>
                      <a:pt x="173824" y="146399"/>
                      <a:pt x="182568" y="143827"/>
                    </a:cubicBezTo>
                    <a:cubicBezTo>
                      <a:pt x="191061" y="141275"/>
                      <a:pt x="199352" y="138093"/>
                      <a:pt x="207373" y="134302"/>
                    </a:cubicBezTo>
                    <a:lnTo>
                      <a:pt x="156908" y="105061"/>
                    </a:lnTo>
                    <a:lnTo>
                      <a:pt x="150255" y="107347"/>
                    </a:lnTo>
                    <a:lnTo>
                      <a:pt x="143317" y="109442"/>
                    </a:lnTo>
                    <a:cubicBezTo>
                      <a:pt x="130677" y="113633"/>
                      <a:pt x="118987" y="116967"/>
                      <a:pt x="108438" y="118967"/>
                    </a:cubicBezTo>
                    <a:cubicBezTo>
                      <a:pt x="98639" y="121244"/>
                      <a:pt x="88648" y="122577"/>
                      <a:pt x="78596" y="122968"/>
                    </a:cubicBezTo>
                    <a:cubicBezTo>
                      <a:pt x="69751" y="123282"/>
                      <a:pt x="60903" y="122453"/>
                      <a:pt x="52271" y="120491"/>
                    </a:cubicBezTo>
                    <a:cubicBezTo>
                      <a:pt x="43734" y="118548"/>
                      <a:pt x="35533" y="115338"/>
                      <a:pt x="27941" y="110966"/>
                    </a:cubicBezTo>
                    <a:cubicBezTo>
                      <a:pt x="19598" y="106585"/>
                      <a:pt x="12352" y="100365"/>
                      <a:pt x="6748" y="92773"/>
                    </a:cubicBezTo>
                    <a:cubicBezTo>
                      <a:pt x="2672" y="87078"/>
                      <a:pt x="660" y="80153"/>
                      <a:pt x="1045" y="73152"/>
                    </a:cubicBezTo>
                    <a:cubicBezTo>
                      <a:pt x="1828" y="65865"/>
                      <a:pt x="4737" y="58979"/>
                      <a:pt x="9409" y="53340"/>
                    </a:cubicBezTo>
                    <a:cubicBezTo>
                      <a:pt x="15242" y="45977"/>
                      <a:pt x="22166" y="39557"/>
                      <a:pt x="29937" y="34290"/>
                    </a:cubicBezTo>
                    <a:lnTo>
                      <a:pt x="0" y="16954"/>
                    </a:lnTo>
                    <a:lnTo>
                      <a:pt x="17677" y="6763"/>
                    </a:lnTo>
                    <a:lnTo>
                      <a:pt x="47329" y="23908"/>
                    </a:lnTo>
                    <a:cubicBezTo>
                      <a:pt x="61259" y="17031"/>
                      <a:pt x="75883" y="11668"/>
                      <a:pt x="90951" y="7906"/>
                    </a:cubicBezTo>
                    <a:cubicBezTo>
                      <a:pt x="105285" y="4229"/>
                      <a:pt x="119863" y="1591"/>
                      <a:pt x="134574" y="0"/>
                    </a:cubicBezTo>
                    <a:close/>
                    <a:moveTo>
                      <a:pt x="63200" y="83629"/>
                    </a:moveTo>
                    <a:cubicBezTo>
                      <a:pt x="69880" y="87468"/>
                      <a:pt x="77584" y="89135"/>
                      <a:pt x="85249" y="88392"/>
                    </a:cubicBezTo>
                    <a:cubicBezTo>
                      <a:pt x="95542" y="87211"/>
                      <a:pt x="105675" y="84915"/>
                      <a:pt x="115471" y="81534"/>
                    </a:cubicBezTo>
                    <a:lnTo>
                      <a:pt x="67952" y="54007"/>
                    </a:lnTo>
                    <a:cubicBezTo>
                      <a:pt x="50465" y="65437"/>
                      <a:pt x="48945" y="75343"/>
                      <a:pt x="63200" y="83629"/>
                    </a:cubicBezTo>
                    <a:close/>
                    <a:moveTo>
                      <a:pt x="229992" y="97822"/>
                    </a:moveTo>
                    <a:cubicBezTo>
                      <a:pt x="222731" y="93888"/>
                      <a:pt x="214405" y="92383"/>
                      <a:pt x="206232" y="93535"/>
                    </a:cubicBezTo>
                    <a:cubicBezTo>
                      <a:pt x="194990" y="95040"/>
                      <a:pt x="183894" y="97498"/>
                      <a:pt x="173064" y="100870"/>
                    </a:cubicBezTo>
                    <a:lnTo>
                      <a:pt x="220583" y="128206"/>
                    </a:lnTo>
                    <a:cubicBezTo>
                      <a:pt x="240446" y="115633"/>
                      <a:pt x="243677" y="105442"/>
                      <a:pt x="229992" y="97822"/>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6" name="Google Shape;1496;p27"/>
              <p:cNvSpPr/>
              <p:nvPr/>
            </p:nvSpPr>
            <p:spPr>
              <a:xfrm>
                <a:off x="4425329" y="5383530"/>
                <a:ext cx="19007" cy="25431"/>
              </a:xfrm>
              <a:custGeom>
                <a:avLst/>
                <a:gdLst/>
                <a:ahLst/>
                <a:cxnLst/>
                <a:rect l="l" t="t" r="r" b="b"/>
                <a:pathLst>
                  <a:path w="19007" h="25431" extrusionOk="0">
                    <a:moveTo>
                      <a:pt x="0" y="17145"/>
                    </a:moveTo>
                    <a:cubicBezTo>
                      <a:pt x="0" y="15907"/>
                      <a:pt x="0" y="0"/>
                      <a:pt x="0" y="0"/>
                    </a:cubicBezTo>
                    <a:lnTo>
                      <a:pt x="19008" y="12478"/>
                    </a:lnTo>
                    <a:lnTo>
                      <a:pt x="10549" y="2543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7" name="Google Shape;1497;p27"/>
              <p:cNvSpPr/>
              <p:nvPr/>
            </p:nvSpPr>
            <p:spPr>
              <a:xfrm>
                <a:off x="4552490" y="5394578"/>
                <a:ext cx="42006" cy="19716"/>
              </a:xfrm>
              <a:custGeom>
                <a:avLst/>
                <a:gdLst/>
                <a:ahLst/>
                <a:cxnLst/>
                <a:rect l="l" t="t" r="r" b="b"/>
                <a:pathLst>
                  <a:path w="42006" h="19716" extrusionOk="0">
                    <a:moveTo>
                      <a:pt x="42007" y="17145"/>
                    </a:moveTo>
                    <a:lnTo>
                      <a:pt x="42007" y="0"/>
                    </a:lnTo>
                    <a:lnTo>
                      <a:pt x="0" y="3239"/>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8" name="Google Shape;1498;p27"/>
              <p:cNvSpPr/>
              <p:nvPr/>
            </p:nvSpPr>
            <p:spPr>
              <a:xfrm>
                <a:off x="4566555" y="5331333"/>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9" name="Google Shape;1499;p27"/>
              <p:cNvSpPr/>
              <p:nvPr/>
            </p:nvSpPr>
            <p:spPr>
              <a:xfrm>
                <a:off x="4467716" y="5337714"/>
                <a:ext cx="47423" cy="33146"/>
              </a:xfrm>
              <a:custGeom>
                <a:avLst/>
                <a:gdLst/>
                <a:ahLst/>
                <a:cxnLst/>
                <a:rect l="l" t="t" r="r" b="b"/>
                <a:pathLst>
                  <a:path w="47423" h="33146" extrusionOk="0">
                    <a:moveTo>
                      <a:pt x="0" y="10096"/>
                    </a:moveTo>
                    <a:lnTo>
                      <a:pt x="10454" y="0"/>
                    </a:lnTo>
                    <a:lnTo>
                      <a:pt x="47424" y="25622"/>
                    </a:lnTo>
                    <a:lnTo>
                      <a:pt x="45143" y="33147"/>
                    </a:lnTo>
                    <a:cubicBezTo>
                      <a:pt x="45143" y="33147"/>
                      <a:pt x="17582" y="21526"/>
                      <a:pt x="16632" y="20764"/>
                    </a:cubicBezTo>
                    <a:cubicBezTo>
                      <a:pt x="15681" y="20002"/>
                      <a:pt x="0" y="10096"/>
                      <a:pt x="0" y="1009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00" name="Google Shape;1500;p27"/>
              <p:cNvSpPr/>
              <p:nvPr/>
            </p:nvSpPr>
            <p:spPr>
              <a:xfrm>
                <a:off x="4371062" y="5282565"/>
                <a:ext cx="59018" cy="38957"/>
              </a:xfrm>
              <a:custGeom>
                <a:avLst/>
                <a:gdLst/>
                <a:ahLst/>
                <a:cxnLst/>
                <a:rect l="l" t="t" r="r" b="b"/>
                <a:pathLst>
                  <a:path w="59018" h="38957" extrusionOk="0">
                    <a:moveTo>
                      <a:pt x="0" y="11144"/>
                    </a:moveTo>
                    <a:lnTo>
                      <a:pt x="48945" y="38957"/>
                    </a:lnTo>
                    <a:lnTo>
                      <a:pt x="59019" y="31623"/>
                    </a:lnTo>
                    <a:cubicBezTo>
                      <a:pt x="59019" y="31623"/>
                      <a:pt x="52841" y="24574"/>
                      <a:pt x="52366" y="23908"/>
                    </a:cubicBezTo>
                    <a:cubicBezTo>
                      <a:pt x="47978" y="18898"/>
                      <a:pt x="42850" y="14592"/>
                      <a:pt x="37160" y="11144"/>
                    </a:cubicBezTo>
                    <a:cubicBezTo>
                      <a:pt x="33453" y="10382"/>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01" name="Google Shape;1501;p27"/>
              <p:cNvSpPr/>
              <p:nvPr/>
            </p:nvSpPr>
            <p:spPr>
              <a:xfrm>
                <a:off x="4425329" y="5251418"/>
                <a:ext cx="27275" cy="24479"/>
              </a:xfrm>
              <a:custGeom>
                <a:avLst/>
                <a:gdLst/>
                <a:ahLst/>
                <a:cxnLst/>
                <a:rect l="l" t="t" r="r" b="b"/>
                <a:pathLst>
                  <a:path w="27275" h="24479" extrusionOk="0">
                    <a:moveTo>
                      <a:pt x="27276" y="24479"/>
                    </a:moveTo>
                    <a:lnTo>
                      <a:pt x="27276" y="7334"/>
                    </a:lnTo>
                    <a:lnTo>
                      <a:pt x="4847" y="0"/>
                    </a:lnTo>
                    <a:lnTo>
                      <a:pt x="0" y="13526"/>
                    </a:lnTo>
                    <a:lnTo>
                      <a:pt x="1140" y="19622"/>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02" name="Google Shape;1502;p27"/>
              <p:cNvSpPr/>
              <p:nvPr/>
            </p:nvSpPr>
            <p:spPr>
              <a:xfrm>
                <a:off x="4303110" y="5246369"/>
                <a:ext cx="26135" cy="19431"/>
              </a:xfrm>
              <a:custGeom>
                <a:avLst/>
                <a:gdLst/>
                <a:ahLst/>
                <a:cxnLst/>
                <a:rect l="l" t="t" r="r" b="b"/>
                <a:pathLst>
                  <a:path w="26135" h="19431" extrusionOk="0">
                    <a:moveTo>
                      <a:pt x="0" y="17145"/>
                    </a:moveTo>
                    <a:lnTo>
                      <a:pt x="0" y="0"/>
                    </a:lnTo>
                    <a:lnTo>
                      <a:pt x="26135"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03" name="Google Shape;1503;p27"/>
              <p:cNvSpPr/>
              <p:nvPr/>
            </p:nvSpPr>
            <p:spPr>
              <a:xfrm>
                <a:off x="4304536" y="5303900"/>
                <a:ext cx="29461" cy="30099"/>
              </a:xfrm>
              <a:custGeom>
                <a:avLst/>
                <a:gdLst/>
                <a:ahLst/>
                <a:cxnLst/>
                <a:rect l="l" t="t" r="r" b="b"/>
                <a:pathLst>
                  <a:path w="29461" h="30099" extrusionOk="0">
                    <a:moveTo>
                      <a:pt x="0" y="17907"/>
                    </a:moveTo>
                    <a:lnTo>
                      <a:pt x="0" y="0"/>
                    </a:lnTo>
                    <a:lnTo>
                      <a:pt x="29462" y="0"/>
                    </a:lnTo>
                    <a:lnTo>
                      <a:pt x="22144" y="16002"/>
                    </a:lnTo>
                    <a:lnTo>
                      <a:pt x="9504" y="3009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04" name="Google Shape;1504;p27"/>
              <p:cNvSpPr/>
              <p:nvPr/>
            </p:nvSpPr>
            <p:spPr>
              <a:xfrm>
                <a:off x="4303110" y="5229225"/>
                <a:ext cx="294907" cy="185356"/>
              </a:xfrm>
              <a:custGeom>
                <a:avLst/>
                <a:gdLst/>
                <a:ahLst/>
                <a:cxnLst/>
                <a:rect l="l" t="t" r="r" b="b"/>
                <a:pathLst>
                  <a:path w="294907" h="185356" extrusionOk="0">
                    <a:moveTo>
                      <a:pt x="149495" y="29528"/>
                    </a:moveTo>
                    <a:cubicBezTo>
                      <a:pt x="145610" y="29518"/>
                      <a:pt x="141732" y="29842"/>
                      <a:pt x="137900" y="30480"/>
                    </a:cubicBezTo>
                    <a:cubicBezTo>
                      <a:pt x="132768" y="31242"/>
                      <a:pt x="126876" y="32290"/>
                      <a:pt x="120413" y="33623"/>
                    </a:cubicBezTo>
                    <a:cubicBezTo>
                      <a:pt x="113950" y="34957"/>
                      <a:pt x="107298" y="36671"/>
                      <a:pt x="100360" y="38767"/>
                    </a:cubicBezTo>
                    <a:cubicBezTo>
                      <a:pt x="93563" y="40815"/>
                      <a:pt x="86924" y="43367"/>
                      <a:pt x="80497" y="46387"/>
                    </a:cubicBezTo>
                    <a:lnTo>
                      <a:pt x="131342" y="76200"/>
                    </a:lnTo>
                    <a:lnTo>
                      <a:pt x="140846" y="73057"/>
                    </a:lnTo>
                    <a:cubicBezTo>
                      <a:pt x="153771" y="68675"/>
                      <a:pt x="165936" y="65056"/>
                      <a:pt x="177341" y="62008"/>
                    </a:cubicBezTo>
                    <a:cubicBezTo>
                      <a:pt x="188108" y="59169"/>
                      <a:pt x="199118" y="57350"/>
                      <a:pt x="210224" y="56579"/>
                    </a:cubicBezTo>
                    <a:cubicBezTo>
                      <a:pt x="220378" y="55969"/>
                      <a:pt x="230568" y="56674"/>
                      <a:pt x="240541" y="58674"/>
                    </a:cubicBezTo>
                    <a:cubicBezTo>
                      <a:pt x="250578" y="60884"/>
                      <a:pt x="260200" y="64684"/>
                      <a:pt x="269052" y="69913"/>
                    </a:cubicBezTo>
                    <a:cubicBezTo>
                      <a:pt x="277850" y="74314"/>
                      <a:pt x="285401" y="80867"/>
                      <a:pt x="291006" y="88963"/>
                    </a:cubicBezTo>
                    <a:cubicBezTo>
                      <a:pt x="294700" y="94898"/>
                      <a:pt x="295831" y="102080"/>
                      <a:pt x="294142" y="108871"/>
                    </a:cubicBezTo>
                    <a:cubicBezTo>
                      <a:pt x="291984" y="116348"/>
                      <a:pt x="287884" y="123120"/>
                      <a:pt x="282263" y="128492"/>
                    </a:cubicBezTo>
                    <a:cubicBezTo>
                      <a:pt x="275312" y="135522"/>
                      <a:pt x="267523" y="141665"/>
                      <a:pt x="259073" y="146780"/>
                    </a:cubicBezTo>
                    <a:lnTo>
                      <a:pt x="291386" y="165830"/>
                    </a:lnTo>
                    <a:lnTo>
                      <a:pt x="273804" y="176022"/>
                    </a:lnTo>
                    <a:lnTo>
                      <a:pt x="241206" y="156972"/>
                    </a:lnTo>
                    <a:cubicBezTo>
                      <a:pt x="225671" y="164611"/>
                      <a:pt x="209441" y="170736"/>
                      <a:pt x="192737" y="175260"/>
                    </a:cubicBezTo>
                    <a:cubicBezTo>
                      <a:pt x="175227" y="180175"/>
                      <a:pt x="157324" y="183556"/>
                      <a:pt x="139230" y="185356"/>
                    </a:cubicBezTo>
                    <a:lnTo>
                      <a:pt x="122219" y="154781"/>
                    </a:lnTo>
                    <a:cubicBezTo>
                      <a:pt x="126988" y="154657"/>
                      <a:pt x="131746" y="154276"/>
                      <a:pt x="136474" y="153638"/>
                    </a:cubicBezTo>
                    <a:cubicBezTo>
                      <a:pt x="142842" y="152876"/>
                      <a:pt x="149875" y="151733"/>
                      <a:pt x="157763" y="150019"/>
                    </a:cubicBezTo>
                    <a:cubicBezTo>
                      <a:pt x="165651" y="148304"/>
                      <a:pt x="173824" y="146113"/>
                      <a:pt x="182568" y="143637"/>
                    </a:cubicBezTo>
                    <a:cubicBezTo>
                      <a:pt x="191076" y="141122"/>
                      <a:pt x="199369" y="137941"/>
                      <a:pt x="207373" y="134112"/>
                    </a:cubicBezTo>
                    <a:lnTo>
                      <a:pt x="156908" y="104775"/>
                    </a:lnTo>
                    <a:lnTo>
                      <a:pt x="150255" y="107061"/>
                    </a:lnTo>
                    <a:lnTo>
                      <a:pt x="143317" y="109156"/>
                    </a:lnTo>
                    <a:cubicBezTo>
                      <a:pt x="130677" y="113347"/>
                      <a:pt x="118987" y="116586"/>
                      <a:pt x="108438" y="118681"/>
                    </a:cubicBezTo>
                    <a:cubicBezTo>
                      <a:pt x="98639" y="120958"/>
                      <a:pt x="88648" y="122291"/>
                      <a:pt x="78596" y="122682"/>
                    </a:cubicBezTo>
                    <a:cubicBezTo>
                      <a:pt x="69756" y="123025"/>
                      <a:pt x="60908" y="122225"/>
                      <a:pt x="52271" y="120301"/>
                    </a:cubicBezTo>
                    <a:cubicBezTo>
                      <a:pt x="43746" y="118310"/>
                      <a:pt x="35552" y="115110"/>
                      <a:pt x="27941" y="110776"/>
                    </a:cubicBezTo>
                    <a:cubicBezTo>
                      <a:pt x="19598" y="106394"/>
                      <a:pt x="12352" y="100174"/>
                      <a:pt x="6748" y="92583"/>
                    </a:cubicBezTo>
                    <a:cubicBezTo>
                      <a:pt x="2686" y="86878"/>
                      <a:pt x="675" y="79962"/>
                      <a:pt x="1045" y="72962"/>
                    </a:cubicBezTo>
                    <a:cubicBezTo>
                      <a:pt x="1811" y="65675"/>
                      <a:pt x="4722" y="58779"/>
                      <a:pt x="9409" y="53149"/>
                    </a:cubicBezTo>
                    <a:cubicBezTo>
                      <a:pt x="15242" y="45787"/>
                      <a:pt x="22166" y="39367"/>
                      <a:pt x="29937" y="34099"/>
                    </a:cubicBezTo>
                    <a:lnTo>
                      <a:pt x="0" y="16764"/>
                    </a:lnTo>
                    <a:lnTo>
                      <a:pt x="17677" y="6572"/>
                    </a:lnTo>
                    <a:lnTo>
                      <a:pt x="47329" y="23717"/>
                    </a:lnTo>
                    <a:cubicBezTo>
                      <a:pt x="61238" y="16764"/>
                      <a:pt x="75867" y="11373"/>
                      <a:pt x="90951" y="7620"/>
                    </a:cubicBezTo>
                    <a:cubicBezTo>
                      <a:pt x="105280" y="4134"/>
                      <a:pt x="119820" y="1591"/>
                      <a:pt x="134479" y="0"/>
                    </a:cubicBezTo>
                    <a:close/>
                    <a:moveTo>
                      <a:pt x="63200" y="82868"/>
                    </a:moveTo>
                    <a:cubicBezTo>
                      <a:pt x="69863" y="86744"/>
                      <a:pt x="77582" y="88420"/>
                      <a:pt x="85249" y="87630"/>
                    </a:cubicBezTo>
                    <a:cubicBezTo>
                      <a:pt x="95532" y="86449"/>
                      <a:pt x="105662" y="84182"/>
                      <a:pt x="115471" y="80867"/>
                    </a:cubicBezTo>
                    <a:lnTo>
                      <a:pt x="67952" y="53340"/>
                    </a:lnTo>
                    <a:cubicBezTo>
                      <a:pt x="50465" y="64770"/>
                      <a:pt x="48945" y="74676"/>
                      <a:pt x="63200" y="82868"/>
                    </a:cubicBezTo>
                    <a:close/>
                    <a:moveTo>
                      <a:pt x="229992" y="96869"/>
                    </a:moveTo>
                    <a:cubicBezTo>
                      <a:pt x="222761" y="92850"/>
                      <a:pt x="214407" y="91345"/>
                      <a:pt x="206232" y="92583"/>
                    </a:cubicBezTo>
                    <a:cubicBezTo>
                      <a:pt x="194982" y="94040"/>
                      <a:pt x="183883" y="96498"/>
                      <a:pt x="173064" y="99917"/>
                    </a:cubicBezTo>
                    <a:lnTo>
                      <a:pt x="220583" y="127254"/>
                    </a:lnTo>
                    <a:cubicBezTo>
                      <a:pt x="240541" y="114871"/>
                      <a:pt x="243677" y="104747"/>
                      <a:pt x="229992" y="9686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505" name="Google Shape;1505;p27"/>
            <p:cNvGrpSpPr/>
            <p:nvPr/>
          </p:nvGrpSpPr>
          <p:grpSpPr>
            <a:xfrm>
              <a:off x="5533746" y="4396707"/>
              <a:ext cx="883852" cy="621030"/>
              <a:chOff x="7343371" y="5138832"/>
              <a:chExt cx="883852" cy="621030"/>
            </a:xfrm>
          </p:grpSpPr>
          <p:sp>
            <p:nvSpPr>
              <p:cNvPr id="1506" name="Google Shape;1506;p27"/>
              <p:cNvSpPr/>
              <p:nvPr/>
            </p:nvSpPr>
            <p:spPr>
              <a:xfrm>
                <a:off x="7343371" y="5248370"/>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07" name="Google Shape;1507;p27"/>
              <p:cNvSpPr/>
              <p:nvPr/>
            </p:nvSpPr>
            <p:spPr>
              <a:xfrm>
                <a:off x="7343561" y="5391531"/>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08" name="Google Shape;1508;p27"/>
              <p:cNvSpPr/>
              <p:nvPr/>
            </p:nvSpPr>
            <p:spPr>
              <a:xfrm>
                <a:off x="8160792" y="5394578"/>
                <a:ext cx="66431" cy="157067"/>
              </a:xfrm>
              <a:custGeom>
                <a:avLst/>
                <a:gdLst/>
                <a:ahLst/>
                <a:cxnLst/>
                <a:rect l="l" t="t" r="r" b="b"/>
                <a:pathLst>
                  <a:path w="66431" h="157067" extrusionOk="0">
                    <a:moveTo>
                      <a:pt x="66431" y="0"/>
                    </a:moveTo>
                    <a:lnTo>
                      <a:pt x="66431" y="109538"/>
                    </a:lnTo>
                    <a:lnTo>
                      <a:pt x="21859" y="157067"/>
                    </a:lnTo>
                    <a:lnTo>
                      <a:pt x="0" y="31623"/>
                    </a:lnTo>
                    <a:lnTo>
                      <a:pt x="66431"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09" name="Google Shape;1509;p27"/>
              <p:cNvSpPr/>
              <p:nvPr/>
            </p:nvSpPr>
            <p:spPr>
              <a:xfrm>
                <a:off x="7343371" y="5138832"/>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10" name="Google Shape;1510;p27"/>
              <p:cNvSpPr/>
              <p:nvPr/>
            </p:nvSpPr>
            <p:spPr>
              <a:xfrm>
                <a:off x="7469087" y="5208436"/>
                <a:ext cx="632615" cy="366117"/>
              </a:xfrm>
              <a:custGeom>
                <a:avLst/>
                <a:gdLst/>
                <a:ahLst/>
                <a:cxnLst/>
                <a:rect l="l" t="t" r="r" b="b"/>
                <a:pathLst>
                  <a:path w="632615" h="366117" extrusionOk="0">
                    <a:moveTo>
                      <a:pt x="632116" y="194048"/>
                    </a:moveTo>
                    <a:cubicBezTo>
                      <a:pt x="627555" y="237101"/>
                      <a:pt x="596952" y="279773"/>
                      <a:pt x="540025" y="312539"/>
                    </a:cubicBezTo>
                    <a:cubicBezTo>
                      <a:pt x="416475" y="383977"/>
                      <a:pt x="216136" y="383977"/>
                      <a:pt x="92586" y="312539"/>
                    </a:cubicBezTo>
                    <a:cubicBezTo>
                      <a:pt x="35564" y="279487"/>
                      <a:pt x="4961" y="237101"/>
                      <a:pt x="590" y="194048"/>
                    </a:cubicBezTo>
                    <a:cubicBezTo>
                      <a:pt x="-4732" y="143661"/>
                      <a:pt x="25965" y="92130"/>
                      <a:pt x="92586" y="53650"/>
                    </a:cubicBezTo>
                    <a:cubicBezTo>
                      <a:pt x="216136" y="-17883"/>
                      <a:pt x="416475" y="-17883"/>
                      <a:pt x="540025" y="53650"/>
                    </a:cubicBezTo>
                    <a:cubicBezTo>
                      <a:pt x="606551" y="92130"/>
                      <a:pt x="636963" y="143661"/>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11" name="Google Shape;1511;p27"/>
              <p:cNvSpPr/>
              <p:nvPr/>
            </p:nvSpPr>
            <p:spPr>
              <a:xfrm>
                <a:off x="7469677" y="5230344"/>
                <a:ext cx="631526" cy="344209"/>
              </a:xfrm>
              <a:custGeom>
                <a:avLst/>
                <a:gdLst/>
                <a:ahLst/>
                <a:cxnLst/>
                <a:rect l="l" t="t" r="r" b="b"/>
                <a:pathLst>
                  <a:path w="631526" h="344209" extrusionOk="0">
                    <a:moveTo>
                      <a:pt x="631526" y="172141"/>
                    </a:moveTo>
                    <a:cubicBezTo>
                      <a:pt x="626965" y="215194"/>
                      <a:pt x="596363" y="257866"/>
                      <a:pt x="539435" y="290632"/>
                    </a:cubicBezTo>
                    <a:cubicBezTo>
                      <a:pt x="415886" y="362069"/>
                      <a:pt x="215546" y="362069"/>
                      <a:pt x="91997" y="290632"/>
                    </a:cubicBezTo>
                    <a:cubicBezTo>
                      <a:pt x="34974" y="257580"/>
                      <a:pt x="4372" y="215194"/>
                      <a:pt x="0" y="172141"/>
                    </a:cubicBezTo>
                    <a:cubicBezTo>
                      <a:pt x="4372" y="129088"/>
                      <a:pt x="35069" y="86416"/>
                      <a:pt x="91997" y="53650"/>
                    </a:cubicBezTo>
                    <a:cubicBezTo>
                      <a:pt x="215546" y="-17883"/>
                      <a:pt x="415886" y="-17883"/>
                      <a:pt x="539435" y="53650"/>
                    </a:cubicBezTo>
                    <a:cubicBezTo>
                      <a:pt x="596363" y="86701"/>
                      <a:pt x="626870" y="129088"/>
                      <a:pt x="631526"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12" name="Google Shape;1512;p27"/>
              <p:cNvSpPr/>
              <p:nvPr/>
            </p:nvSpPr>
            <p:spPr>
              <a:xfrm>
                <a:off x="7630861" y="5313140"/>
                <a:ext cx="295642" cy="184784"/>
              </a:xfrm>
              <a:custGeom>
                <a:avLst/>
                <a:gdLst/>
                <a:ahLst/>
                <a:cxnLst/>
                <a:rect l="l" t="t" r="r" b="b"/>
                <a:pathLst>
                  <a:path w="295642" h="184784" extrusionOk="0">
                    <a:moveTo>
                      <a:pt x="149875" y="29432"/>
                    </a:moveTo>
                    <a:cubicBezTo>
                      <a:pt x="145988" y="29423"/>
                      <a:pt x="142110" y="29737"/>
                      <a:pt x="138280" y="30385"/>
                    </a:cubicBezTo>
                    <a:cubicBezTo>
                      <a:pt x="133053" y="31147"/>
                      <a:pt x="127256" y="32195"/>
                      <a:pt x="120793" y="33528"/>
                    </a:cubicBezTo>
                    <a:cubicBezTo>
                      <a:pt x="114331" y="34862"/>
                      <a:pt x="107583" y="36576"/>
                      <a:pt x="100645" y="38671"/>
                    </a:cubicBezTo>
                    <a:cubicBezTo>
                      <a:pt x="93878" y="40719"/>
                      <a:pt x="87273" y="43272"/>
                      <a:pt x="80877" y="46292"/>
                    </a:cubicBezTo>
                    <a:lnTo>
                      <a:pt x="131628" y="75629"/>
                    </a:lnTo>
                    <a:lnTo>
                      <a:pt x="141131" y="72485"/>
                    </a:lnTo>
                    <a:cubicBezTo>
                      <a:pt x="154056" y="68104"/>
                      <a:pt x="166221" y="64484"/>
                      <a:pt x="177721" y="61436"/>
                    </a:cubicBezTo>
                    <a:cubicBezTo>
                      <a:pt x="188489" y="58598"/>
                      <a:pt x="199494" y="56779"/>
                      <a:pt x="210604" y="56007"/>
                    </a:cubicBezTo>
                    <a:cubicBezTo>
                      <a:pt x="220726" y="55397"/>
                      <a:pt x="230885" y="56102"/>
                      <a:pt x="240826" y="58103"/>
                    </a:cubicBezTo>
                    <a:cubicBezTo>
                      <a:pt x="251023" y="60274"/>
                      <a:pt x="260812" y="64065"/>
                      <a:pt x="269813" y="69342"/>
                    </a:cubicBezTo>
                    <a:cubicBezTo>
                      <a:pt x="278584" y="73743"/>
                      <a:pt x="286112" y="80296"/>
                      <a:pt x="291671" y="88392"/>
                    </a:cubicBezTo>
                    <a:cubicBezTo>
                      <a:pt x="295397" y="94317"/>
                      <a:pt x="296566" y="101498"/>
                      <a:pt x="294902" y="108299"/>
                    </a:cubicBezTo>
                    <a:cubicBezTo>
                      <a:pt x="292745" y="115776"/>
                      <a:pt x="288649" y="122549"/>
                      <a:pt x="283023" y="127921"/>
                    </a:cubicBezTo>
                    <a:cubicBezTo>
                      <a:pt x="276076" y="134950"/>
                      <a:pt x="268282" y="141094"/>
                      <a:pt x="259833" y="146209"/>
                    </a:cubicBezTo>
                    <a:lnTo>
                      <a:pt x="292146" y="165259"/>
                    </a:lnTo>
                    <a:lnTo>
                      <a:pt x="274469" y="175451"/>
                    </a:lnTo>
                    <a:lnTo>
                      <a:pt x="241871" y="156401"/>
                    </a:lnTo>
                    <a:cubicBezTo>
                      <a:pt x="226352" y="164068"/>
                      <a:pt x="210119" y="170193"/>
                      <a:pt x="193402" y="174688"/>
                    </a:cubicBezTo>
                    <a:cubicBezTo>
                      <a:pt x="175924" y="179603"/>
                      <a:pt x="158058" y="182975"/>
                      <a:pt x="139991" y="184785"/>
                    </a:cubicBezTo>
                    <a:lnTo>
                      <a:pt x="122599" y="154210"/>
                    </a:lnTo>
                    <a:cubicBezTo>
                      <a:pt x="127332" y="154086"/>
                      <a:pt x="132065" y="153705"/>
                      <a:pt x="136760" y="153067"/>
                    </a:cubicBezTo>
                    <a:cubicBezTo>
                      <a:pt x="143127" y="152305"/>
                      <a:pt x="150255" y="151162"/>
                      <a:pt x="158048" y="149447"/>
                    </a:cubicBezTo>
                    <a:cubicBezTo>
                      <a:pt x="165841" y="147733"/>
                      <a:pt x="174204" y="145542"/>
                      <a:pt x="182948" y="143065"/>
                    </a:cubicBezTo>
                    <a:cubicBezTo>
                      <a:pt x="191444" y="140522"/>
                      <a:pt x="199741" y="137341"/>
                      <a:pt x="207753" y="133540"/>
                    </a:cubicBezTo>
                    <a:lnTo>
                      <a:pt x="157193" y="104394"/>
                    </a:lnTo>
                    <a:lnTo>
                      <a:pt x="150635" y="106680"/>
                    </a:lnTo>
                    <a:lnTo>
                      <a:pt x="143697" y="108776"/>
                    </a:lnTo>
                    <a:cubicBezTo>
                      <a:pt x="130962" y="112967"/>
                      <a:pt x="119368" y="116205"/>
                      <a:pt x="108723" y="118301"/>
                    </a:cubicBezTo>
                    <a:cubicBezTo>
                      <a:pt x="98953" y="120577"/>
                      <a:pt x="88994" y="121911"/>
                      <a:pt x="78976" y="122301"/>
                    </a:cubicBezTo>
                    <a:cubicBezTo>
                      <a:pt x="70128" y="122663"/>
                      <a:pt x="61280" y="121825"/>
                      <a:pt x="52651" y="119825"/>
                    </a:cubicBezTo>
                    <a:cubicBezTo>
                      <a:pt x="44079" y="117891"/>
                      <a:pt x="35848" y="114671"/>
                      <a:pt x="28226" y="110300"/>
                    </a:cubicBezTo>
                    <a:cubicBezTo>
                      <a:pt x="19891" y="105947"/>
                      <a:pt x="12669" y="99717"/>
                      <a:pt x="7128" y="92107"/>
                    </a:cubicBezTo>
                    <a:cubicBezTo>
                      <a:pt x="3022" y="86420"/>
                      <a:pt x="1007" y="79486"/>
                      <a:pt x="1426" y="72485"/>
                    </a:cubicBezTo>
                    <a:cubicBezTo>
                      <a:pt x="2148" y="65189"/>
                      <a:pt x="5065" y="58274"/>
                      <a:pt x="9789" y="52673"/>
                    </a:cubicBezTo>
                    <a:cubicBezTo>
                      <a:pt x="15596" y="45291"/>
                      <a:pt x="22524" y="38862"/>
                      <a:pt x="30317" y="33623"/>
                    </a:cubicBezTo>
                    <a:lnTo>
                      <a:pt x="0" y="17050"/>
                    </a:lnTo>
                    <a:lnTo>
                      <a:pt x="17582" y="6858"/>
                    </a:lnTo>
                    <a:lnTo>
                      <a:pt x="47234" y="24003"/>
                    </a:lnTo>
                    <a:cubicBezTo>
                      <a:pt x="61157" y="17088"/>
                      <a:pt x="75783" y="11687"/>
                      <a:pt x="90856" y="7906"/>
                    </a:cubicBezTo>
                    <a:cubicBezTo>
                      <a:pt x="105207" y="4324"/>
                      <a:pt x="119786" y="1686"/>
                      <a:pt x="134479" y="0"/>
                    </a:cubicBezTo>
                    <a:close/>
                    <a:moveTo>
                      <a:pt x="63485" y="82772"/>
                    </a:moveTo>
                    <a:cubicBezTo>
                      <a:pt x="70157" y="86639"/>
                      <a:pt x="77864" y="88306"/>
                      <a:pt x="85534" y="87535"/>
                    </a:cubicBezTo>
                    <a:cubicBezTo>
                      <a:pt x="95817" y="86373"/>
                      <a:pt x="105948" y="84106"/>
                      <a:pt x="115756" y="80772"/>
                    </a:cubicBezTo>
                    <a:lnTo>
                      <a:pt x="68237" y="53245"/>
                    </a:lnTo>
                    <a:cubicBezTo>
                      <a:pt x="50750" y="64675"/>
                      <a:pt x="49230" y="74581"/>
                      <a:pt x="63485" y="82772"/>
                    </a:cubicBezTo>
                    <a:close/>
                    <a:moveTo>
                      <a:pt x="230372" y="97060"/>
                    </a:moveTo>
                    <a:cubicBezTo>
                      <a:pt x="223101" y="93059"/>
                      <a:pt x="214719" y="91554"/>
                      <a:pt x="206517" y="92773"/>
                    </a:cubicBezTo>
                    <a:cubicBezTo>
                      <a:pt x="195265" y="94240"/>
                      <a:pt x="184174" y="96698"/>
                      <a:pt x="173349" y="100108"/>
                    </a:cubicBezTo>
                    <a:lnTo>
                      <a:pt x="220868" y="127445"/>
                    </a:lnTo>
                    <a:cubicBezTo>
                      <a:pt x="240892" y="114871"/>
                      <a:pt x="244057" y="104747"/>
                      <a:pt x="230372" y="9706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13" name="Google Shape;1513;p27"/>
              <p:cNvSpPr/>
              <p:nvPr/>
            </p:nvSpPr>
            <p:spPr>
              <a:xfrm>
                <a:off x="7753460" y="5450109"/>
                <a:ext cx="19007" cy="25526"/>
              </a:xfrm>
              <a:custGeom>
                <a:avLst/>
                <a:gdLst/>
                <a:ahLst/>
                <a:cxnLst/>
                <a:rect l="l" t="t" r="r" b="b"/>
                <a:pathLst>
                  <a:path w="19007" h="25526" extrusionOk="0">
                    <a:moveTo>
                      <a:pt x="0" y="17240"/>
                    </a:moveTo>
                    <a:cubicBezTo>
                      <a:pt x="475"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14" name="Google Shape;1514;p27"/>
              <p:cNvSpPr/>
              <p:nvPr/>
            </p:nvSpPr>
            <p:spPr>
              <a:xfrm>
                <a:off x="7880525" y="5461158"/>
                <a:ext cx="42101" cy="19811"/>
              </a:xfrm>
              <a:custGeom>
                <a:avLst/>
                <a:gdLst/>
                <a:ahLst/>
                <a:cxnLst/>
                <a:rect l="l" t="t" r="r" b="b"/>
                <a:pathLst>
                  <a:path w="42101" h="19811" extrusionOk="0">
                    <a:moveTo>
                      <a:pt x="42102" y="17240"/>
                    </a:moveTo>
                    <a:lnTo>
                      <a:pt x="42102" y="0"/>
                    </a:lnTo>
                    <a:lnTo>
                      <a:pt x="0" y="3238"/>
                    </a:lnTo>
                    <a:lnTo>
                      <a:pt x="24140" y="19812"/>
                    </a:lnTo>
                    <a:lnTo>
                      <a:pt x="42102" y="17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15" name="Google Shape;1515;p27"/>
              <p:cNvSpPr/>
              <p:nvPr/>
            </p:nvSpPr>
            <p:spPr>
              <a:xfrm>
                <a:off x="7894686" y="5398008"/>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16" name="Google Shape;1516;p27"/>
              <p:cNvSpPr/>
              <p:nvPr/>
            </p:nvSpPr>
            <p:spPr>
              <a:xfrm>
                <a:off x="7795847" y="5404389"/>
                <a:ext cx="47328" cy="33051"/>
              </a:xfrm>
              <a:custGeom>
                <a:avLst/>
                <a:gdLst/>
                <a:ahLst/>
                <a:cxnLst/>
                <a:rect l="l" t="t" r="r" b="b"/>
                <a:pathLst>
                  <a:path w="47328" h="33051" extrusionOk="0">
                    <a:moveTo>
                      <a:pt x="0" y="10001"/>
                    </a:moveTo>
                    <a:lnTo>
                      <a:pt x="10454" y="0"/>
                    </a:lnTo>
                    <a:lnTo>
                      <a:pt x="47329" y="25527"/>
                    </a:lnTo>
                    <a:lnTo>
                      <a:pt x="45048" y="33051"/>
                    </a:lnTo>
                    <a:cubicBezTo>
                      <a:pt x="45048" y="33051"/>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17" name="Google Shape;1517;p27"/>
              <p:cNvSpPr/>
              <p:nvPr/>
            </p:nvSpPr>
            <p:spPr>
              <a:xfrm>
                <a:off x="7699193" y="5349240"/>
                <a:ext cx="58543" cy="38861"/>
              </a:xfrm>
              <a:custGeom>
                <a:avLst/>
                <a:gdLst/>
                <a:ahLst/>
                <a:cxnLst/>
                <a:rect l="l" t="t" r="r" b="b"/>
                <a:pathLst>
                  <a:path w="58543" h="38861" extrusionOk="0">
                    <a:moveTo>
                      <a:pt x="0" y="11049"/>
                    </a:moveTo>
                    <a:lnTo>
                      <a:pt x="49040" y="38862"/>
                    </a:lnTo>
                    <a:lnTo>
                      <a:pt x="58543" y="31623"/>
                    </a:lnTo>
                    <a:cubicBezTo>
                      <a:pt x="58543" y="31623"/>
                      <a:pt x="52461" y="24574"/>
                      <a:pt x="51986" y="23908"/>
                    </a:cubicBezTo>
                    <a:cubicBezTo>
                      <a:pt x="47614" y="18821"/>
                      <a:pt x="42444" y="14478"/>
                      <a:pt x="36684" y="11049"/>
                    </a:cubicBezTo>
                    <a:cubicBezTo>
                      <a:pt x="33073" y="10382"/>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18" name="Google Shape;1518;p27"/>
              <p:cNvSpPr/>
              <p:nvPr/>
            </p:nvSpPr>
            <p:spPr>
              <a:xfrm>
                <a:off x="7753460" y="5318093"/>
                <a:ext cx="27275" cy="24479"/>
              </a:xfrm>
              <a:custGeom>
                <a:avLst/>
                <a:gdLst/>
                <a:ahLst/>
                <a:cxnLst/>
                <a:rect l="l" t="t" r="r" b="b"/>
                <a:pathLst>
                  <a:path w="27275" h="24479" extrusionOk="0">
                    <a:moveTo>
                      <a:pt x="27276" y="24479"/>
                    </a:moveTo>
                    <a:lnTo>
                      <a:pt x="27276" y="7334"/>
                    </a:lnTo>
                    <a:lnTo>
                      <a:pt x="4752" y="0"/>
                    </a:lnTo>
                    <a:lnTo>
                      <a:pt x="0" y="13430"/>
                    </a:lnTo>
                    <a:lnTo>
                      <a:pt x="1140" y="19622"/>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19" name="Google Shape;1519;p27"/>
              <p:cNvSpPr/>
              <p:nvPr/>
            </p:nvSpPr>
            <p:spPr>
              <a:xfrm>
                <a:off x="7631241" y="5313044"/>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20" name="Google Shape;1520;p27"/>
              <p:cNvSpPr/>
              <p:nvPr/>
            </p:nvSpPr>
            <p:spPr>
              <a:xfrm>
                <a:off x="7632192" y="5370575"/>
                <a:ext cx="29936" cy="30289"/>
              </a:xfrm>
              <a:custGeom>
                <a:avLst/>
                <a:gdLst/>
                <a:ahLst/>
                <a:cxnLst/>
                <a:rect l="l" t="t" r="r" b="b"/>
                <a:pathLst>
                  <a:path w="29936" h="30289" extrusionOk="0">
                    <a:moveTo>
                      <a:pt x="0" y="17907"/>
                    </a:moveTo>
                    <a:lnTo>
                      <a:pt x="0" y="0"/>
                    </a:lnTo>
                    <a:lnTo>
                      <a:pt x="29937"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21" name="Google Shape;1521;p27"/>
              <p:cNvSpPr/>
              <p:nvPr/>
            </p:nvSpPr>
            <p:spPr>
              <a:xfrm>
                <a:off x="7630861" y="5295995"/>
                <a:ext cx="295637" cy="184880"/>
              </a:xfrm>
              <a:custGeom>
                <a:avLst/>
                <a:gdLst/>
                <a:ahLst/>
                <a:cxnLst/>
                <a:rect l="l" t="t" r="r" b="b"/>
                <a:pathLst>
                  <a:path w="295637" h="184880" extrusionOk="0">
                    <a:moveTo>
                      <a:pt x="149875" y="29432"/>
                    </a:moveTo>
                    <a:cubicBezTo>
                      <a:pt x="145988" y="29423"/>
                      <a:pt x="142110" y="29737"/>
                      <a:pt x="138280" y="30385"/>
                    </a:cubicBezTo>
                    <a:cubicBezTo>
                      <a:pt x="133053" y="31051"/>
                      <a:pt x="127256" y="32099"/>
                      <a:pt x="120793" y="33528"/>
                    </a:cubicBezTo>
                    <a:cubicBezTo>
                      <a:pt x="114331" y="34957"/>
                      <a:pt x="107583" y="36576"/>
                      <a:pt x="100645" y="38671"/>
                    </a:cubicBezTo>
                    <a:cubicBezTo>
                      <a:pt x="93897" y="40729"/>
                      <a:pt x="87292" y="43243"/>
                      <a:pt x="80877" y="46196"/>
                    </a:cubicBezTo>
                    <a:lnTo>
                      <a:pt x="131628" y="75629"/>
                    </a:lnTo>
                    <a:lnTo>
                      <a:pt x="141131" y="72390"/>
                    </a:lnTo>
                    <a:cubicBezTo>
                      <a:pt x="154056" y="68104"/>
                      <a:pt x="166221" y="64484"/>
                      <a:pt x="177721" y="61436"/>
                    </a:cubicBezTo>
                    <a:cubicBezTo>
                      <a:pt x="188489" y="58588"/>
                      <a:pt x="199494" y="56779"/>
                      <a:pt x="210604" y="56007"/>
                    </a:cubicBezTo>
                    <a:cubicBezTo>
                      <a:pt x="220726" y="55369"/>
                      <a:pt x="230875" y="56036"/>
                      <a:pt x="240826" y="58007"/>
                    </a:cubicBezTo>
                    <a:cubicBezTo>
                      <a:pt x="251033" y="60217"/>
                      <a:pt x="260812" y="64037"/>
                      <a:pt x="269813" y="69342"/>
                    </a:cubicBezTo>
                    <a:cubicBezTo>
                      <a:pt x="278584" y="73743"/>
                      <a:pt x="286112" y="80296"/>
                      <a:pt x="291671" y="88392"/>
                    </a:cubicBezTo>
                    <a:cubicBezTo>
                      <a:pt x="295397" y="94278"/>
                      <a:pt x="296556" y="101432"/>
                      <a:pt x="294902" y="108204"/>
                    </a:cubicBezTo>
                    <a:cubicBezTo>
                      <a:pt x="292793" y="115700"/>
                      <a:pt x="288687" y="122482"/>
                      <a:pt x="283023" y="127825"/>
                    </a:cubicBezTo>
                    <a:cubicBezTo>
                      <a:pt x="276076" y="134883"/>
                      <a:pt x="268282" y="141056"/>
                      <a:pt x="259833" y="146209"/>
                    </a:cubicBezTo>
                    <a:lnTo>
                      <a:pt x="292146" y="165259"/>
                    </a:lnTo>
                    <a:lnTo>
                      <a:pt x="274469" y="175546"/>
                    </a:lnTo>
                    <a:lnTo>
                      <a:pt x="241871" y="156496"/>
                    </a:lnTo>
                    <a:cubicBezTo>
                      <a:pt x="226371" y="164239"/>
                      <a:pt x="210138" y="170402"/>
                      <a:pt x="193402" y="174879"/>
                    </a:cubicBezTo>
                    <a:cubicBezTo>
                      <a:pt x="175915" y="179718"/>
                      <a:pt x="158048" y="183061"/>
                      <a:pt x="139991" y="184880"/>
                    </a:cubicBezTo>
                    <a:lnTo>
                      <a:pt x="122979" y="154305"/>
                    </a:lnTo>
                    <a:cubicBezTo>
                      <a:pt x="126115" y="154305"/>
                      <a:pt x="130772" y="154305"/>
                      <a:pt x="137140" y="153257"/>
                    </a:cubicBezTo>
                    <a:cubicBezTo>
                      <a:pt x="143507" y="152209"/>
                      <a:pt x="150635" y="151257"/>
                      <a:pt x="158428" y="149542"/>
                    </a:cubicBezTo>
                    <a:cubicBezTo>
                      <a:pt x="166221" y="147828"/>
                      <a:pt x="174585" y="145732"/>
                      <a:pt x="183328" y="143161"/>
                    </a:cubicBezTo>
                    <a:cubicBezTo>
                      <a:pt x="191824" y="140618"/>
                      <a:pt x="200121" y="137436"/>
                      <a:pt x="208133" y="133636"/>
                    </a:cubicBezTo>
                    <a:lnTo>
                      <a:pt x="157193" y="104680"/>
                    </a:lnTo>
                    <a:lnTo>
                      <a:pt x="150635" y="106966"/>
                    </a:lnTo>
                    <a:lnTo>
                      <a:pt x="143697" y="109156"/>
                    </a:lnTo>
                    <a:cubicBezTo>
                      <a:pt x="130962" y="113347"/>
                      <a:pt x="119368" y="116586"/>
                      <a:pt x="108723" y="118681"/>
                    </a:cubicBezTo>
                    <a:cubicBezTo>
                      <a:pt x="98953" y="120958"/>
                      <a:pt x="88994" y="122291"/>
                      <a:pt x="78976" y="122682"/>
                    </a:cubicBezTo>
                    <a:cubicBezTo>
                      <a:pt x="70128" y="122996"/>
                      <a:pt x="61280" y="122168"/>
                      <a:pt x="52651" y="120205"/>
                    </a:cubicBezTo>
                    <a:cubicBezTo>
                      <a:pt x="44098" y="118224"/>
                      <a:pt x="35867" y="115014"/>
                      <a:pt x="28226" y="110680"/>
                    </a:cubicBezTo>
                    <a:cubicBezTo>
                      <a:pt x="19910" y="106299"/>
                      <a:pt x="12697" y="100079"/>
                      <a:pt x="7128" y="92488"/>
                    </a:cubicBezTo>
                    <a:cubicBezTo>
                      <a:pt x="3032" y="86801"/>
                      <a:pt x="1017" y="79867"/>
                      <a:pt x="1426" y="72866"/>
                    </a:cubicBezTo>
                    <a:cubicBezTo>
                      <a:pt x="2148" y="65570"/>
                      <a:pt x="5065" y="58655"/>
                      <a:pt x="9789" y="53054"/>
                    </a:cubicBezTo>
                    <a:cubicBezTo>
                      <a:pt x="15567" y="45644"/>
                      <a:pt x="22505" y="39214"/>
                      <a:pt x="30317" y="34004"/>
                    </a:cubicBezTo>
                    <a:lnTo>
                      <a:pt x="0" y="17050"/>
                    </a:lnTo>
                    <a:lnTo>
                      <a:pt x="17582" y="6763"/>
                    </a:lnTo>
                    <a:lnTo>
                      <a:pt x="47234" y="24003"/>
                    </a:lnTo>
                    <a:cubicBezTo>
                      <a:pt x="61157" y="17088"/>
                      <a:pt x="75783" y="11687"/>
                      <a:pt x="90856" y="7906"/>
                    </a:cubicBezTo>
                    <a:cubicBezTo>
                      <a:pt x="105197" y="4286"/>
                      <a:pt x="119776" y="1638"/>
                      <a:pt x="134479" y="0"/>
                    </a:cubicBezTo>
                    <a:close/>
                    <a:moveTo>
                      <a:pt x="63485" y="82772"/>
                    </a:moveTo>
                    <a:cubicBezTo>
                      <a:pt x="70157" y="86639"/>
                      <a:pt x="77864" y="88306"/>
                      <a:pt x="85534" y="87535"/>
                    </a:cubicBezTo>
                    <a:cubicBezTo>
                      <a:pt x="95817" y="86373"/>
                      <a:pt x="105948" y="84106"/>
                      <a:pt x="115756" y="80772"/>
                    </a:cubicBezTo>
                    <a:lnTo>
                      <a:pt x="68237" y="53245"/>
                    </a:lnTo>
                    <a:cubicBezTo>
                      <a:pt x="50750" y="64675"/>
                      <a:pt x="49230" y="74485"/>
                      <a:pt x="63485" y="82772"/>
                    </a:cubicBezTo>
                    <a:close/>
                    <a:moveTo>
                      <a:pt x="230372" y="96679"/>
                    </a:moveTo>
                    <a:cubicBezTo>
                      <a:pt x="223092" y="92716"/>
                      <a:pt x="214710" y="91240"/>
                      <a:pt x="206517" y="92488"/>
                    </a:cubicBezTo>
                    <a:cubicBezTo>
                      <a:pt x="195265" y="93954"/>
                      <a:pt x="184174" y="96412"/>
                      <a:pt x="173349" y="99822"/>
                    </a:cubicBezTo>
                    <a:lnTo>
                      <a:pt x="220868" y="127159"/>
                    </a:lnTo>
                    <a:cubicBezTo>
                      <a:pt x="240826" y="114776"/>
                      <a:pt x="244057" y="104680"/>
                      <a:pt x="23037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522" name="Google Shape;1522;p27"/>
            <p:cNvGrpSpPr/>
            <p:nvPr/>
          </p:nvGrpSpPr>
          <p:grpSpPr>
            <a:xfrm>
              <a:off x="5533746" y="4253261"/>
              <a:ext cx="883852" cy="621029"/>
              <a:chOff x="7343371" y="4995386"/>
              <a:chExt cx="883852" cy="621029"/>
            </a:xfrm>
          </p:grpSpPr>
          <p:sp>
            <p:nvSpPr>
              <p:cNvPr id="1523" name="Google Shape;1523;p27"/>
              <p:cNvSpPr/>
              <p:nvPr/>
            </p:nvSpPr>
            <p:spPr>
              <a:xfrm>
                <a:off x="7343371" y="5104923"/>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24" name="Google Shape;1524;p27"/>
              <p:cNvSpPr/>
              <p:nvPr/>
            </p:nvSpPr>
            <p:spPr>
              <a:xfrm>
                <a:off x="7343561" y="5248084"/>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25" name="Google Shape;1525;p27"/>
              <p:cNvSpPr/>
              <p:nvPr/>
            </p:nvSpPr>
            <p:spPr>
              <a:xfrm>
                <a:off x="8160792" y="5251132"/>
                <a:ext cx="66431" cy="157067"/>
              </a:xfrm>
              <a:custGeom>
                <a:avLst/>
                <a:gdLst/>
                <a:ahLst/>
                <a:cxnLst/>
                <a:rect l="l" t="t" r="r" b="b"/>
                <a:pathLst>
                  <a:path w="66431" h="157067" extrusionOk="0">
                    <a:moveTo>
                      <a:pt x="66431" y="0"/>
                    </a:moveTo>
                    <a:lnTo>
                      <a:pt x="66431" y="109538"/>
                    </a:lnTo>
                    <a:lnTo>
                      <a:pt x="21859" y="157067"/>
                    </a:lnTo>
                    <a:lnTo>
                      <a:pt x="0" y="31623"/>
                    </a:lnTo>
                    <a:lnTo>
                      <a:pt x="66431"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26" name="Google Shape;1526;p27"/>
              <p:cNvSpPr/>
              <p:nvPr/>
            </p:nvSpPr>
            <p:spPr>
              <a:xfrm>
                <a:off x="7343371" y="4995386"/>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27" name="Google Shape;1527;p27"/>
              <p:cNvSpPr/>
              <p:nvPr/>
            </p:nvSpPr>
            <p:spPr>
              <a:xfrm>
                <a:off x="7469087" y="5064990"/>
                <a:ext cx="632615" cy="366117"/>
              </a:xfrm>
              <a:custGeom>
                <a:avLst/>
                <a:gdLst/>
                <a:ahLst/>
                <a:cxnLst/>
                <a:rect l="l" t="t" r="r" b="b"/>
                <a:pathLst>
                  <a:path w="632615" h="366117" extrusionOk="0">
                    <a:moveTo>
                      <a:pt x="632116" y="194048"/>
                    </a:moveTo>
                    <a:cubicBezTo>
                      <a:pt x="627555" y="237101"/>
                      <a:pt x="596952" y="279773"/>
                      <a:pt x="540025" y="312539"/>
                    </a:cubicBezTo>
                    <a:cubicBezTo>
                      <a:pt x="416475" y="383977"/>
                      <a:pt x="216136" y="383977"/>
                      <a:pt x="92586" y="312539"/>
                    </a:cubicBezTo>
                    <a:cubicBezTo>
                      <a:pt x="35564" y="279487"/>
                      <a:pt x="4961" y="237101"/>
                      <a:pt x="590" y="194048"/>
                    </a:cubicBezTo>
                    <a:cubicBezTo>
                      <a:pt x="-4732" y="143661"/>
                      <a:pt x="25965" y="92130"/>
                      <a:pt x="92586" y="53650"/>
                    </a:cubicBezTo>
                    <a:cubicBezTo>
                      <a:pt x="216136" y="-17883"/>
                      <a:pt x="416475" y="-17883"/>
                      <a:pt x="540025" y="53650"/>
                    </a:cubicBezTo>
                    <a:cubicBezTo>
                      <a:pt x="606551" y="92130"/>
                      <a:pt x="636963" y="143661"/>
                      <a:pt x="632116"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28" name="Google Shape;1528;p27"/>
              <p:cNvSpPr/>
              <p:nvPr/>
            </p:nvSpPr>
            <p:spPr>
              <a:xfrm>
                <a:off x="7469677" y="5086897"/>
                <a:ext cx="631526" cy="344209"/>
              </a:xfrm>
              <a:custGeom>
                <a:avLst/>
                <a:gdLst/>
                <a:ahLst/>
                <a:cxnLst/>
                <a:rect l="l" t="t" r="r" b="b"/>
                <a:pathLst>
                  <a:path w="631526" h="344209" extrusionOk="0">
                    <a:moveTo>
                      <a:pt x="631526" y="172141"/>
                    </a:moveTo>
                    <a:cubicBezTo>
                      <a:pt x="626965" y="215194"/>
                      <a:pt x="596363" y="257866"/>
                      <a:pt x="539435" y="290632"/>
                    </a:cubicBezTo>
                    <a:cubicBezTo>
                      <a:pt x="415886" y="362069"/>
                      <a:pt x="215546" y="362069"/>
                      <a:pt x="91997" y="290632"/>
                    </a:cubicBezTo>
                    <a:cubicBezTo>
                      <a:pt x="34974" y="257580"/>
                      <a:pt x="4372" y="215194"/>
                      <a:pt x="0" y="172141"/>
                    </a:cubicBezTo>
                    <a:cubicBezTo>
                      <a:pt x="4372" y="129087"/>
                      <a:pt x="35069" y="86416"/>
                      <a:pt x="91997" y="53650"/>
                    </a:cubicBezTo>
                    <a:cubicBezTo>
                      <a:pt x="215546" y="-17883"/>
                      <a:pt x="415886" y="-17883"/>
                      <a:pt x="539435" y="53650"/>
                    </a:cubicBezTo>
                    <a:cubicBezTo>
                      <a:pt x="596363" y="86701"/>
                      <a:pt x="626870" y="129087"/>
                      <a:pt x="631526"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29" name="Google Shape;1529;p27"/>
              <p:cNvSpPr/>
              <p:nvPr/>
            </p:nvSpPr>
            <p:spPr>
              <a:xfrm>
                <a:off x="7630861" y="5169693"/>
                <a:ext cx="295642" cy="184784"/>
              </a:xfrm>
              <a:custGeom>
                <a:avLst/>
                <a:gdLst/>
                <a:ahLst/>
                <a:cxnLst/>
                <a:rect l="l" t="t" r="r" b="b"/>
                <a:pathLst>
                  <a:path w="295642" h="184784" extrusionOk="0">
                    <a:moveTo>
                      <a:pt x="149875" y="29432"/>
                    </a:moveTo>
                    <a:cubicBezTo>
                      <a:pt x="145988" y="29423"/>
                      <a:pt x="142110" y="29737"/>
                      <a:pt x="138280" y="30385"/>
                    </a:cubicBezTo>
                    <a:cubicBezTo>
                      <a:pt x="133053" y="31147"/>
                      <a:pt x="127256" y="32195"/>
                      <a:pt x="120793" y="33528"/>
                    </a:cubicBezTo>
                    <a:cubicBezTo>
                      <a:pt x="114331" y="34862"/>
                      <a:pt x="107583" y="36576"/>
                      <a:pt x="100645" y="38671"/>
                    </a:cubicBezTo>
                    <a:cubicBezTo>
                      <a:pt x="93878" y="40719"/>
                      <a:pt x="87273" y="43272"/>
                      <a:pt x="80877" y="46291"/>
                    </a:cubicBezTo>
                    <a:lnTo>
                      <a:pt x="131628" y="75629"/>
                    </a:lnTo>
                    <a:lnTo>
                      <a:pt x="141131" y="72390"/>
                    </a:lnTo>
                    <a:cubicBezTo>
                      <a:pt x="154056" y="68104"/>
                      <a:pt x="166221" y="64484"/>
                      <a:pt x="177721" y="61436"/>
                    </a:cubicBezTo>
                    <a:cubicBezTo>
                      <a:pt x="188489" y="58598"/>
                      <a:pt x="199494" y="56779"/>
                      <a:pt x="210604" y="56007"/>
                    </a:cubicBezTo>
                    <a:cubicBezTo>
                      <a:pt x="220726" y="55397"/>
                      <a:pt x="230885" y="56102"/>
                      <a:pt x="240826" y="58103"/>
                    </a:cubicBezTo>
                    <a:cubicBezTo>
                      <a:pt x="251023" y="60274"/>
                      <a:pt x="260812" y="64065"/>
                      <a:pt x="269813" y="69342"/>
                    </a:cubicBezTo>
                    <a:cubicBezTo>
                      <a:pt x="278584" y="73743"/>
                      <a:pt x="286112" y="80296"/>
                      <a:pt x="291671" y="88392"/>
                    </a:cubicBezTo>
                    <a:cubicBezTo>
                      <a:pt x="295397" y="94317"/>
                      <a:pt x="296566" y="101498"/>
                      <a:pt x="294902" y="108299"/>
                    </a:cubicBezTo>
                    <a:cubicBezTo>
                      <a:pt x="292745" y="115776"/>
                      <a:pt x="288649" y="122549"/>
                      <a:pt x="283023" y="127921"/>
                    </a:cubicBezTo>
                    <a:cubicBezTo>
                      <a:pt x="276076" y="134950"/>
                      <a:pt x="268282" y="141094"/>
                      <a:pt x="259833" y="146209"/>
                    </a:cubicBezTo>
                    <a:lnTo>
                      <a:pt x="292146" y="165259"/>
                    </a:lnTo>
                    <a:lnTo>
                      <a:pt x="274469" y="175451"/>
                    </a:lnTo>
                    <a:lnTo>
                      <a:pt x="241871" y="156401"/>
                    </a:lnTo>
                    <a:cubicBezTo>
                      <a:pt x="226352" y="164068"/>
                      <a:pt x="210119" y="170193"/>
                      <a:pt x="193402" y="174688"/>
                    </a:cubicBezTo>
                    <a:cubicBezTo>
                      <a:pt x="175924" y="179603"/>
                      <a:pt x="158058" y="182975"/>
                      <a:pt x="139991" y="184785"/>
                    </a:cubicBezTo>
                    <a:lnTo>
                      <a:pt x="122599" y="154781"/>
                    </a:lnTo>
                    <a:cubicBezTo>
                      <a:pt x="127332" y="154657"/>
                      <a:pt x="132065" y="154276"/>
                      <a:pt x="136760" y="153638"/>
                    </a:cubicBezTo>
                    <a:cubicBezTo>
                      <a:pt x="143127" y="152876"/>
                      <a:pt x="150255" y="151638"/>
                      <a:pt x="158048" y="150019"/>
                    </a:cubicBezTo>
                    <a:cubicBezTo>
                      <a:pt x="165841" y="148399"/>
                      <a:pt x="174204" y="146113"/>
                      <a:pt x="182948" y="143637"/>
                    </a:cubicBezTo>
                    <a:cubicBezTo>
                      <a:pt x="191425" y="141056"/>
                      <a:pt x="199722" y="137865"/>
                      <a:pt x="207753" y="134112"/>
                    </a:cubicBezTo>
                    <a:lnTo>
                      <a:pt x="157193" y="104965"/>
                    </a:lnTo>
                    <a:lnTo>
                      <a:pt x="150635" y="107252"/>
                    </a:lnTo>
                    <a:lnTo>
                      <a:pt x="143697" y="109347"/>
                    </a:lnTo>
                    <a:cubicBezTo>
                      <a:pt x="130962" y="113538"/>
                      <a:pt x="119368" y="116777"/>
                      <a:pt x="108723" y="118872"/>
                    </a:cubicBezTo>
                    <a:cubicBezTo>
                      <a:pt x="98953" y="121148"/>
                      <a:pt x="88994" y="122482"/>
                      <a:pt x="78976" y="122872"/>
                    </a:cubicBezTo>
                    <a:cubicBezTo>
                      <a:pt x="70128" y="123234"/>
                      <a:pt x="61280" y="122396"/>
                      <a:pt x="52651" y="120396"/>
                    </a:cubicBezTo>
                    <a:cubicBezTo>
                      <a:pt x="44079" y="118463"/>
                      <a:pt x="35848" y="115243"/>
                      <a:pt x="28226" y="110871"/>
                    </a:cubicBezTo>
                    <a:cubicBezTo>
                      <a:pt x="19891" y="106518"/>
                      <a:pt x="12669" y="100289"/>
                      <a:pt x="7128" y="92678"/>
                    </a:cubicBezTo>
                    <a:cubicBezTo>
                      <a:pt x="3022" y="86992"/>
                      <a:pt x="1007" y="80058"/>
                      <a:pt x="1426" y="73057"/>
                    </a:cubicBezTo>
                    <a:cubicBezTo>
                      <a:pt x="2148" y="65761"/>
                      <a:pt x="5065" y="58846"/>
                      <a:pt x="9789" y="53245"/>
                    </a:cubicBezTo>
                    <a:cubicBezTo>
                      <a:pt x="15596" y="45863"/>
                      <a:pt x="22524" y="39434"/>
                      <a:pt x="30317" y="34195"/>
                    </a:cubicBezTo>
                    <a:lnTo>
                      <a:pt x="0" y="17050"/>
                    </a:lnTo>
                    <a:lnTo>
                      <a:pt x="17582" y="6858"/>
                    </a:lnTo>
                    <a:lnTo>
                      <a:pt x="47234" y="24003"/>
                    </a:lnTo>
                    <a:cubicBezTo>
                      <a:pt x="61157" y="17088"/>
                      <a:pt x="75783" y="11687"/>
                      <a:pt x="90856" y="7906"/>
                    </a:cubicBezTo>
                    <a:cubicBezTo>
                      <a:pt x="105207" y="4324"/>
                      <a:pt x="119786" y="1686"/>
                      <a:pt x="134479" y="0"/>
                    </a:cubicBezTo>
                    <a:close/>
                    <a:moveTo>
                      <a:pt x="63485" y="82772"/>
                    </a:moveTo>
                    <a:cubicBezTo>
                      <a:pt x="70157" y="86639"/>
                      <a:pt x="77864" y="88306"/>
                      <a:pt x="85534" y="87535"/>
                    </a:cubicBezTo>
                    <a:cubicBezTo>
                      <a:pt x="95817" y="86373"/>
                      <a:pt x="105948" y="84106"/>
                      <a:pt x="115756" y="80772"/>
                    </a:cubicBezTo>
                    <a:lnTo>
                      <a:pt x="68237" y="53245"/>
                    </a:lnTo>
                    <a:cubicBezTo>
                      <a:pt x="50750" y="64675"/>
                      <a:pt x="49230" y="74581"/>
                      <a:pt x="63485" y="82772"/>
                    </a:cubicBezTo>
                    <a:close/>
                    <a:moveTo>
                      <a:pt x="230372" y="96774"/>
                    </a:moveTo>
                    <a:cubicBezTo>
                      <a:pt x="223101" y="92773"/>
                      <a:pt x="214719" y="91269"/>
                      <a:pt x="206517" y="92488"/>
                    </a:cubicBezTo>
                    <a:cubicBezTo>
                      <a:pt x="195265" y="93955"/>
                      <a:pt x="184174" y="96412"/>
                      <a:pt x="173349" y="99822"/>
                    </a:cubicBezTo>
                    <a:lnTo>
                      <a:pt x="220868" y="127159"/>
                    </a:lnTo>
                    <a:cubicBezTo>
                      <a:pt x="240892" y="114776"/>
                      <a:pt x="244057" y="104651"/>
                      <a:pt x="230372" y="9677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30" name="Google Shape;1530;p27"/>
              <p:cNvSpPr/>
              <p:nvPr/>
            </p:nvSpPr>
            <p:spPr>
              <a:xfrm>
                <a:off x="7753460" y="5307234"/>
                <a:ext cx="19007" cy="25526"/>
              </a:xfrm>
              <a:custGeom>
                <a:avLst/>
                <a:gdLst/>
                <a:ahLst/>
                <a:cxnLst/>
                <a:rect l="l" t="t" r="r" b="b"/>
                <a:pathLst>
                  <a:path w="19007" h="25526" extrusionOk="0">
                    <a:moveTo>
                      <a:pt x="0" y="17240"/>
                    </a:moveTo>
                    <a:cubicBezTo>
                      <a:pt x="475"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31" name="Google Shape;1531;p27"/>
              <p:cNvSpPr/>
              <p:nvPr/>
            </p:nvSpPr>
            <p:spPr>
              <a:xfrm>
                <a:off x="7880525" y="5317712"/>
                <a:ext cx="42101" cy="19716"/>
              </a:xfrm>
              <a:custGeom>
                <a:avLst/>
                <a:gdLst/>
                <a:ahLst/>
                <a:cxnLst/>
                <a:rect l="l" t="t" r="r" b="b"/>
                <a:pathLst>
                  <a:path w="42101" h="19716" extrusionOk="0">
                    <a:moveTo>
                      <a:pt x="42102" y="17240"/>
                    </a:moveTo>
                    <a:lnTo>
                      <a:pt x="42102" y="0"/>
                    </a:lnTo>
                    <a:lnTo>
                      <a:pt x="0" y="3238"/>
                    </a:lnTo>
                    <a:lnTo>
                      <a:pt x="24140" y="19717"/>
                    </a:lnTo>
                    <a:lnTo>
                      <a:pt x="42102" y="17240"/>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32" name="Google Shape;1532;p27"/>
              <p:cNvSpPr/>
              <p:nvPr/>
            </p:nvSpPr>
            <p:spPr>
              <a:xfrm>
                <a:off x="7894686" y="5254561"/>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33" name="Google Shape;1533;p27"/>
              <p:cNvSpPr/>
              <p:nvPr/>
            </p:nvSpPr>
            <p:spPr>
              <a:xfrm>
                <a:off x="7795847" y="5260943"/>
                <a:ext cx="47328" cy="33051"/>
              </a:xfrm>
              <a:custGeom>
                <a:avLst/>
                <a:gdLst/>
                <a:ahLst/>
                <a:cxnLst/>
                <a:rect l="l" t="t" r="r" b="b"/>
                <a:pathLst>
                  <a:path w="47328" h="33051" extrusionOk="0">
                    <a:moveTo>
                      <a:pt x="0" y="10001"/>
                    </a:moveTo>
                    <a:lnTo>
                      <a:pt x="10454" y="0"/>
                    </a:lnTo>
                    <a:lnTo>
                      <a:pt x="47329" y="25527"/>
                    </a:lnTo>
                    <a:lnTo>
                      <a:pt x="45048" y="33052"/>
                    </a:lnTo>
                    <a:cubicBezTo>
                      <a:pt x="45048" y="33052"/>
                      <a:pt x="17487" y="21431"/>
                      <a:pt x="16537" y="20765"/>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34" name="Google Shape;1534;p27"/>
              <p:cNvSpPr/>
              <p:nvPr/>
            </p:nvSpPr>
            <p:spPr>
              <a:xfrm>
                <a:off x="7699193" y="5205793"/>
                <a:ext cx="58543" cy="38861"/>
              </a:xfrm>
              <a:custGeom>
                <a:avLst/>
                <a:gdLst/>
                <a:ahLst/>
                <a:cxnLst/>
                <a:rect l="l" t="t" r="r" b="b"/>
                <a:pathLst>
                  <a:path w="58543" h="38861" extrusionOk="0">
                    <a:moveTo>
                      <a:pt x="0" y="11049"/>
                    </a:moveTo>
                    <a:lnTo>
                      <a:pt x="49040" y="38862"/>
                    </a:lnTo>
                    <a:lnTo>
                      <a:pt x="58543" y="31623"/>
                    </a:lnTo>
                    <a:cubicBezTo>
                      <a:pt x="58543" y="31623"/>
                      <a:pt x="52461" y="24574"/>
                      <a:pt x="51986" y="23813"/>
                    </a:cubicBezTo>
                    <a:cubicBezTo>
                      <a:pt x="47585" y="18783"/>
                      <a:pt x="42425" y="14478"/>
                      <a:pt x="36684" y="11049"/>
                    </a:cubicBezTo>
                    <a:cubicBezTo>
                      <a:pt x="33073" y="10382"/>
                      <a:pt x="9789" y="0"/>
                      <a:pt x="978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35" name="Google Shape;1535;p27"/>
              <p:cNvSpPr/>
              <p:nvPr/>
            </p:nvSpPr>
            <p:spPr>
              <a:xfrm>
                <a:off x="7753460" y="5174646"/>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36" name="Google Shape;1536;p27"/>
              <p:cNvSpPr/>
              <p:nvPr/>
            </p:nvSpPr>
            <p:spPr>
              <a:xfrm>
                <a:off x="7631241" y="5169598"/>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37" name="Google Shape;1537;p27"/>
              <p:cNvSpPr/>
              <p:nvPr/>
            </p:nvSpPr>
            <p:spPr>
              <a:xfrm>
                <a:off x="7632192" y="5227129"/>
                <a:ext cx="29936" cy="30289"/>
              </a:xfrm>
              <a:custGeom>
                <a:avLst/>
                <a:gdLst/>
                <a:ahLst/>
                <a:cxnLst/>
                <a:rect l="l" t="t" r="r" b="b"/>
                <a:pathLst>
                  <a:path w="29936" h="30289" extrusionOk="0">
                    <a:moveTo>
                      <a:pt x="0" y="17907"/>
                    </a:moveTo>
                    <a:lnTo>
                      <a:pt x="0" y="0"/>
                    </a:lnTo>
                    <a:lnTo>
                      <a:pt x="29937"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38" name="Google Shape;1538;p27"/>
              <p:cNvSpPr/>
              <p:nvPr/>
            </p:nvSpPr>
            <p:spPr>
              <a:xfrm>
                <a:off x="7630861" y="5152548"/>
                <a:ext cx="295637" cy="184403"/>
              </a:xfrm>
              <a:custGeom>
                <a:avLst/>
                <a:gdLst/>
                <a:ahLst/>
                <a:cxnLst/>
                <a:rect l="l" t="t" r="r" b="b"/>
                <a:pathLst>
                  <a:path w="295637" h="184403" extrusionOk="0">
                    <a:moveTo>
                      <a:pt x="149875" y="29051"/>
                    </a:moveTo>
                    <a:cubicBezTo>
                      <a:pt x="145988" y="29042"/>
                      <a:pt x="142110" y="29356"/>
                      <a:pt x="138280" y="30004"/>
                    </a:cubicBezTo>
                    <a:cubicBezTo>
                      <a:pt x="133053" y="30671"/>
                      <a:pt x="127256" y="31718"/>
                      <a:pt x="120793" y="33147"/>
                    </a:cubicBezTo>
                    <a:cubicBezTo>
                      <a:pt x="114331" y="34576"/>
                      <a:pt x="107583" y="36195"/>
                      <a:pt x="100645" y="38290"/>
                    </a:cubicBezTo>
                    <a:cubicBezTo>
                      <a:pt x="93878" y="40310"/>
                      <a:pt x="87273" y="42824"/>
                      <a:pt x="80877" y="45815"/>
                    </a:cubicBezTo>
                    <a:lnTo>
                      <a:pt x="131628" y="75247"/>
                    </a:lnTo>
                    <a:lnTo>
                      <a:pt x="141131" y="72009"/>
                    </a:lnTo>
                    <a:cubicBezTo>
                      <a:pt x="154056" y="67723"/>
                      <a:pt x="166221" y="64103"/>
                      <a:pt x="177721" y="61055"/>
                    </a:cubicBezTo>
                    <a:cubicBezTo>
                      <a:pt x="188489" y="58207"/>
                      <a:pt x="199494" y="56397"/>
                      <a:pt x="210604" y="55626"/>
                    </a:cubicBezTo>
                    <a:cubicBezTo>
                      <a:pt x="220726" y="54988"/>
                      <a:pt x="230875" y="55654"/>
                      <a:pt x="240826" y="57626"/>
                    </a:cubicBezTo>
                    <a:cubicBezTo>
                      <a:pt x="251033" y="59836"/>
                      <a:pt x="260812" y="63655"/>
                      <a:pt x="269813" y="68961"/>
                    </a:cubicBezTo>
                    <a:cubicBezTo>
                      <a:pt x="278584" y="73362"/>
                      <a:pt x="286112" y="79915"/>
                      <a:pt x="291671" y="88011"/>
                    </a:cubicBezTo>
                    <a:cubicBezTo>
                      <a:pt x="295397" y="93897"/>
                      <a:pt x="296556" y="101051"/>
                      <a:pt x="294902" y="107823"/>
                    </a:cubicBezTo>
                    <a:cubicBezTo>
                      <a:pt x="292793" y="115319"/>
                      <a:pt x="288687" y="122101"/>
                      <a:pt x="283023" y="127444"/>
                    </a:cubicBezTo>
                    <a:cubicBezTo>
                      <a:pt x="276076" y="134503"/>
                      <a:pt x="268282" y="140675"/>
                      <a:pt x="259833" y="145828"/>
                    </a:cubicBezTo>
                    <a:lnTo>
                      <a:pt x="292146" y="164878"/>
                    </a:lnTo>
                    <a:lnTo>
                      <a:pt x="274469" y="175069"/>
                    </a:lnTo>
                    <a:lnTo>
                      <a:pt x="241871" y="156019"/>
                    </a:lnTo>
                    <a:cubicBezTo>
                      <a:pt x="226371" y="163763"/>
                      <a:pt x="210138" y="169916"/>
                      <a:pt x="193402" y="174403"/>
                    </a:cubicBezTo>
                    <a:cubicBezTo>
                      <a:pt x="175915" y="179241"/>
                      <a:pt x="158048" y="182585"/>
                      <a:pt x="139991" y="184404"/>
                    </a:cubicBezTo>
                    <a:lnTo>
                      <a:pt x="122979" y="153829"/>
                    </a:lnTo>
                    <a:cubicBezTo>
                      <a:pt x="126115" y="153829"/>
                      <a:pt x="130772" y="153829"/>
                      <a:pt x="137140" y="152781"/>
                    </a:cubicBezTo>
                    <a:cubicBezTo>
                      <a:pt x="143507" y="151733"/>
                      <a:pt x="150635" y="150781"/>
                      <a:pt x="158428" y="149066"/>
                    </a:cubicBezTo>
                    <a:cubicBezTo>
                      <a:pt x="166221" y="147352"/>
                      <a:pt x="174585" y="145256"/>
                      <a:pt x="183328" y="142684"/>
                    </a:cubicBezTo>
                    <a:cubicBezTo>
                      <a:pt x="191824" y="140141"/>
                      <a:pt x="200121" y="136960"/>
                      <a:pt x="208133" y="133159"/>
                    </a:cubicBezTo>
                    <a:lnTo>
                      <a:pt x="157573" y="103917"/>
                    </a:lnTo>
                    <a:lnTo>
                      <a:pt x="151015" y="106204"/>
                    </a:lnTo>
                    <a:lnTo>
                      <a:pt x="144077" y="108394"/>
                    </a:lnTo>
                    <a:cubicBezTo>
                      <a:pt x="131342" y="112585"/>
                      <a:pt x="119748" y="115824"/>
                      <a:pt x="109104" y="117919"/>
                    </a:cubicBezTo>
                    <a:cubicBezTo>
                      <a:pt x="99334" y="120196"/>
                      <a:pt x="89374" y="121530"/>
                      <a:pt x="79357" y="121920"/>
                    </a:cubicBezTo>
                    <a:cubicBezTo>
                      <a:pt x="70509" y="122234"/>
                      <a:pt x="61661" y="121396"/>
                      <a:pt x="53031" y="119443"/>
                    </a:cubicBezTo>
                    <a:cubicBezTo>
                      <a:pt x="44478" y="117462"/>
                      <a:pt x="36247" y="114252"/>
                      <a:pt x="28606" y="109918"/>
                    </a:cubicBezTo>
                    <a:cubicBezTo>
                      <a:pt x="20291" y="105537"/>
                      <a:pt x="13077" y="99317"/>
                      <a:pt x="7508" y="91726"/>
                    </a:cubicBezTo>
                    <a:cubicBezTo>
                      <a:pt x="3412" y="86039"/>
                      <a:pt x="1397" y="79105"/>
                      <a:pt x="1806" y="72104"/>
                    </a:cubicBezTo>
                    <a:cubicBezTo>
                      <a:pt x="2528" y="64808"/>
                      <a:pt x="5446" y="57893"/>
                      <a:pt x="10169" y="52292"/>
                    </a:cubicBezTo>
                    <a:cubicBezTo>
                      <a:pt x="15947" y="44882"/>
                      <a:pt x="22885" y="38452"/>
                      <a:pt x="30697" y="33242"/>
                    </a:cubicBezTo>
                    <a:lnTo>
                      <a:pt x="0" y="17050"/>
                    </a:lnTo>
                    <a:lnTo>
                      <a:pt x="17582" y="6763"/>
                    </a:lnTo>
                    <a:lnTo>
                      <a:pt x="47234" y="24003"/>
                    </a:lnTo>
                    <a:cubicBezTo>
                      <a:pt x="61157" y="17088"/>
                      <a:pt x="75783" y="11687"/>
                      <a:pt x="90856" y="7906"/>
                    </a:cubicBezTo>
                    <a:cubicBezTo>
                      <a:pt x="105197" y="4286"/>
                      <a:pt x="119776" y="1638"/>
                      <a:pt x="134479" y="0"/>
                    </a:cubicBezTo>
                    <a:close/>
                    <a:moveTo>
                      <a:pt x="63485" y="82391"/>
                    </a:moveTo>
                    <a:cubicBezTo>
                      <a:pt x="70157" y="86258"/>
                      <a:pt x="77864" y="87925"/>
                      <a:pt x="85534" y="87154"/>
                    </a:cubicBezTo>
                    <a:cubicBezTo>
                      <a:pt x="95817" y="85992"/>
                      <a:pt x="105948" y="83725"/>
                      <a:pt x="115756" y="80391"/>
                    </a:cubicBezTo>
                    <a:lnTo>
                      <a:pt x="68237" y="52864"/>
                    </a:lnTo>
                    <a:cubicBezTo>
                      <a:pt x="50750" y="64675"/>
                      <a:pt x="49230" y="74485"/>
                      <a:pt x="63485" y="82772"/>
                    </a:cubicBezTo>
                    <a:close/>
                    <a:moveTo>
                      <a:pt x="230372" y="96298"/>
                    </a:moveTo>
                    <a:cubicBezTo>
                      <a:pt x="223092" y="92335"/>
                      <a:pt x="214710" y="90859"/>
                      <a:pt x="206517" y="92107"/>
                    </a:cubicBezTo>
                    <a:cubicBezTo>
                      <a:pt x="195274" y="93535"/>
                      <a:pt x="184174" y="95964"/>
                      <a:pt x="173349" y="99346"/>
                    </a:cubicBezTo>
                    <a:lnTo>
                      <a:pt x="220868" y="126778"/>
                    </a:lnTo>
                    <a:cubicBezTo>
                      <a:pt x="240826" y="114776"/>
                      <a:pt x="244057" y="104680"/>
                      <a:pt x="230372" y="96679"/>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539" name="Google Shape;1539;p27"/>
            <p:cNvGrpSpPr/>
            <p:nvPr/>
          </p:nvGrpSpPr>
          <p:grpSpPr>
            <a:xfrm>
              <a:off x="4965040" y="3574128"/>
              <a:ext cx="883852" cy="621125"/>
              <a:chOff x="6774665" y="4316253"/>
              <a:chExt cx="883852" cy="621125"/>
            </a:xfrm>
          </p:grpSpPr>
          <p:sp>
            <p:nvSpPr>
              <p:cNvPr id="1540" name="Google Shape;1540;p27"/>
              <p:cNvSpPr/>
              <p:nvPr/>
            </p:nvSpPr>
            <p:spPr>
              <a:xfrm>
                <a:off x="6774665" y="442588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41" name="Google Shape;1541;p27"/>
              <p:cNvSpPr/>
              <p:nvPr/>
            </p:nvSpPr>
            <p:spPr>
              <a:xfrm>
                <a:off x="6774855" y="4568951"/>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42" name="Google Shape;1542;p27"/>
              <p:cNvSpPr/>
              <p:nvPr/>
            </p:nvSpPr>
            <p:spPr>
              <a:xfrm>
                <a:off x="7592086" y="4572000"/>
                <a:ext cx="66431" cy="157067"/>
              </a:xfrm>
              <a:custGeom>
                <a:avLst/>
                <a:gdLst/>
                <a:ahLst/>
                <a:cxnLst/>
                <a:rect l="l" t="t" r="r" b="b"/>
                <a:pathLst>
                  <a:path w="66431" h="157067" extrusionOk="0">
                    <a:moveTo>
                      <a:pt x="66431" y="0"/>
                    </a:moveTo>
                    <a:lnTo>
                      <a:pt x="66431" y="109633"/>
                    </a:lnTo>
                    <a:lnTo>
                      <a:pt x="21859" y="157067"/>
                    </a:lnTo>
                    <a:lnTo>
                      <a:pt x="0" y="31623"/>
                    </a:lnTo>
                    <a:lnTo>
                      <a:pt x="66431"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43" name="Google Shape;1543;p27"/>
              <p:cNvSpPr/>
              <p:nvPr/>
            </p:nvSpPr>
            <p:spPr>
              <a:xfrm>
                <a:off x="6774665" y="4316253"/>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44" name="Google Shape;1544;p27"/>
              <p:cNvSpPr/>
              <p:nvPr/>
            </p:nvSpPr>
            <p:spPr>
              <a:xfrm>
                <a:off x="6900380" y="4385881"/>
                <a:ext cx="632615" cy="366093"/>
              </a:xfrm>
              <a:custGeom>
                <a:avLst/>
                <a:gdLst/>
                <a:ahLst/>
                <a:cxnLst/>
                <a:rect l="l" t="t" r="r" b="b"/>
                <a:pathLst>
                  <a:path w="632615" h="366093" extrusionOk="0">
                    <a:moveTo>
                      <a:pt x="632021" y="194024"/>
                    </a:moveTo>
                    <a:cubicBezTo>
                      <a:pt x="627555" y="237077"/>
                      <a:pt x="596952" y="279749"/>
                      <a:pt x="540025" y="312515"/>
                    </a:cubicBezTo>
                    <a:cubicBezTo>
                      <a:pt x="416475" y="383953"/>
                      <a:pt x="216136" y="383953"/>
                      <a:pt x="92586" y="312515"/>
                    </a:cubicBezTo>
                    <a:cubicBezTo>
                      <a:pt x="35564" y="279559"/>
                      <a:pt x="4961" y="237077"/>
                      <a:pt x="590" y="194024"/>
                    </a:cubicBezTo>
                    <a:cubicBezTo>
                      <a:pt x="-4732" y="143637"/>
                      <a:pt x="25965" y="92107"/>
                      <a:pt x="92586" y="53721"/>
                    </a:cubicBezTo>
                    <a:cubicBezTo>
                      <a:pt x="216136" y="-17907"/>
                      <a:pt x="416475" y="-17907"/>
                      <a:pt x="540025" y="53721"/>
                    </a:cubicBezTo>
                    <a:cubicBezTo>
                      <a:pt x="606931" y="92107"/>
                      <a:pt x="637344" y="143637"/>
                      <a:pt x="632021"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45" name="Google Shape;1545;p27"/>
              <p:cNvSpPr/>
              <p:nvPr/>
            </p:nvSpPr>
            <p:spPr>
              <a:xfrm>
                <a:off x="6900970" y="4407789"/>
                <a:ext cx="631431" cy="344185"/>
              </a:xfrm>
              <a:custGeom>
                <a:avLst/>
                <a:gdLst/>
                <a:ahLst/>
                <a:cxnLst/>
                <a:rect l="l" t="t" r="r" b="b"/>
                <a:pathLst>
                  <a:path w="631431" h="344185" extrusionOk="0">
                    <a:moveTo>
                      <a:pt x="631432" y="172117"/>
                    </a:moveTo>
                    <a:cubicBezTo>
                      <a:pt x="626965" y="215170"/>
                      <a:pt x="596363" y="257842"/>
                      <a:pt x="539435" y="290608"/>
                    </a:cubicBezTo>
                    <a:cubicBezTo>
                      <a:pt x="415886" y="362045"/>
                      <a:pt x="215546" y="362045"/>
                      <a:pt x="91997" y="290608"/>
                    </a:cubicBezTo>
                    <a:cubicBezTo>
                      <a:pt x="34974" y="257651"/>
                      <a:pt x="4372" y="215170"/>
                      <a:pt x="0" y="172117"/>
                    </a:cubicBezTo>
                    <a:cubicBezTo>
                      <a:pt x="4372" y="129064"/>
                      <a:pt x="34974" y="86392"/>
                      <a:pt x="91997" y="53721"/>
                    </a:cubicBezTo>
                    <a:cubicBezTo>
                      <a:pt x="215546" y="-17907"/>
                      <a:pt x="415886" y="-17907"/>
                      <a:pt x="539435" y="53721"/>
                    </a:cubicBezTo>
                    <a:cubicBezTo>
                      <a:pt x="596838" y="86677"/>
                      <a:pt x="62696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46" name="Google Shape;1546;p27"/>
              <p:cNvSpPr/>
              <p:nvPr/>
            </p:nvSpPr>
            <p:spPr>
              <a:xfrm>
                <a:off x="7062535" y="4489799"/>
                <a:ext cx="295132" cy="185547"/>
              </a:xfrm>
              <a:custGeom>
                <a:avLst/>
                <a:gdLst/>
                <a:ahLst/>
                <a:cxnLst/>
                <a:rect l="l" t="t" r="r" b="b"/>
                <a:pathLst>
                  <a:path w="295132" h="185547" extrusionOk="0">
                    <a:moveTo>
                      <a:pt x="149494" y="30194"/>
                    </a:moveTo>
                    <a:cubicBezTo>
                      <a:pt x="145607" y="30185"/>
                      <a:pt x="141730" y="30499"/>
                      <a:pt x="137900" y="31147"/>
                    </a:cubicBezTo>
                    <a:cubicBezTo>
                      <a:pt x="132673" y="31909"/>
                      <a:pt x="126875" y="32956"/>
                      <a:pt x="120413" y="34290"/>
                    </a:cubicBezTo>
                    <a:cubicBezTo>
                      <a:pt x="113950" y="35623"/>
                      <a:pt x="107203" y="37433"/>
                      <a:pt x="100265" y="39529"/>
                    </a:cubicBezTo>
                    <a:cubicBezTo>
                      <a:pt x="93498" y="41548"/>
                      <a:pt x="86893" y="44063"/>
                      <a:pt x="80497" y="47054"/>
                    </a:cubicBezTo>
                    <a:lnTo>
                      <a:pt x="131152" y="76486"/>
                    </a:lnTo>
                    <a:lnTo>
                      <a:pt x="140656" y="73247"/>
                    </a:lnTo>
                    <a:cubicBezTo>
                      <a:pt x="153581" y="68961"/>
                      <a:pt x="165746" y="65246"/>
                      <a:pt x="177246" y="62294"/>
                    </a:cubicBezTo>
                    <a:cubicBezTo>
                      <a:pt x="187994" y="59360"/>
                      <a:pt x="199009" y="57541"/>
                      <a:pt x="210129" y="56864"/>
                    </a:cubicBezTo>
                    <a:cubicBezTo>
                      <a:pt x="220250" y="56179"/>
                      <a:pt x="230410" y="56845"/>
                      <a:pt x="240351" y="58864"/>
                    </a:cubicBezTo>
                    <a:cubicBezTo>
                      <a:pt x="250567" y="61017"/>
                      <a:pt x="260366" y="64846"/>
                      <a:pt x="269337" y="70199"/>
                    </a:cubicBezTo>
                    <a:cubicBezTo>
                      <a:pt x="278119" y="74590"/>
                      <a:pt x="285636" y="81144"/>
                      <a:pt x="291196" y="89249"/>
                    </a:cubicBezTo>
                    <a:cubicBezTo>
                      <a:pt x="294874" y="95193"/>
                      <a:pt x="296033" y="102356"/>
                      <a:pt x="294427" y="109156"/>
                    </a:cubicBezTo>
                    <a:cubicBezTo>
                      <a:pt x="292251" y="116624"/>
                      <a:pt x="288155" y="123397"/>
                      <a:pt x="282547" y="128778"/>
                    </a:cubicBezTo>
                    <a:cubicBezTo>
                      <a:pt x="275553" y="135789"/>
                      <a:pt x="267769" y="141961"/>
                      <a:pt x="259358" y="147161"/>
                    </a:cubicBezTo>
                    <a:lnTo>
                      <a:pt x="291671" y="166211"/>
                    </a:lnTo>
                    <a:lnTo>
                      <a:pt x="273709" y="176213"/>
                    </a:lnTo>
                    <a:lnTo>
                      <a:pt x="241111" y="157163"/>
                    </a:lnTo>
                    <a:cubicBezTo>
                      <a:pt x="225591" y="164868"/>
                      <a:pt x="209359" y="171022"/>
                      <a:pt x="192642" y="175546"/>
                    </a:cubicBezTo>
                    <a:cubicBezTo>
                      <a:pt x="175155" y="180385"/>
                      <a:pt x="157288" y="183728"/>
                      <a:pt x="139230" y="185547"/>
                    </a:cubicBezTo>
                    <a:lnTo>
                      <a:pt x="122123" y="154972"/>
                    </a:lnTo>
                    <a:cubicBezTo>
                      <a:pt x="126894" y="154848"/>
                      <a:pt x="131656" y="154467"/>
                      <a:pt x="136379" y="153829"/>
                    </a:cubicBezTo>
                    <a:cubicBezTo>
                      <a:pt x="143536" y="153019"/>
                      <a:pt x="150644" y="151810"/>
                      <a:pt x="157668" y="150209"/>
                    </a:cubicBezTo>
                    <a:cubicBezTo>
                      <a:pt x="165556" y="148495"/>
                      <a:pt x="173824" y="146399"/>
                      <a:pt x="182568" y="143828"/>
                    </a:cubicBezTo>
                    <a:cubicBezTo>
                      <a:pt x="191055" y="141246"/>
                      <a:pt x="199342" y="138065"/>
                      <a:pt x="207372" y="134303"/>
                    </a:cubicBezTo>
                    <a:lnTo>
                      <a:pt x="156812" y="105061"/>
                    </a:lnTo>
                    <a:lnTo>
                      <a:pt x="150255" y="107347"/>
                    </a:lnTo>
                    <a:lnTo>
                      <a:pt x="143317" y="109442"/>
                    </a:lnTo>
                    <a:cubicBezTo>
                      <a:pt x="130582" y="113633"/>
                      <a:pt x="118987" y="116967"/>
                      <a:pt x="108343" y="118967"/>
                    </a:cubicBezTo>
                    <a:cubicBezTo>
                      <a:pt x="98545" y="121244"/>
                      <a:pt x="88556" y="122587"/>
                      <a:pt x="78501" y="122968"/>
                    </a:cubicBezTo>
                    <a:cubicBezTo>
                      <a:pt x="69691" y="123282"/>
                      <a:pt x="60872" y="122454"/>
                      <a:pt x="52271" y="120491"/>
                    </a:cubicBezTo>
                    <a:cubicBezTo>
                      <a:pt x="43698" y="118548"/>
                      <a:pt x="35468" y="115338"/>
                      <a:pt x="27846" y="110966"/>
                    </a:cubicBezTo>
                    <a:cubicBezTo>
                      <a:pt x="19511" y="106613"/>
                      <a:pt x="12288" y="100384"/>
                      <a:pt x="6748" y="92773"/>
                    </a:cubicBezTo>
                    <a:cubicBezTo>
                      <a:pt x="2585" y="87116"/>
                      <a:pt x="561" y="80163"/>
                      <a:pt x="1045" y="73152"/>
                    </a:cubicBezTo>
                    <a:cubicBezTo>
                      <a:pt x="1787" y="65856"/>
                      <a:pt x="4704" y="58950"/>
                      <a:pt x="9409" y="53340"/>
                    </a:cubicBezTo>
                    <a:cubicBezTo>
                      <a:pt x="15197" y="45929"/>
                      <a:pt x="22125" y="39500"/>
                      <a:pt x="29937" y="34290"/>
                    </a:cubicBezTo>
                    <a:lnTo>
                      <a:pt x="0" y="16954"/>
                    </a:lnTo>
                    <a:lnTo>
                      <a:pt x="17582" y="6763"/>
                    </a:lnTo>
                    <a:lnTo>
                      <a:pt x="47234" y="23908"/>
                    </a:lnTo>
                    <a:cubicBezTo>
                      <a:pt x="61157" y="17021"/>
                      <a:pt x="75783" y="11649"/>
                      <a:pt x="90856" y="7906"/>
                    </a:cubicBezTo>
                    <a:cubicBezTo>
                      <a:pt x="105188" y="4239"/>
                      <a:pt x="119767" y="1591"/>
                      <a:pt x="134479" y="0"/>
                    </a:cubicBezTo>
                    <a:close/>
                    <a:moveTo>
                      <a:pt x="63105" y="83629"/>
                    </a:moveTo>
                    <a:cubicBezTo>
                      <a:pt x="69786" y="87459"/>
                      <a:pt x="77494" y="89116"/>
                      <a:pt x="85154" y="88392"/>
                    </a:cubicBezTo>
                    <a:cubicBezTo>
                      <a:pt x="95437" y="87182"/>
                      <a:pt x="105568" y="84877"/>
                      <a:pt x="115376" y="81534"/>
                    </a:cubicBezTo>
                    <a:lnTo>
                      <a:pt x="67857" y="54007"/>
                    </a:lnTo>
                    <a:cubicBezTo>
                      <a:pt x="50370" y="65437"/>
                      <a:pt x="48849" y="75343"/>
                      <a:pt x="63105" y="83629"/>
                    </a:cubicBezTo>
                    <a:close/>
                    <a:moveTo>
                      <a:pt x="229991" y="97536"/>
                    </a:moveTo>
                    <a:cubicBezTo>
                      <a:pt x="222693" y="93612"/>
                      <a:pt x="214339" y="92107"/>
                      <a:pt x="206137" y="93250"/>
                    </a:cubicBezTo>
                    <a:cubicBezTo>
                      <a:pt x="194894" y="94755"/>
                      <a:pt x="183803" y="97212"/>
                      <a:pt x="172969" y="100584"/>
                    </a:cubicBezTo>
                    <a:lnTo>
                      <a:pt x="220488" y="127921"/>
                    </a:lnTo>
                    <a:cubicBezTo>
                      <a:pt x="240446" y="115634"/>
                      <a:pt x="243677" y="105442"/>
                      <a:pt x="229991" y="9753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47" name="Google Shape;1547;p27"/>
              <p:cNvSpPr/>
              <p:nvPr/>
            </p:nvSpPr>
            <p:spPr>
              <a:xfrm>
                <a:off x="7184658" y="4627816"/>
                <a:ext cx="19482" cy="25431"/>
              </a:xfrm>
              <a:custGeom>
                <a:avLst/>
                <a:gdLst/>
                <a:ahLst/>
                <a:cxnLst/>
                <a:rect l="l" t="t" r="r" b="b"/>
                <a:pathLst>
                  <a:path w="19482" h="25431" extrusionOk="0">
                    <a:moveTo>
                      <a:pt x="0" y="17145"/>
                    </a:moveTo>
                    <a:cubicBezTo>
                      <a:pt x="285" y="11430"/>
                      <a:pt x="285" y="5715"/>
                      <a:pt x="0" y="0"/>
                    </a:cubicBezTo>
                    <a:lnTo>
                      <a:pt x="19483" y="12478"/>
                    </a:lnTo>
                    <a:lnTo>
                      <a:pt x="11024" y="25432"/>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48" name="Google Shape;1548;p27"/>
              <p:cNvSpPr/>
              <p:nvPr/>
            </p:nvSpPr>
            <p:spPr>
              <a:xfrm>
                <a:off x="7311819" y="4638675"/>
                <a:ext cx="42101" cy="19716"/>
              </a:xfrm>
              <a:custGeom>
                <a:avLst/>
                <a:gdLst/>
                <a:ahLst/>
                <a:cxnLst/>
                <a:rect l="l" t="t" r="r" b="b"/>
                <a:pathLst>
                  <a:path w="42101" h="19716" extrusionOk="0">
                    <a:moveTo>
                      <a:pt x="42102" y="17145"/>
                    </a:moveTo>
                    <a:lnTo>
                      <a:pt x="42102" y="0"/>
                    </a:lnTo>
                    <a:lnTo>
                      <a:pt x="0" y="3238"/>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49" name="Google Shape;1549;p27"/>
              <p:cNvSpPr/>
              <p:nvPr/>
            </p:nvSpPr>
            <p:spPr>
              <a:xfrm>
                <a:off x="7325980" y="4575428"/>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50" name="Google Shape;1550;p27"/>
              <p:cNvSpPr/>
              <p:nvPr/>
            </p:nvSpPr>
            <p:spPr>
              <a:xfrm>
                <a:off x="7227140" y="4581810"/>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51" name="Google Shape;1551;p27"/>
              <p:cNvSpPr/>
              <p:nvPr/>
            </p:nvSpPr>
            <p:spPr>
              <a:xfrm>
                <a:off x="7130487" y="4526660"/>
                <a:ext cx="59018" cy="38957"/>
              </a:xfrm>
              <a:custGeom>
                <a:avLst/>
                <a:gdLst/>
                <a:ahLst/>
                <a:cxnLst/>
                <a:rect l="l" t="t" r="r" b="b"/>
                <a:pathLst>
                  <a:path w="59018" h="38957" extrusionOk="0">
                    <a:moveTo>
                      <a:pt x="0" y="11144"/>
                    </a:moveTo>
                    <a:lnTo>
                      <a:pt x="49040" y="38957"/>
                    </a:lnTo>
                    <a:lnTo>
                      <a:pt x="59018" y="31623"/>
                    </a:lnTo>
                    <a:cubicBezTo>
                      <a:pt x="59018" y="31623"/>
                      <a:pt x="52841" y="24575"/>
                      <a:pt x="52461" y="23908"/>
                    </a:cubicBezTo>
                    <a:cubicBezTo>
                      <a:pt x="48042" y="18898"/>
                      <a:pt x="42881" y="14592"/>
                      <a:pt x="37160" y="11144"/>
                    </a:cubicBezTo>
                    <a:cubicBezTo>
                      <a:pt x="33548" y="10382"/>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52" name="Google Shape;1552;p27"/>
              <p:cNvSpPr/>
              <p:nvPr/>
            </p:nvSpPr>
            <p:spPr>
              <a:xfrm>
                <a:off x="7184753" y="4495514"/>
                <a:ext cx="27275" cy="24479"/>
              </a:xfrm>
              <a:custGeom>
                <a:avLst/>
                <a:gdLst/>
                <a:ahLst/>
                <a:cxnLst/>
                <a:rect l="l" t="t" r="r" b="b"/>
                <a:pathLst>
                  <a:path w="27275" h="24479" extrusionOk="0">
                    <a:moveTo>
                      <a:pt x="27276" y="24479"/>
                    </a:moveTo>
                    <a:lnTo>
                      <a:pt x="27276" y="7334"/>
                    </a:lnTo>
                    <a:lnTo>
                      <a:pt x="4752" y="0"/>
                    </a:lnTo>
                    <a:lnTo>
                      <a:pt x="0" y="13526"/>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53" name="Google Shape;1553;p27"/>
              <p:cNvSpPr/>
              <p:nvPr/>
            </p:nvSpPr>
            <p:spPr>
              <a:xfrm>
                <a:off x="7062535" y="4490466"/>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54" name="Google Shape;1554;p27"/>
              <p:cNvSpPr/>
              <p:nvPr/>
            </p:nvSpPr>
            <p:spPr>
              <a:xfrm>
                <a:off x="7063485" y="4547997"/>
                <a:ext cx="29937" cy="30289"/>
              </a:xfrm>
              <a:custGeom>
                <a:avLst/>
                <a:gdLst/>
                <a:ahLst/>
                <a:cxnLst/>
                <a:rect l="l" t="t" r="r" b="b"/>
                <a:pathLst>
                  <a:path w="29937" h="30289" extrusionOk="0">
                    <a:moveTo>
                      <a:pt x="0" y="17907"/>
                    </a:moveTo>
                    <a:lnTo>
                      <a:pt x="0" y="0"/>
                    </a:lnTo>
                    <a:lnTo>
                      <a:pt x="29937"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55" name="Google Shape;1555;p27"/>
              <p:cNvSpPr/>
              <p:nvPr/>
            </p:nvSpPr>
            <p:spPr>
              <a:xfrm>
                <a:off x="7062535" y="4472654"/>
                <a:ext cx="295233" cy="185546"/>
              </a:xfrm>
              <a:custGeom>
                <a:avLst/>
                <a:gdLst/>
                <a:ahLst/>
                <a:cxnLst/>
                <a:rect l="l" t="t" r="r" b="b"/>
                <a:pathLst>
                  <a:path w="295233" h="185546" extrusionOk="0">
                    <a:moveTo>
                      <a:pt x="149494" y="30194"/>
                    </a:moveTo>
                    <a:cubicBezTo>
                      <a:pt x="145607" y="30185"/>
                      <a:pt x="141730" y="30499"/>
                      <a:pt x="137900" y="31147"/>
                    </a:cubicBezTo>
                    <a:cubicBezTo>
                      <a:pt x="132673" y="31909"/>
                      <a:pt x="126875" y="32956"/>
                      <a:pt x="120413" y="34290"/>
                    </a:cubicBezTo>
                    <a:cubicBezTo>
                      <a:pt x="113950" y="35623"/>
                      <a:pt x="107203" y="37338"/>
                      <a:pt x="100265" y="39433"/>
                    </a:cubicBezTo>
                    <a:cubicBezTo>
                      <a:pt x="93498" y="41481"/>
                      <a:pt x="86893" y="44034"/>
                      <a:pt x="80497" y="47054"/>
                    </a:cubicBezTo>
                    <a:lnTo>
                      <a:pt x="131247" y="76390"/>
                    </a:lnTo>
                    <a:lnTo>
                      <a:pt x="140751" y="73247"/>
                    </a:lnTo>
                    <a:cubicBezTo>
                      <a:pt x="153676" y="68866"/>
                      <a:pt x="165841" y="65246"/>
                      <a:pt x="177340" y="62198"/>
                    </a:cubicBezTo>
                    <a:cubicBezTo>
                      <a:pt x="188108" y="59360"/>
                      <a:pt x="199114" y="57540"/>
                      <a:pt x="210224" y="56769"/>
                    </a:cubicBezTo>
                    <a:cubicBezTo>
                      <a:pt x="220345" y="56159"/>
                      <a:pt x="230505" y="56864"/>
                      <a:pt x="240446" y="58864"/>
                    </a:cubicBezTo>
                    <a:cubicBezTo>
                      <a:pt x="250643" y="61036"/>
                      <a:pt x="260432" y="64827"/>
                      <a:pt x="269432" y="70104"/>
                    </a:cubicBezTo>
                    <a:cubicBezTo>
                      <a:pt x="278204" y="74504"/>
                      <a:pt x="285731" y="81058"/>
                      <a:pt x="291291" y="89154"/>
                    </a:cubicBezTo>
                    <a:cubicBezTo>
                      <a:pt x="294978" y="95088"/>
                      <a:pt x="296138" y="102260"/>
                      <a:pt x="294522" y="109061"/>
                    </a:cubicBezTo>
                    <a:cubicBezTo>
                      <a:pt x="292327" y="116519"/>
                      <a:pt x="288231" y="123282"/>
                      <a:pt x="282643" y="128683"/>
                    </a:cubicBezTo>
                    <a:cubicBezTo>
                      <a:pt x="275667" y="135684"/>
                      <a:pt x="267883" y="141827"/>
                      <a:pt x="259453" y="146971"/>
                    </a:cubicBezTo>
                    <a:lnTo>
                      <a:pt x="291766" y="166021"/>
                    </a:lnTo>
                    <a:lnTo>
                      <a:pt x="273709" y="176213"/>
                    </a:lnTo>
                    <a:lnTo>
                      <a:pt x="241111" y="157163"/>
                    </a:lnTo>
                    <a:cubicBezTo>
                      <a:pt x="225591" y="164830"/>
                      <a:pt x="209359" y="170955"/>
                      <a:pt x="192642" y="175450"/>
                    </a:cubicBezTo>
                    <a:cubicBezTo>
                      <a:pt x="175164" y="180365"/>
                      <a:pt x="157297" y="183737"/>
                      <a:pt x="139230" y="185547"/>
                    </a:cubicBezTo>
                    <a:lnTo>
                      <a:pt x="122123" y="154972"/>
                    </a:lnTo>
                    <a:cubicBezTo>
                      <a:pt x="126894" y="154848"/>
                      <a:pt x="131656" y="154467"/>
                      <a:pt x="136379" y="153829"/>
                    </a:cubicBezTo>
                    <a:cubicBezTo>
                      <a:pt x="142747" y="153067"/>
                      <a:pt x="149875" y="151924"/>
                      <a:pt x="157668" y="150209"/>
                    </a:cubicBezTo>
                    <a:cubicBezTo>
                      <a:pt x="165461" y="148495"/>
                      <a:pt x="173824" y="146304"/>
                      <a:pt x="182568" y="143828"/>
                    </a:cubicBezTo>
                    <a:cubicBezTo>
                      <a:pt x="191064" y="141284"/>
                      <a:pt x="199361" y="138103"/>
                      <a:pt x="207372" y="134303"/>
                    </a:cubicBezTo>
                    <a:lnTo>
                      <a:pt x="156812" y="105156"/>
                    </a:lnTo>
                    <a:lnTo>
                      <a:pt x="150255" y="107442"/>
                    </a:lnTo>
                    <a:lnTo>
                      <a:pt x="143317" y="109538"/>
                    </a:lnTo>
                    <a:cubicBezTo>
                      <a:pt x="130582" y="113729"/>
                      <a:pt x="118987" y="116967"/>
                      <a:pt x="108343" y="119063"/>
                    </a:cubicBezTo>
                    <a:cubicBezTo>
                      <a:pt x="98545" y="121339"/>
                      <a:pt x="88556" y="122682"/>
                      <a:pt x="78501" y="123063"/>
                    </a:cubicBezTo>
                    <a:cubicBezTo>
                      <a:pt x="69682" y="123425"/>
                      <a:pt x="60862" y="122587"/>
                      <a:pt x="52271" y="120587"/>
                    </a:cubicBezTo>
                    <a:cubicBezTo>
                      <a:pt x="43698" y="118653"/>
                      <a:pt x="35468" y="115433"/>
                      <a:pt x="27846" y="111062"/>
                    </a:cubicBezTo>
                    <a:cubicBezTo>
                      <a:pt x="19511" y="106709"/>
                      <a:pt x="12288" y="100479"/>
                      <a:pt x="6748" y="92869"/>
                    </a:cubicBezTo>
                    <a:cubicBezTo>
                      <a:pt x="2604" y="87201"/>
                      <a:pt x="579" y="80258"/>
                      <a:pt x="1045" y="73247"/>
                    </a:cubicBezTo>
                    <a:cubicBezTo>
                      <a:pt x="1767" y="65951"/>
                      <a:pt x="4685" y="59036"/>
                      <a:pt x="9409" y="53435"/>
                    </a:cubicBezTo>
                    <a:cubicBezTo>
                      <a:pt x="15197" y="46025"/>
                      <a:pt x="22125" y="39595"/>
                      <a:pt x="29937" y="34385"/>
                    </a:cubicBezTo>
                    <a:lnTo>
                      <a:pt x="0" y="17050"/>
                    </a:lnTo>
                    <a:lnTo>
                      <a:pt x="17582" y="6858"/>
                    </a:lnTo>
                    <a:lnTo>
                      <a:pt x="47234" y="24003"/>
                    </a:lnTo>
                    <a:cubicBezTo>
                      <a:pt x="61157" y="17088"/>
                      <a:pt x="75783" y="11687"/>
                      <a:pt x="90856" y="7906"/>
                    </a:cubicBezTo>
                    <a:cubicBezTo>
                      <a:pt x="105207" y="4324"/>
                      <a:pt x="119785" y="1686"/>
                      <a:pt x="134479" y="0"/>
                    </a:cubicBezTo>
                    <a:close/>
                    <a:moveTo>
                      <a:pt x="63105" y="83534"/>
                    </a:moveTo>
                    <a:cubicBezTo>
                      <a:pt x="69777" y="87401"/>
                      <a:pt x="77484" y="89068"/>
                      <a:pt x="85154" y="88297"/>
                    </a:cubicBezTo>
                    <a:cubicBezTo>
                      <a:pt x="95437" y="87125"/>
                      <a:pt x="105568" y="84858"/>
                      <a:pt x="115376" y="81534"/>
                    </a:cubicBezTo>
                    <a:lnTo>
                      <a:pt x="67857" y="54007"/>
                    </a:lnTo>
                    <a:cubicBezTo>
                      <a:pt x="50370" y="65437"/>
                      <a:pt x="48849" y="75343"/>
                      <a:pt x="63105" y="83534"/>
                    </a:cubicBezTo>
                    <a:close/>
                    <a:moveTo>
                      <a:pt x="229991" y="97536"/>
                    </a:moveTo>
                    <a:cubicBezTo>
                      <a:pt x="222721" y="93536"/>
                      <a:pt x="214339" y="92030"/>
                      <a:pt x="206137" y="93250"/>
                    </a:cubicBezTo>
                    <a:cubicBezTo>
                      <a:pt x="194884" y="94707"/>
                      <a:pt x="183784" y="97164"/>
                      <a:pt x="172969" y="100584"/>
                    </a:cubicBezTo>
                    <a:lnTo>
                      <a:pt x="220488" y="127921"/>
                    </a:lnTo>
                    <a:cubicBezTo>
                      <a:pt x="240512" y="115224"/>
                      <a:pt x="243677" y="105089"/>
                      <a:pt x="229991"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556" name="Google Shape;1556;p27"/>
            <p:cNvGrpSpPr/>
            <p:nvPr/>
          </p:nvGrpSpPr>
          <p:grpSpPr>
            <a:xfrm>
              <a:off x="4965040" y="3430682"/>
              <a:ext cx="883852" cy="621125"/>
              <a:chOff x="6774665" y="4172807"/>
              <a:chExt cx="883852" cy="621125"/>
            </a:xfrm>
          </p:grpSpPr>
          <p:sp>
            <p:nvSpPr>
              <p:cNvPr id="1557" name="Google Shape;1557;p27"/>
              <p:cNvSpPr/>
              <p:nvPr/>
            </p:nvSpPr>
            <p:spPr>
              <a:xfrm>
                <a:off x="6774665" y="4282440"/>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2"/>
                      <a:pt x="197857" y="0"/>
                      <a:pt x="441926" y="0"/>
                    </a:cubicBezTo>
                    <a:cubicBezTo>
                      <a:pt x="685995" y="0"/>
                      <a:pt x="883852" y="114502"/>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58" name="Google Shape;1558;p27"/>
              <p:cNvSpPr/>
              <p:nvPr/>
            </p:nvSpPr>
            <p:spPr>
              <a:xfrm>
                <a:off x="6774855" y="4425505"/>
                <a:ext cx="87339" cy="116490"/>
              </a:xfrm>
              <a:custGeom>
                <a:avLst/>
                <a:gdLst/>
                <a:ahLst/>
                <a:cxnLst/>
                <a:rect l="l" t="t" r="r" b="b"/>
                <a:pathLst>
                  <a:path w="87339" h="116490" extrusionOk="0">
                    <a:moveTo>
                      <a:pt x="0" y="116491"/>
                    </a:moveTo>
                    <a:lnTo>
                      <a:pt x="0" y="0"/>
                    </a:lnTo>
                    <a:lnTo>
                      <a:pt x="87340" y="77914"/>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59" name="Google Shape;1559;p27"/>
              <p:cNvSpPr/>
              <p:nvPr/>
            </p:nvSpPr>
            <p:spPr>
              <a:xfrm>
                <a:off x="7592086" y="4428553"/>
                <a:ext cx="66431" cy="157067"/>
              </a:xfrm>
              <a:custGeom>
                <a:avLst/>
                <a:gdLst/>
                <a:ahLst/>
                <a:cxnLst/>
                <a:rect l="l" t="t" r="r" b="b"/>
                <a:pathLst>
                  <a:path w="66431" h="157067" extrusionOk="0">
                    <a:moveTo>
                      <a:pt x="66431" y="0"/>
                    </a:moveTo>
                    <a:lnTo>
                      <a:pt x="66431" y="109538"/>
                    </a:lnTo>
                    <a:lnTo>
                      <a:pt x="21859" y="157067"/>
                    </a:lnTo>
                    <a:lnTo>
                      <a:pt x="0" y="31623"/>
                    </a:lnTo>
                    <a:lnTo>
                      <a:pt x="66431"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0" name="Google Shape;1560;p27"/>
              <p:cNvSpPr/>
              <p:nvPr/>
            </p:nvSpPr>
            <p:spPr>
              <a:xfrm>
                <a:off x="6774665" y="4172807"/>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1" name="Google Shape;1561;p27"/>
              <p:cNvSpPr/>
              <p:nvPr/>
            </p:nvSpPr>
            <p:spPr>
              <a:xfrm>
                <a:off x="6900380" y="4242411"/>
                <a:ext cx="632615" cy="366117"/>
              </a:xfrm>
              <a:custGeom>
                <a:avLst/>
                <a:gdLst/>
                <a:ahLst/>
                <a:cxnLst/>
                <a:rect l="l" t="t" r="r" b="b"/>
                <a:pathLst>
                  <a:path w="632615" h="366117" extrusionOk="0">
                    <a:moveTo>
                      <a:pt x="632021" y="194048"/>
                    </a:moveTo>
                    <a:cubicBezTo>
                      <a:pt x="627555" y="237101"/>
                      <a:pt x="596952" y="279773"/>
                      <a:pt x="540025" y="312539"/>
                    </a:cubicBezTo>
                    <a:cubicBezTo>
                      <a:pt x="416475" y="383977"/>
                      <a:pt x="216136" y="383977"/>
                      <a:pt x="92586" y="312539"/>
                    </a:cubicBezTo>
                    <a:cubicBezTo>
                      <a:pt x="35564" y="279583"/>
                      <a:pt x="4961" y="237101"/>
                      <a:pt x="590" y="194048"/>
                    </a:cubicBezTo>
                    <a:cubicBezTo>
                      <a:pt x="-4732" y="143661"/>
                      <a:pt x="25965" y="92131"/>
                      <a:pt x="92586" y="53650"/>
                    </a:cubicBezTo>
                    <a:cubicBezTo>
                      <a:pt x="216136" y="-17883"/>
                      <a:pt x="416475" y="-17883"/>
                      <a:pt x="540025" y="53650"/>
                    </a:cubicBezTo>
                    <a:cubicBezTo>
                      <a:pt x="606931" y="92131"/>
                      <a:pt x="637344" y="143661"/>
                      <a:pt x="632021"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2" name="Google Shape;1562;p27"/>
              <p:cNvSpPr/>
              <p:nvPr/>
            </p:nvSpPr>
            <p:spPr>
              <a:xfrm>
                <a:off x="6900970" y="4264342"/>
                <a:ext cx="631431" cy="344185"/>
              </a:xfrm>
              <a:custGeom>
                <a:avLst/>
                <a:gdLst/>
                <a:ahLst/>
                <a:cxnLst/>
                <a:rect l="l" t="t" r="r" b="b"/>
                <a:pathLst>
                  <a:path w="631431" h="344185" extrusionOk="0">
                    <a:moveTo>
                      <a:pt x="631432" y="172117"/>
                    </a:moveTo>
                    <a:cubicBezTo>
                      <a:pt x="626965" y="215170"/>
                      <a:pt x="596363" y="257842"/>
                      <a:pt x="539435" y="290608"/>
                    </a:cubicBezTo>
                    <a:cubicBezTo>
                      <a:pt x="415886" y="362045"/>
                      <a:pt x="215546" y="362045"/>
                      <a:pt x="91997" y="290608"/>
                    </a:cubicBezTo>
                    <a:cubicBezTo>
                      <a:pt x="34974" y="257651"/>
                      <a:pt x="4372" y="215170"/>
                      <a:pt x="0" y="172117"/>
                    </a:cubicBezTo>
                    <a:cubicBezTo>
                      <a:pt x="4372" y="129064"/>
                      <a:pt x="34974" y="86392"/>
                      <a:pt x="91997" y="53721"/>
                    </a:cubicBezTo>
                    <a:cubicBezTo>
                      <a:pt x="215546" y="-17907"/>
                      <a:pt x="415886" y="-17907"/>
                      <a:pt x="539435" y="53721"/>
                    </a:cubicBezTo>
                    <a:cubicBezTo>
                      <a:pt x="596838" y="86677"/>
                      <a:pt x="626965" y="129064"/>
                      <a:pt x="631432"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3" name="Google Shape;1563;p27"/>
              <p:cNvSpPr/>
              <p:nvPr/>
            </p:nvSpPr>
            <p:spPr>
              <a:xfrm>
                <a:off x="7062535" y="4346352"/>
                <a:ext cx="295228" cy="185547"/>
              </a:xfrm>
              <a:custGeom>
                <a:avLst/>
                <a:gdLst/>
                <a:ahLst/>
                <a:cxnLst/>
                <a:rect l="l" t="t" r="r" b="b"/>
                <a:pathLst>
                  <a:path w="295228" h="185547" extrusionOk="0">
                    <a:moveTo>
                      <a:pt x="149494" y="30194"/>
                    </a:moveTo>
                    <a:cubicBezTo>
                      <a:pt x="145607" y="30185"/>
                      <a:pt x="141730" y="30499"/>
                      <a:pt x="137900" y="31147"/>
                    </a:cubicBezTo>
                    <a:cubicBezTo>
                      <a:pt x="132673" y="31909"/>
                      <a:pt x="126875" y="32956"/>
                      <a:pt x="120413" y="34290"/>
                    </a:cubicBezTo>
                    <a:cubicBezTo>
                      <a:pt x="113950" y="35623"/>
                      <a:pt x="107203" y="37433"/>
                      <a:pt x="100265" y="39529"/>
                    </a:cubicBezTo>
                    <a:cubicBezTo>
                      <a:pt x="93498" y="41548"/>
                      <a:pt x="86893" y="44063"/>
                      <a:pt x="80497" y="47054"/>
                    </a:cubicBezTo>
                    <a:lnTo>
                      <a:pt x="131247" y="76486"/>
                    </a:lnTo>
                    <a:lnTo>
                      <a:pt x="140751" y="73247"/>
                    </a:lnTo>
                    <a:cubicBezTo>
                      <a:pt x="153676" y="68961"/>
                      <a:pt x="165841" y="65246"/>
                      <a:pt x="177340" y="62294"/>
                    </a:cubicBezTo>
                    <a:cubicBezTo>
                      <a:pt x="188089" y="59360"/>
                      <a:pt x="199104" y="57541"/>
                      <a:pt x="210224" y="56864"/>
                    </a:cubicBezTo>
                    <a:cubicBezTo>
                      <a:pt x="220345" y="56179"/>
                      <a:pt x="230505" y="56845"/>
                      <a:pt x="240446" y="58864"/>
                    </a:cubicBezTo>
                    <a:cubicBezTo>
                      <a:pt x="250662" y="61017"/>
                      <a:pt x="260461" y="64846"/>
                      <a:pt x="269432" y="70199"/>
                    </a:cubicBezTo>
                    <a:cubicBezTo>
                      <a:pt x="278214" y="74590"/>
                      <a:pt x="285731" y="81144"/>
                      <a:pt x="291291" y="89249"/>
                    </a:cubicBezTo>
                    <a:cubicBezTo>
                      <a:pt x="294969" y="95193"/>
                      <a:pt x="296128" y="102356"/>
                      <a:pt x="294522" y="109156"/>
                    </a:cubicBezTo>
                    <a:cubicBezTo>
                      <a:pt x="292346" y="116624"/>
                      <a:pt x="288250" y="123397"/>
                      <a:pt x="282643" y="128778"/>
                    </a:cubicBezTo>
                    <a:cubicBezTo>
                      <a:pt x="275648" y="135789"/>
                      <a:pt x="267864" y="141961"/>
                      <a:pt x="259453" y="147161"/>
                    </a:cubicBezTo>
                    <a:lnTo>
                      <a:pt x="291766" y="166211"/>
                    </a:lnTo>
                    <a:lnTo>
                      <a:pt x="273709" y="176213"/>
                    </a:lnTo>
                    <a:lnTo>
                      <a:pt x="241111" y="157163"/>
                    </a:lnTo>
                    <a:cubicBezTo>
                      <a:pt x="225591" y="164868"/>
                      <a:pt x="209359" y="171022"/>
                      <a:pt x="192642" y="175546"/>
                    </a:cubicBezTo>
                    <a:cubicBezTo>
                      <a:pt x="175155" y="180384"/>
                      <a:pt x="157288" y="183728"/>
                      <a:pt x="139230" y="185547"/>
                    </a:cubicBezTo>
                    <a:lnTo>
                      <a:pt x="122123" y="154972"/>
                    </a:lnTo>
                    <a:cubicBezTo>
                      <a:pt x="126894" y="154848"/>
                      <a:pt x="131656" y="154467"/>
                      <a:pt x="136379" y="153829"/>
                    </a:cubicBezTo>
                    <a:cubicBezTo>
                      <a:pt x="143536" y="153019"/>
                      <a:pt x="150644" y="151809"/>
                      <a:pt x="157668" y="150209"/>
                    </a:cubicBezTo>
                    <a:cubicBezTo>
                      <a:pt x="165556" y="148495"/>
                      <a:pt x="173824" y="146399"/>
                      <a:pt x="182568" y="143828"/>
                    </a:cubicBezTo>
                    <a:cubicBezTo>
                      <a:pt x="191055" y="141246"/>
                      <a:pt x="199342" y="138065"/>
                      <a:pt x="207372" y="134303"/>
                    </a:cubicBezTo>
                    <a:lnTo>
                      <a:pt x="156812" y="105061"/>
                    </a:lnTo>
                    <a:lnTo>
                      <a:pt x="150255" y="107347"/>
                    </a:lnTo>
                    <a:lnTo>
                      <a:pt x="143317" y="109442"/>
                    </a:lnTo>
                    <a:cubicBezTo>
                      <a:pt x="130582" y="113633"/>
                      <a:pt x="118987" y="116967"/>
                      <a:pt x="108343" y="118967"/>
                    </a:cubicBezTo>
                    <a:cubicBezTo>
                      <a:pt x="98545" y="121244"/>
                      <a:pt x="88556" y="122587"/>
                      <a:pt x="78501" y="122968"/>
                    </a:cubicBezTo>
                    <a:cubicBezTo>
                      <a:pt x="69691" y="123282"/>
                      <a:pt x="60872" y="122453"/>
                      <a:pt x="52271" y="120491"/>
                    </a:cubicBezTo>
                    <a:cubicBezTo>
                      <a:pt x="43698" y="118548"/>
                      <a:pt x="35468" y="115338"/>
                      <a:pt x="27846" y="110966"/>
                    </a:cubicBezTo>
                    <a:cubicBezTo>
                      <a:pt x="19511" y="106613"/>
                      <a:pt x="12288" y="100384"/>
                      <a:pt x="6748" y="92773"/>
                    </a:cubicBezTo>
                    <a:cubicBezTo>
                      <a:pt x="2585" y="87116"/>
                      <a:pt x="561" y="80163"/>
                      <a:pt x="1045" y="73152"/>
                    </a:cubicBezTo>
                    <a:cubicBezTo>
                      <a:pt x="1787" y="65856"/>
                      <a:pt x="4704" y="58950"/>
                      <a:pt x="9409" y="53340"/>
                    </a:cubicBezTo>
                    <a:cubicBezTo>
                      <a:pt x="15197" y="45929"/>
                      <a:pt x="22125" y="39500"/>
                      <a:pt x="29937" y="34290"/>
                    </a:cubicBezTo>
                    <a:lnTo>
                      <a:pt x="0" y="16954"/>
                    </a:lnTo>
                    <a:lnTo>
                      <a:pt x="17582" y="6763"/>
                    </a:lnTo>
                    <a:lnTo>
                      <a:pt x="47234" y="23908"/>
                    </a:lnTo>
                    <a:cubicBezTo>
                      <a:pt x="61157" y="17021"/>
                      <a:pt x="75783" y="11649"/>
                      <a:pt x="90856" y="7906"/>
                    </a:cubicBezTo>
                    <a:cubicBezTo>
                      <a:pt x="105188" y="4239"/>
                      <a:pt x="119767" y="1591"/>
                      <a:pt x="134479" y="0"/>
                    </a:cubicBezTo>
                    <a:close/>
                    <a:moveTo>
                      <a:pt x="63105" y="83629"/>
                    </a:moveTo>
                    <a:cubicBezTo>
                      <a:pt x="69786" y="87459"/>
                      <a:pt x="77494" y="89116"/>
                      <a:pt x="85154" y="88392"/>
                    </a:cubicBezTo>
                    <a:cubicBezTo>
                      <a:pt x="95437" y="87182"/>
                      <a:pt x="105568" y="84877"/>
                      <a:pt x="115376" y="81534"/>
                    </a:cubicBezTo>
                    <a:lnTo>
                      <a:pt x="67857" y="54007"/>
                    </a:lnTo>
                    <a:cubicBezTo>
                      <a:pt x="50370" y="65437"/>
                      <a:pt x="48849" y="75343"/>
                      <a:pt x="63105" y="83629"/>
                    </a:cubicBezTo>
                    <a:close/>
                    <a:moveTo>
                      <a:pt x="229991" y="97536"/>
                    </a:moveTo>
                    <a:cubicBezTo>
                      <a:pt x="222721" y="93536"/>
                      <a:pt x="214339" y="92030"/>
                      <a:pt x="206137" y="93250"/>
                    </a:cubicBezTo>
                    <a:cubicBezTo>
                      <a:pt x="194894" y="94755"/>
                      <a:pt x="183803" y="97212"/>
                      <a:pt x="172969" y="100584"/>
                    </a:cubicBezTo>
                    <a:lnTo>
                      <a:pt x="220488" y="127921"/>
                    </a:lnTo>
                    <a:cubicBezTo>
                      <a:pt x="240446" y="115634"/>
                      <a:pt x="243677" y="105442"/>
                      <a:pt x="229991" y="97536"/>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4" name="Google Shape;1564;p27"/>
              <p:cNvSpPr/>
              <p:nvPr/>
            </p:nvSpPr>
            <p:spPr>
              <a:xfrm>
                <a:off x="7184658" y="4484274"/>
                <a:ext cx="19482" cy="25526"/>
              </a:xfrm>
              <a:custGeom>
                <a:avLst/>
                <a:gdLst/>
                <a:ahLst/>
                <a:cxnLst/>
                <a:rect l="l" t="t" r="r" b="b"/>
                <a:pathLst>
                  <a:path w="19482" h="25526" extrusionOk="0">
                    <a:moveTo>
                      <a:pt x="0" y="17240"/>
                    </a:moveTo>
                    <a:cubicBezTo>
                      <a:pt x="570" y="16002"/>
                      <a:pt x="0" y="0"/>
                      <a:pt x="0" y="0"/>
                    </a:cubicBezTo>
                    <a:lnTo>
                      <a:pt x="19483" y="12573"/>
                    </a:lnTo>
                    <a:lnTo>
                      <a:pt x="11024"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5" name="Google Shape;1565;p27"/>
              <p:cNvSpPr/>
              <p:nvPr/>
            </p:nvSpPr>
            <p:spPr>
              <a:xfrm>
                <a:off x="7311819" y="4495228"/>
                <a:ext cx="42101" cy="19716"/>
              </a:xfrm>
              <a:custGeom>
                <a:avLst/>
                <a:gdLst/>
                <a:ahLst/>
                <a:cxnLst/>
                <a:rect l="l" t="t" r="r" b="b"/>
                <a:pathLst>
                  <a:path w="42101" h="19716" extrusionOk="0">
                    <a:moveTo>
                      <a:pt x="42102" y="17145"/>
                    </a:moveTo>
                    <a:lnTo>
                      <a:pt x="42102" y="0"/>
                    </a:lnTo>
                    <a:lnTo>
                      <a:pt x="0" y="3143"/>
                    </a:lnTo>
                    <a:lnTo>
                      <a:pt x="24140"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6" name="Google Shape;1566;p27"/>
              <p:cNvSpPr/>
              <p:nvPr/>
            </p:nvSpPr>
            <p:spPr>
              <a:xfrm>
                <a:off x="7325980" y="4431982"/>
                <a:ext cx="31457" cy="17335"/>
              </a:xfrm>
              <a:custGeom>
                <a:avLst/>
                <a:gdLst/>
                <a:ahLst/>
                <a:cxnLst/>
                <a:rect l="l" t="t" r="r" b="b"/>
                <a:pathLst>
                  <a:path w="31457" h="17335" extrusionOk="0">
                    <a:moveTo>
                      <a:pt x="31458" y="17336"/>
                    </a:moveTo>
                    <a:lnTo>
                      <a:pt x="31458" y="0"/>
                    </a:lnTo>
                    <a:lnTo>
                      <a:pt x="0" y="11430"/>
                    </a:lnTo>
                    <a:lnTo>
                      <a:pt x="31458" y="17336"/>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7" name="Google Shape;1567;p27"/>
              <p:cNvSpPr/>
              <p:nvPr/>
            </p:nvSpPr>
            <p:spPr>
              <a:xfrm>
                <a:off x="7227140" y="4438078"/>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431"/>
                      <a:pt x="16537"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8" name="Google Shape;1568;p27"/>
              <p:cNvSpPr/>
              <p:nvPr/>
            </p:nvSpPr>
            <p:spPr>
              <a:xfrm>
                <a:off x="7130487" y="4383214"/>
                <a:ext cx="59018" cy="38957"/>
              </a:xfrm>
              <a:custGeom>
                <a:avLst/>
                <a:gdLst/>
                <a:ahLst/>
                <a:cxnLst/>
                <a:rect l="l" t="t" r="r" b="b"/>
                <a:pathLst>
                  <a:path w="59018" h="38957" extrusionOk="0">
                    <a:moveTo>
                      <a:pt x="0" y="11144"/>
                    </a:moveTo>
                    <a:lnTo>
                      <a:pt x="49040" y="38957"/>
                    </a:lnTo>
                    <a:lnTo>
                      <a:pt x="59018" y="31623"/>
                    </a:lnTo>
                    <a:cubicBezTo>
                      <a:pt x="59018" y="31623"/>
                      <a:pt x="52841" y="24575"/>
                      <a:pt x="52461" y="23908"/>
                    </a:cubicBezTo>
                    <a:cubicBezTo>
                      <a:pt x="48042" y="18898"/>
                      <a:pt x="42881" y="14592"/>
                      <a:pt x="37160" y="11144"/>
                    </a:cubicBezTo>
                    <a:cubicBezTo>
                      <a:pt x="33548" y="10382"/>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9" name="Google Shape;1569;p27"/>
              <p:cNvSpPr/>
              <p:nvPr/>
            </p:nvSpPr>
            <p:spPr>
              <a:xfrm>
                <a:off x="7184753" y="4352067"/>
                <a:ext cx="27275" cy="24479"/>
              </a:xfrm>
              <a:custGeom>
                <a:avLst/>
                <a:gdLst/>
                <a:ahLst/>
                <a:cxnLst/>
                <a:rect l="l" t="t" r="r" b="b"/>
                <a:pathLst>
                  <a:path w="27275" h="24479" extrusionOk="0">
                    <a:moveTo>
                      <a:pt x="27276" y="24479"/>
                    </a:moveTo>
                    <a:lnTo>
                      <a:pt x="27276" y="7334"/>
                    </a:lnTo>
                    <a:lnTo>
                      <a:pt x="4752" y="0"/>
                    </a:lnTo>
                    <a:lnTo>
                      <a:pt x="0" y="13430"/>
                    </a:lnTo>
                    <a:lnTo>
                      <a:pt x="1140" y="19621"/>
                    </a:lnTo>
                    <a:lnTo>
                      <a:pt x="27276" y="2447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70" name="Google Shape;1570;p27"/>
              <p:cNvSpPr/>
              <p:nvPr/>
            </p:nvSpPr>
            <p:spPr>
              <a:xfrm>
                <a:off x="7062535" y="4347019"/>
                <a:ext cx="26040" cy="19431"/>
              </a:xfrm>
              <a:custGeom>
                <a:avLst/>
                <a:gdLst/>
                <a:ahLst/>
                <a:cxnLst/>
                <a:rect l="l" t="t" r="r" b="b"/>
                <a:pathLst>
                  <a:path w="26040" h="19431" extrusionOk="0">
                    <a:moveTo>
                      <a:pt x="0" y="17145"/>
                    </a:moveTo>
                    <a:lnTo>
                      <a:pt x="0" y="0"/>
                    </a:lnTo>
                    <a:lnTo>
                      <a:pt x="26040"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71" name="Google Shape;1571;p27"/>
              <p:cNvSpPr/>
              <p:nvPr/>
            </p:nvSpPr>
            <p:spPr>
              <a:xfrm>
                <a:off x="7063485" y="4404550"/>
                <a:ext cx="29937" cy="30289"/>
              </a:xfrm>
              <a:custGeom>
                <a:avLst/>
                <a:gdLst/>
                <a:ahLst/>
                <a:cxnLst/>
                <a:rect l="l" t="t" r="r" b="b"/>
                <a:pathLst>
                  <a:path w="29937" h="30289" extrusionOk="0">
                    <a:moveTo>
                      <a:pt x="0" y="17907"/>
                    </a:moveTo>
                    <a:lnTo>
                      <a:pt x="0" y="0"/>
                    </a:lnTo>
                    <a:lnTo>
                      <a:pt x="29937"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72" name="Google Shape;1572;p27"/>
              <p:cNvSpPr/>
              <p:nvPr/>
            </p:nvSpPr>
            <p:spPr>
              <a:xfrm>
                <a:off x="7062535" y="4329112"/>
                <a:ext cx="295233" cy="185547"/>
              </a:xfrm>
              <a:custGeom>
                <a:avLst/>
                <a:gdLst/>
                <a:ahLst/>
                <a:cxnLst/>
                <a:rect l="l" t="t" r="r" b="b"/>
                <a:pathLst>
                  <a:path w="295233" h="185547" extrusionOk="0">
                    <a:moveTo>
                      <a:pt x="149494" y="30289"/>
                    </a:moveTo>
                    <a:cubicBezTo>
                      <a:pt x="145607" y="30280"/>
                      <a:pt x="141730" y="30594"/>
                      <a:pt x="137900" y="31242"/>
                    </a:cubicBezTo>
                    <a:cubicBezTo>
                      <a:pt x="132673" y="32004"/>
                      <a:pt x="126875" y="33052"/>
                      <a:pt x="120413" y="34385"/>
                    </a:cubicBezTo>
                    <a:cubicBezTo>
                      <a:pt x="113950" y="35719"/>
                      <a:pt x="107203" y="37433"/>
                      <a:pt x="100265" y="39529"/>
                    </a:cubicBezTo>
                    <a:cubicBezTo>
                      <a:pt x="93498" y="41577"/>
                      <a:pt x="86893" y="44129"/>
                      <a:pt x="80497" y="47149"/>
                    </a:cubicBezTo>
                    <a:lnTo>
                      <a:pt x="131247" y="76486"/>
                    </a:lnTo>
                    <a:lnTo>
                      <a:pt x="140751" y="73247"/>
                    </a:lnTo>
                    <a:cubicBezTo>
                      <a:pt x="153676" y="68961"/>
                      <a:pt x="165841" y="65341"/>
                      <a:pt x="177340" y="62294"/>
                    </a:cubicBezTo>
                    <a:cubicBezTo>
                      <a:pt x="188108" y="59455"/>
                      <a:pt x="199114" y="57636"/>
                      <a:pt x="210224" y="56864"/>
                    </a:cubicBezTo>
                    <a:cubicBezTo>
                      <a:pt x="220345" y="56255"/>
                      <a:pt x="230505" y="56960"/>
                      <a:pt x="240446" y="58960"/>
                    </a:cubicBezTo>
                    <a:cubicBezTo>
                      <a:pt x="250643" y="61131"/>
                      <a:pt x="260432" y="64922"/>
                      <a:pt x="269432" y="70199"/>
                    </a:cubicBezTo>
                    <a:cubicBezTo>
                      <a:pt x="278204" y="74600"/>
                      <a:pt x="285731" y="81153"/>
                      <a:pt x="291291" y="89249"/>
                    </a:cubicBezTo>
                    <a:cubicBezTo>
                      <a:pt x="294978" y="95183"/>
                      <a:pt x="296138" y="102356"/>
                      <a:pt x="294522" y="109156"/>
                    </a:cubicBezTo>
                    <a:cubicBezTo>
                      <a:pt x="292327" y="116615"/>
                      <a:pt x="288231" y="123377"/>
                      <a:pt x="282643" y="128778"/>
                    </a:cubicBezTo>
                    <a:cubicBezTo>
                      <a:pt x="275667" y="135779"/>
                      <a:pt x="267883" y="141922"/>
                      <a:pt x="259453" y="147066"/>
                    </a:cubicBezTo>
                    <a:lnTo>
                      <a:pt x="291766" y="166116"/>
                    </a:lnTo>
                    <a:lnTo>
                      <a:pt x="273709" y="176213"/>
                    </a:lnTo>
                    <a:lnTo>
                      <a:pt x="241111" y="157163"/>
                    </a:lnTo>
                    <a:cubicBezTo>
                      <a:pt x="225591" y="164830"/>
                      <a:pt x="209359" y="170955"/>
                      <a:pt x="192642" y="175451"/>
                    </a:cubicBezTo>
                    <a:cubicBezTo>
                      <a:pt x="175164" y="180365"/>
                      <a:pt x="157297" y="183737"/>
                      <a:pt x="139230" y="185547"/>
                    </a:cubicBezTo>
                    <a:lnTo>
                      <a:pt x="122123" y="154877"/>
                    </a:lnTo>
                    <a:cubicBezTo>
                      <a:pt x="126894" y="154848"/>
                      <a:pt x="131656" y="154496"/>
                      <a:pt x="136379" y="153829"/>
                    </a:cubicBezTo>
                    <a:cubicBezTo>
                      <a:pt x="142747" y="153067"/>
                      <a:pt x="149875" y="151829"/>
                      <a:pt x="157668" y="150209"/>
                    </a:cubicBezTo>
                    <a:cubicBezTo>
                      <a:pt x="165461" y="148590"/>
                      <a:pt x="173824" y="146304"/>
                      <a:pt x="182568" y="143828"/>
                    </a:cubicBezTo>
                    <a:cubicBezTo>
                      <a:pt x="191045" y="141246"/>
                      <a:pt x="199342" y="138055"/>
                      <a:pt x="207372" y="134303"/>
                    </a:cubicBezTo>
                    <a:lnTo>
                      <a:pt x="156812" y="105156"/>
                    </a:lnTo>
                    <a:lnTo>
                      <a:pt x="150255" y="107442"/>
                    </a:lnTo>
                    <a:lnTo>
                      <a:pt x="143317" y="109538"/>
                    </a:lnTo>
                    <a:cubicBezTo>
                      <a:pt x="130582" y="113729"/>
                      <a:pt x="118987" y="116967"/>
                      <a:pt x="108343" y="119063"/>
                    </a:cubicBezTo>
                    <a:cubicBezTo>
                      <a:pt x="98545" y="121339"/>
                      <a:pt x="88556" y="122682"/>
                      <a:pt x="78501" y="123063"/>
                    </a:cubicBezTo>
                    <a:cubicBezTo>
                      <a:pt x="69682" y="123425"/>
                      <a:pt x="60862" y="122587"/>
                      <a:pt x="52271" y="120587"/>
                    </a:cubicBezTo>
                    <a:cubicBezTo>
                      <a:pt x="43698" y="118653"/>
                      <a:pt x="35468" y="115433"/>
                      <a:pt x="27846" y="111062"/>
                    </a:cubicBezTo>
                    <a:cubicBezTo>
                      <a:pt x="19511" y="106709"/>
                      <a:pt x="12288" y="100479"/>
                      <a:pt x="6748" y="92869"/>
                    </a:cubicBezTo>
                    <a:cubicBezTo>
                      <a:pt x="2604" y="87201"/>
                      <a:pt x="579" y="80258"/>
                      <a:pt x="1045" y="73247"/>
                    </a:cubicBezTo>
                    <a:cubicBezTo>
                      <a:pt x="1767" y="65951"/>
                      <a:pt x="4685" y="59036"/>
                      <a:pt x="9409" y="53435"/>
                    </a:cubicBezTo>
                    <a:cubicBezTo>
                      <a:pt x="15197" y="46025"/>
                      <a:pt x="22125" y="39596"/>
                      <a:pt x="29937" y="34385"/>
                    </a:cubicBezTo>
                    <a:lnTo>
                      <a:pt x="0" y="17050"/>
                    </a:lnTo>
                    <a:lnTo>
                      <a:pt x="17582" y="6858"/>
                    </a:lnTo>
                    <a:lnTo>
                      <a:pt x="47234" y="24003"/>
                    </a:lnTo>
                    <a:cubicBezTo>
                      <a:pt x="61157" y="17088"/>
                      <a:pt x="75783" y="11687"/>
                      <a:pt x="90856" y="7906"/>
                    </a:cubicBezTo>
                    <a:cubicBezTo>
                      <a:pt x="105207" y="4324"/>
                      <a:pt x="119785" y="1686"/>
                      <a:pt x="134479" y="0"/>
                    </a:cubicBezTo>
                    <a:close/>
                    <a:moveTo>
                      <a:pt x="63105" y="83629"/>
                    </a:moveTo>
                    <a:cubicBezTo>
                      <a:pt x="69777" y="87497"/>
                      <a:pt x="77484" y="89163"/>
                      <a:pt x="85154" y="88392"/>
                    </a:cubicBezTo>
                    <a:cubicBezTo>
                      <a:pt x="95437" y="87221"/>
                      <a:pt x="105568" y="84954"/>
                      <a:pt x="115376" y="81629"/>
                    </a:cubicBezTo>
                    <a:lnTo>
                      <a:pt x="67857" y="54102"/>
                    </a:lnTo>
                    <a:cubicBezTo>
                      <a:pt x="50370" y="65532"/>
                      <a:pt x="48849" y="75438"/>
                      <a:pt x="63105" y="83629"/>
                    </a:cubicBezTo>
                    <a:close/>
                    <a:moveTo>
                      <a:pt x="229991" y="97631"/>
                    </a:moveTo>
                    <a:cubicBezTo>
                      <a:pt x="222721" y="93631"/>
                      <a:pt x="214339" y="92126"/>
                      <a:pt x="206137" y="93345"/>
                    </a:cubicBezTo>
                    <a:cubicBezTo>
                      <a:pt x="194884" y="94802"/>
                      <a:pt x="183784" y="97260"/>
                      <a:pt x="172969" y="100679"/>
                    </a:cubicBezTo>
                    <a:lnTo>
                      <a:pt x="220488" y="128016"/>
                    </a:lnTo>
                    <a:cubicBezTo>
                      <a:pt x="240512" y="115700"/>
                      <a:pt x="243677" y="105566"/>
                      <a:pt x="229991" y="97631"/>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573" name="Google Shape;1573;p27"/>
            <p:cNvGrpSpPr/>
            <p:nvPr/>
          </p:nvGrpSpPr>
          <p:grpSpPr>
            <a:xfrm>
              <a:off x="4993741" y="3268090"/>
              <a:ext cx="883853" cy="621125"/>
              <a:chOff x="6803366" y="4010215"/>
              <a:chExt cx="883853" cy="621125"/>
            </a:xfrm>
          </p:grpSpPr>
          <p:sp>
            <p:nvSpPr>
              <p:cNvPr id="1574" name="Google Shape;1574;p27"/>
              <p:cNvSpPr/>
              <p:nvPr/>
            </p:nvSpPr>
            <p:spPr>
              <a:xfrm>
                <a:off x="6803366" y="4119848"/>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75" name="Google Shape;1575;p27"/>
              <p:cNvSpPr/>
              <p:nvPr/>
            </p:nvSpPr>
            <p:spPr>
              <a:xfrm>
                <a:off x="6803461" y="4262913"/>
                <a:ext cx="87339" cy="116490"/>
              </a:xfrm>
              <a:custGeom>
                <a:avLst/>
                <a:gdLst/>
                <a:ahLst/>
                <a:cxnLst/>
                <a:rect l="l" t="t" r="r" b="b"/>
                <a:pathLst>
                  <a:path w="87339" h="116490" extrusionOk="0">
                    <a:moveTo>
                      <a:pt x="0" y="116491"/>
                    </a:moveTo>
                    <a:lnTo>
                      <a:pt x="0" y="0"/>
                    </a:lnTo>
                    <a:lnTo>
                      <a:pt x="87340" y="77915"/>
                    </a:lnTo>
                    <a:lnTo>
                      <a:pt x="0" y="116491"/>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76" name="Google Shape;1576;p27"/>
              <p:cNvSpPr/>
              <p:nvPr/>
            </p:nvSpPr>
            <p:spPr>
              <a:xfrm>
                <a:off x="7620692" y="4265961"/>
                <a:ext cx="66526" cy="157067"/>
              </a:xfrm>
              <a:custGeom>
                <a:avLst/>
                <a:gdLst/>
                <a:ahLst/>
                <a:cxnLst/>
                <a:rect l="l" t="t" r="r" b="b"/>
                <a:pathLst>
                  <a:path w="66526" h="157067" extrusionOk="0">
                    <a:moveTo>
                      <a:pt x="66527" y="0"/>
                    </a:moveTo>
                    <a:lnTo>
                      <a:pt x="66527" y="109633"/>
                    </a:lnTo>
                    <a:lnTo>
                      <a:pt x="21859" y="157067"/>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77" name="Google Shape;1577;p27"/>
              <p:cNvSpPr/>
              <p:nvPr/>
            </p:nvSpPr>
            <p:spPr>
              <a:xfrm>
                <a:off x="6803366" y="4010215"/>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78" name="Google Shape;1578;p27"/>
              <p:cNvSpPr/>
              <p:nvPr/>
            </p:nvSpPr>
            <p:spPr>
              <a:xfrm>
                <a:off x="6928987" y="4079843"/>
                <a:ext cx="632689" cy="366093"/>
              </a:xfrm>
              <a:custGeom>
                <a:avLst/>
                <a:gdLst/>
                <a:ahLst/>
                <a:cxnLst/>
                <a:rect l="l" t="t" r="r" b="b"/>
                <a:pathLst>
                  <a:path w="632689" h="366093" extrusionOk="0">
                    <a:moveTo>
                      <a:pt x="632117" y="194024"/>
                    </a:moveTo>
                    <a:cubicBezTo>
                      <a:pt x="627555" y="237173"/>
                      <a:pt x="596952" y="279749"/>
                      <a:pt x="540025" y="312515"/>
                    </a:cubicBezTo>
                    <a:cubicBezTo>
                      <a:pt x="416476" y="383953"/>
                      <a:pt x="216136" y="383953"/>
                      <a:pt x="92587" y="312515"/>
                    </a:cubicBezTo>
                    <a:cubicBezTo>
                      <a:pt x="35564" y="279559"/>
                      <a:pt x="4962" y="237173"/>
                      <a:pt x="590" y="194024"/>
                    </a:cubicBezTo>
                    <a:cubicBezTo>
                      <a:pt x="-4732" y="143637"/>
                      <a:pt x="25965" y="92107"/>
                      <a:pt x="92587" y="53721"/>
                    </a:cubicBezTo>
                    <a:cubicBezTo>
                      <a:pt x="216136" y="-17907"/>
                      <a:pt x="416476" y="-17907"/>
                      <a:pt x="540025" y="53721"/>
                    </a:cubicBezTo>
                    <a:cubicBezTo>
                      <a:pt x="606836" y="92107"/>
                      <a:pt x="637344" y="143637"/>
                      <a:pt x="632117" y="19402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79" name="Google Shape;1579;p27"/>
              <p:cNvSpPr/>
              <p:nvPr/>
            </p:nvSpPr>
            <p:spPr>
              <a:xfrm>
                <a:off x="6929577" y="4101750"/>
                <a:ext cx="631526" cy="344186"/>
              </a:xfrm>
              <a:custGeom>
                <a:avLst/>
                <a:gdLst/>
                <a:ahLst/>
                <a:cxnLst/>
                <a:rect l="l" t="t" r="r" b="b"/>
                <a:pathLst>
                  <a:path w="631526" h="344186" extrusionOk="0">
                    <a:moveTo>
                      <a:pt x="631527" y="172117"/>
                    </a:moveTo>
                    <a:cubicBezTo>
                      <a:pt x="626965" y="215265"/>
                      <a:pt x="596363" y="257842"/>
                      <a:pt x="539435" y="290608"/>
                    </a:cubicBezTo>
                    <a:cubicBezTo>
                      <a:pt x="415886" y="362045"/>
                      <a:pt x="215546" y="362045"/>
                      <a:pt x="91997" y="290608"/>
                    </a:cubicBezTo>
                    <a:cubicBezTo>
                      <a:pt x="34974" y="257651"/>
                      <a:pt x="4372" y="215265"/>
                      <a:pt x="0" y="172117"/>
                    </a:cubicBezTo>
                    <a:cubicBezTo>
                      <a:pt x="4372" y="129064"/>
                      <a:pt x="35069" y="86392"/>
                      <a:pt x="91997" y="53721"/>
                    </a:cubicBezTo>
                    <a:cubicBezTo>
                      <a:pt x="215546" y="-17907"/>
                      <a:pt x="415886" y="-17907"/>
                      <a:pt x="539435" y="53721"/>
                    </a:cubicBezTo>
                    <a:cubicBezTo>
                      <a:pt x="596743" y="86678"/>
                      <a:pt x="626965" y="129064"/>
                      <a:pt x="631527" y="172117"/>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0" name="Google Shape;1580;p27"/>
              <p:cNvSpPr/>
              <p:nvPr/>
            </p:nvSpPr>
            <p:spPr>
              <a:xfrm>
                <a:off x="7091046" y="4183856"/>
                <a:ext cx="294970" cy="185451"/>
              </a:xfrm>
              <a:custGeom>
                <a:avLst/>
                <a:gdLst/>
                <a:ahLst/>
                <a:cxnLst/>
                <a:rect l="l" t="t" r="r" b="b"/>
                <a:pathLst>
                  <a:path w="294970" h="185451" extrusionOk="0">
                    <a:moveTo>
                      <a:pt x="149590" y="30194"/>
                    </a:moveTo>
                    <a:cubicBezTo>
                      <a:pt x="145702" y="30137"/>
                      <a:pt x="141825" y="30423"/>
                      <a:pt x="137995" y="31052"/>
                    </a:cubicBezTo>
                    <a:cubicBezTo>
                      <a:pt x="132768" y="31813"/>
                      <a:pt x="126970" y="32861"/>
                      <a:pt x="120508" y="34195"/>
                    </a:cubicBezTo>
                    <a:cubicBezTo>
                      <a:pt x="114045" y="35528"/>
                      <a:pt x="107393" y="37338"/>
                      <a:pt x="100360" y="39434"/>
                    </a:cubicBezTo>
                    <a:cubicBezTo>
                      <a:pt x="93593" y="41453"/>
                      <a:pt x="86988" y="43967"/>
                      <a:pt x="80592" y="46958"/>
                    </a:cubicBezTo>
                    <a:lnTo>
                      <a:pt x="131342" y="76390"/>
                    </a:lnTo>
                    <a:lnTo>
                      <a:pt x="140846" y="73152"/>
                    </a:lnTo>
                    <a:cubicBezTo>
                      <a:pt x="153771" y="68866"/>
                      <a:pt x="165936" y="65151"/>
                      <a:pt x="177436" y="62198"/>
                    </a:cubicBezTo>
                    <a:cubicBezTo>
                      <a:pt x="188184" y="59274"/>
                      <a:pt x="199199" y="57455"/>
                      <a:pt x="210319" y="56769"/>
                    </a:cubicBezTo>
                    <a:cubicBezTo>
                      <a:pt x="220469" y="56074"/>
                      <a:pt x="230666" y="56750"/>
                      <a:pt x="240636" y="58769"/>
                    </a:cubicBezTo>
                    <a:cubicBezTo>
                      <a:pt x="250672" y="61036"/>
                      <a:pt x="260290" y="64856"/>
                      <a:pt x="269147" y="70104"/>
                    </a:cubicBezTo>
                    <a:cubicBezTo>
                      <a:pt x="277929" y="74495"/>
                      <a:pt x="285446" y="81048"/>
                      <a:pt x="291006" y="89154"/>
                    </a:cubicBezTo>
                    <a:cubicBezTo>
                      <a:pt x="294722" y="95079"/>
                      <a:pt x="295891" y="102260"/>
                      <a:pt x="294237" y="109061"/>
                    </a:cubicBezTo>
                    <a:cubicBezTo>
                      <a:pt x="292099" y="116548"/>
                      <a:pt x="287993" y="123330"/>
                      <a:pt x="282357" y="128683"/>
                    </a:cubicBezTo>
                    <a:cubicBezTo>
                      <a:pt x="275382" y="135712"/>
                      <a:pt x="267598" y="141884"/>
                      <a:pt x="259168" y="147066"/>
                    </a:cubicBezTo>
                    <a:lnTo>
                      <a:pt x="291481" y="166116"/>
                    </a:lnTo>
                    <a:lnTo>
                      <a:pt x="273709" y="176117"/>
                    </a:lnTo>
                    <a:lnTo>
                      <a:pt x="241111" y="157067"/>
                    </a:lnTo>
                    <a:cubicBezTo>
                      <a:pt x="225591" y="164773"/>
                      <a:pt x="209359" y="170926"/>
                      <a:pt x="192642" y="175451"/>
                    </a:cubicBezTo>
                    <a:cubicBezTo>
                      <a:pt x="175155" y="180289"/>
                      <a:pt x="157288" y="183632"/>
                      <a:pt x="139230" y="185452"/>
                    </a:cubicBezTo>
                    <a:lnTo>
                      <a:pt x="122219" y="154877"/>
                    </a:lnTo>
                    <a:cubicBezTo>
                      <a:pt x="126990" y="154753"/>
                      <a:pt x="131751" y="154372"/>
                      <a:pt x="136474" y="153734"/>
                    </a:cubicBezTo>
                    <a:cubicBezTo>
                      <a:pt x="143631" y="152914"/>
                      <a:pt x="150739" y="151705"/>
                      <a:pt x="157763" y="150114"/>
                    </a:cubicBezTo>
                    <a:cubicBezTo>
                      <a:pt x="165556" y="148399"/>
                      <a:pt x="173824" y="146304"/>
                      <a:pt x="182568" y="143732"/>
                    </a:cubicBezTo>
                    <a:cubicBezTo>
                      <a:pt x="191064" y="141179"/>
                      <a:pt x="199351" y="137998"/>
                      <a:pt x="207372" y="134207"/>
                    </a:cubicBezTo>
                    <a:lnTo>
                      <a:pt x="156812" y="104965"/>
                    </a:lnTo>
                    <a:lnTo>
                      <a:pt x="150255" y="107252"/>
                    </a:lnTo>
                    <a:lnTo>
                      <a:pt x="143317" y="109347"/>
                    </a:lnTo>
                    <a:cubicBezTo>
                      <a:pt x="130582" y="113538"/>
                      <a:pt x="118987" y="116872"/>
                      <a:pt x="108343" y="118872"/>
                    </a:cubicBezTo>
                    <a:cubicBezTo>
                      <a:pt x="98573" y="121148"/>
                      <a:pt x="88613" y="122482"/>
                      <a:pt x="78596" y="122872"/>
                    </a:cubicBezTo>
                    <a:cubicBezTo>
                      <a:pt x="69748" y="123187"/>
                      <a:pt x="60900" y="122358"/>
                      <a:pt x="52271" y="120396"/>
                    </a:cubicBezTo>
                    <a:cubicBezTo>
                      <a:pt x="43727" y="118472"/>
                      <a:pt x="35525" y="115253"/>
                      <a:pt x="27941" y="110871"/>
                    </a:cubicBezTo>
                    <a:cubicBezTo>
                      <a:pt x="19606" y="106518"/>
                      <a:pt x="12364" y="100327"/>
                      <a:pt x="6748" y="92773"/>
                    </a:cubicBezTo>
                    <a:cubicBezTo>
                      <a:pt x="2680" y="87039"/>
                      <a:pt x="665" y="80086"/>
                      <a:pt x="1045" y="73057"/>
                    </a:cubicBezTo>
                    <a:cubicBezTo>
                      <a:pt x="1787" y="65789"/>
                      <a:pt x="4704" y="58922"/>
                      <a:pt x="9409" y="53340"/>
                    </a:cubicBezTo>
                    <a:cubicBezTo>
                      <a:pt x="15244" y="45977"/>
                      <a:pt x="22163" y="39557"/>
                      <a:pt x="29937" y="34290"/>
                    </a:cubicBezTo>
                    <a:lnTo>
                      <a:pt x="0" y="16954"/>
                    </a:lnTo>
                    <a:lnTo>
                      <a:pt x="17582" y="6763"/>
                    </a:lnTo>
                    <a:lnTo>
                      <a:pt x="47329" y="23908"/>
                    </a:lnTo>
                    <a:cubicBezTo>
                      <a:pt x="61261" y="17031"/>
                      <a:pt x="75878" y="11668"/>
                      <a:pt x="90951" y="7906"/>
                    </a:cubicBezTo>
                    <a:cubicBezTo>
                      <a:pt x="105283" y="4220"/>
                      <a:pt x="119862" y="1581"/>
                      <a:pt x="134573" y="0"/>
                    </a:cubicBezTo>
                    <a:close/>
                    <a:moveTo>
                      <a:pt x="63200" y="83534"/>
                    </a:moveTo>
                    <a:cubicBezTo>
                      <a:pt x="69881" y="87363"/>
                      <a:pt x="77589" y="89021"/>
                      <a:pt x="85249" y="88297"/>
                    </a:cubicBezTo>
                    <a:cubicBezTo>
                      <a:pt x="95579" y="87135"/>
                      <a:pt x="105739" y="84830"/>
                      <a:pt x="115566" y="81439"/>
                    </a:cubicBezTo>
                    <a:lnTo>
                      <a:pt x="68047" y="53912"/>
                    </a:lnTo>
                    <a:cubicBezTo>
                      <a:pt x="50560" y="65341"/>
                      <a:pt x="48944" y="75152"/>
                      <a:pt x="63200" y="83344"/>
                    </a:cubicBezTo>
                    <a:close/>
                    <a:moveTo>
                      <a:pt x="230087" y="97441"/>
                    </a:moveTo>
                    <a:cubicBezTo>
                      <a:pt x="222826" y="93516"/>
                      <a:pt x="214500" y="92021"/>
                      <a:pt x="206327" y="93154"/>
                    </a:cubicBezTo>
                    <a:cubicBezTo>
                      <a:pt x="195056" y="94659"/>
                      <a:pt x="183927" y="97117"/>
                      <a:pt x="173064" y="100489"/>
                    </a:cubicBezTo>
                    <a:lnTo>
                      <a:pt x="220583" y="127826"/>
                    </a:lnTo>
                    <a:cubicBezTo>
                      <a:pt x="240541" y="115538"/>
                      <a:pt x="243772" y="105346"/>
                      <a:pt x="230087" y="97441"/>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1" name="Google Shape;1581;p27"/>
              <p:cNvSpPr/>
              <p:nvPr/>
            </p:nvSpPr>
            <p:spPr>
              <a:xfrm>
                <a:off x="7213360" y="4321778"/>
                <a:ext cx="19007" cy="25526"/>
              </a:xfrm>
              <a:custGeom>
                <a:avLst/>
                <a:gdLst/>
                <a:ahLst/>
                <a:cxnLst/>
                <a:rect l="l" t="t" r="r" b="b"/>
                <a:pathLst>
                  <a:path w="19007" h="25526" extrusionOk="0">
                    <a:moveTo>
                      <a:pt x="0" y="17145"/>
                    </a:moveTo>
                    <a:cubicBezTo>
                      <a:pt x="475" y="15907"/>
                      <a:pt x="0" y="0"/>
                      <a:pt x="0" y="0"/>
                    </a:cubicBezTo>
                    <a:lnTo>
                      <a:pt x="19008" y="12478"/>
                    </a:lnTo>
                    <a:lnTo>
                      <a:pt x="10549"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2" name="Google Shape;1582;p27"/>
              <p:cNvSpPr/>
              <p:nvPr/>
            </p:nvSpPr>
            <p:spPr>
              <a:xfrm>
                <a:off x="7340425" y="4332636"/>
                <a:ext cx="42101" cy="19716"/>
              </a:xfrm>
              <a:custGeom>
                <a:avLst/>
                <a:gdLst/>
                <a:ahLst/>
                <a:cxnLst/>
                <a:rect l="l" t="t" r="r" b="b"/>
                <a:pathLst>
                  <a:path w="42101" h="19716" extrusionOk="0">
                    <a:moveTo>
                      <a:pt x="42102" y="17145"/>
                    </a:moveTo>
                    <a:lnTo>
                      <a:pt x="42102" y="0"/>
                    </a:lnTo>
                    <a:lnTo>
                      <a:pt x="0" y="3238"/>
                    </a:lnTo>
                    <a:lnTo>
                      <a:pt x="24235" y="19717"/>
                    </a:lnTo>
                    <a:lnTo>
                      <a:pt x="42102"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3" name="Google Shape;1583;p27"/>
              <p:cNvSpPr/>
              <p:nvPr/>
            </p:nvSpPr>
            <p:spPr>
              <a:xfrm>
                <a:off x="7354586" y="4269390"/>
                <a:ext cx="31457" cy="17335"/>
              </a:xfrm>
              <a:custGeom>
                <a:avLst/>
                <a:gdLst/>
                <a:ahLst/>
                <a:cxnLst/>
                <a:rect l="l" t="t" r="r" b="b"/>
                <a:pathLst>
                  <a:path w="31457" h="17335" extrusionOk="0">
                    <a:moveTo>
                      <a:pt x="31458" y="17335"/>
                    </a:moveTo>
                    <a:lnTo>
                      <a:pt x="31458" y="0"/>
                    </a:lnTo>
                    <a:lnTo>
                      <a:pt x="0" y="11430"/>
                    </a:lnTo>
                    <a:lnTo>
                      <a:pt x="31458" y="1733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4" name="Google Shape;1584;p27"/>
              <p:cNvSpPr/>
              <p:nvPr/>
            </p:nvSpPr>
            <p:spPr>
              <a:xfrm>
                <a:off x="7255747" y="4276153"/>
                <a:ext cx="47328" cy="33147"/>
              </a:xfrm>
              <a:custGeom>
                <a:avLst/>
                <a:gdLst/>
                <a:ahLst/>
                <a:cxnLst/>
                <a:rect l="l" t="t" r="r" b="b"/>
                <a:pathLst>
                  <a:path w="47328" h="33147" extrusionOk="0">
                    <a:moveTo>
                      <a:pt x="0" y="10096"/>
                    </a:moveTo>
                    <a:lnTo>
                      <a:pt x="10454" y="0"/>
                    </a:lnTo>
                    <a:lnTo>
                      <a:pt x="47329" y="25622"/>
                    </a:lnTo>
                    <a:lnTo>
                      <a:pt x="45048" y="33147"/>
                    </a:lnTo>
                    <a:cubicBezTo>
                      <a:pt x="45048" y="33147"/>
                      <a:pt x="17487" y="21527"/>
                      <a:pt x="16536" y="20764"/>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5" name="Google Shape;1585;p27"/>
              <p:cNvSpPr/>
              <p:nvPr/>
            </p:nvSpPr>
            <p:spPr>
              <a:xfrm>
                <a:off x="7159188" y="4220622"/>
                <a:ext cx="58923" cy="38957"/>
              </a:xfrm>
              <a:custGeom>
                <a:avLst/>
                <a:gdLst/>
                <a:ahLst/>
                <a:cxnLst/>
                <a:rect l="l" t="t" r="r" b="b"/>
                <a:pathLst>
                  <a:path w="58923" h="38957" extrusionOk="0">
                    <a:moveTo>
                      <a:pt x="0" y="11144"/>
                    </a:moveTo>
                    <a:lnTo>
                      <a:pt x="48944" y="38958"/>
                    </a:lnTo>
                    <a:lnTo>
                      <a:pt x="58924" y="31623"/>
                    </a:lnTo>
                    <a:cubicBezTo>
                      <a:pt x="58924" y="31623"/>
                      <a:pt x="52841" y="24575"/>
                      <a:pt x="52366" y="23908"/>
                    </a:cubicBezTo>
                    <a:cubicBezTo>
                      <a:pt x="47966" y="18879"/>
                      <a:pt x="42805" y="14574"/>
                      <a:pt x="37065" y="11144"/>
                    </a:cubicBezTo>
                    <a:cubicBezTo>
                      <a:pt x="33454" y="10478"/>
                      <a:pt x="10169" y="0"/>
                      <a:pt x="10169"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6" name="Google Shape;1586;p27"/>
              <p:cNvSpPr/>
              <p:nvPr/>
            </p:nvSpPr>
            <p:spPr>
              <a:xfrm>
                <a:off x="7213360" y="4189475"/>
                <a:ext cx="27275" cy="24574"/>
              </a:xfrm>
              <a:custGeom>
                <a:avLst/>
                <a:gdLst/>
                <a:ahLst/>
                <a:cxnLst/>
                <a:rect l="l" t="t" r="r" b="b"/>
                <a:pathLst>
                  <a:path w="27275" h="24574" extrusionOk="0">
                    <a:moveTo>
                      <a:pt x="27276" y="24575"/>
                    </a:moveTo>
                    <a:lnTo>
                      <a:pt x="27276" y="7334"/>
                    </a:lnTo>
                    <a:lnTo>
                      <a:pt x="4752" y="0"/>
                    </a:lnTo>
                    <a:lnTo>
                      <a:pt x="0" y="13526"/>
                    </a:lnTo>
                    <a:lnTo>
                      <a:pt x="1140" y="19621"/>
                    </a:lnTo>
                    <a:lnTo>
                      <a:pt x="27276"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7" name="Google Shape;1587;p27"/>
              <p:cNvSpPr/>
              <p:nvPr/>
            </p:nvSpPr>
            <p:spPr>
              <a:xfrm>
                <a:off x="7091141" y="4184427"/>
                <a:ext cx="26040" cy="19431"/>
              </a:xfrm>
              <a:custGeom>
                <a:avLst/>
                <a:gdLst/>
                <a:ahLst/>
                <a:cxnLst/>
                <a:rect l="l" t="t" r="r" b="b"/>
                <a:pathLst>
                  <a:path w="26040" h="19431" extrusionOk="0">
                    <a:moveTo>
                      <a:pt x="0" y="17145"/>
                    </a:moveTo>
                    <a:lnTo>
                      <a:pt x="0" y="0"/>
                    </a:lnTo>
                    <a:lnTo>
                      <a:pt x="26041" y="2762"/>
                    </a:lnTo>
                    <a:lnTo>
                      <a:pt x="17677" y="19431"/>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8" name="Google Shape;1588;p27"/>
              <p:cNvSpPr/>
              <p:nvPr/>
            </p:nvSpPr>
            <p:spPr>
              <a:xfrm>
                <a:off x="7092091" y="4242053"/>
                <a:ext cx="29936" cy="30194"/>
              </a:xfrm>
              <a:custGeom>
                <a:avLst/>
                <a:gdLst/>
                <a:ahLst/>
                <a:cxnLst/>
                <a:rect l="l" t="t" r="r" b="b"/>
                <a:pathLst>
                  <a:path w="29936" h="30194" extrusionOk="0">
                    <a:moveTo>
                      <a:pt x="0" y="17812"/>
                    </a:moveTo>
                    <a:lnTo>
                      <a:pt x="0" y="0"/>
                    </a:lnTo>
                    <a:lnTo>
                      <a:pt x="29937" y="0"/>
                    </a:lnTo>
                    <a:lnTo>
                      <a:pt x="22619" y="15907"/>
                    </a:lnTo>
                    <a:lnTo>
                      <a:pt x="9694" y="30194"/>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9" name="Google Shape;1589;p27"/>
              <p:cNvSpPr/>
              <p:nvPr/>
            </p:nvSpPr>
            <p:spPr>
              <a:xfrm>
                <a:off x="7091046" y="4166616"/>
                <a:ext cx="294970" cy="185547"/>
              </a:xfrm>
              <a:custGeom>
                <a:avLst/>
                <a:gdLst/>
                <a:ahLst/>
                <a:cxnLst/>
                <a:rect l="l" t="t" r="r" b="b"/>
                <a:pathLst>
                  <a:path w="294970" h="185547" extrusionOk="0">
                    <a:moveTo>
                      <a:pt x="149590" y="30194"/>
                    </a:moveTo>
                    <a:cubicBezTo>
                      <a:pt x="145702" y="30185"/>
                      <a:pt x="141825" y="30499"/>
                      <a:pt x="137995" y="31147"/>
                    </a:cubicBezTo>
                    <a:cubicBezTo>
                      <a:pt x="132768" y="31909"/>
                      <a:pt x="126970" y="32956"/>
                      <a:pt x="120508" y="34290"/>
                    </a:cubicBezTo>
                    <a:cubicBezTo>
                      <a:pt x="114045" y="35623"/>
                      <a:pt x="107393" y="37338"/>
                      <a:pt x="100360" y="39433"/>
                    </a:cubicBezTo>
                    <a:cubicBezTo>
                      <a:pt x="93593" y="41481"/>
                      <a:pt x="86988" y="44034"/>
                      <a:pt x="80592" y="47054"/>
                    </a:cubicBezTo>
                    <a:lnTo>
                      <a:pt x="131342" y="76486"/>
                    </a:lnTo>
                    <a:lnTo>
                      <a:pt x="140846" y="73247"/>
                    </a:lnTo>
                    <a:cubicBezTo>
                      <a:pt x="153771" y="68866"/>
                      <a:pt x="165936" y="65246"/>
                      <a:pt x="177436" y="62294"/>
                    </a:cubicBezTo>
                    <a:cubicBezTo>
                      <a:pt x="188194" y="59379"/>
                      <a:pt x="199209" y="57531"/>
                      <a:pt x="210319" y="56769"/>
                    </a:cubicBezTo>
                    <a:cubicBezTo>
                      <a:pt x="220469" y="56159"/>
                      <a:pt x="230666" y="56864"/>
                      <a:pt x="240636" y="58864"/>
                    </a:cubicBezTo>
                    <a:cubicBezTo>
                      <a:pt x="250681" y="61084"/>
                      <a:pt x="260309" y="64913"/>
                      <a:pt x="269147" y="70199"/>
                    </a:cubicBezTo>
                    <a:cubicBezTo>
                      <a:pt x="277948" y="74562"/>
                      <a:pt x="285475" y="81124"/>
                      <a:pt x="291006" y="89249"/>
                    </a:cubicBezTo>
                    <a:cubicBezTo>
                      <a:pt x="294722" y="95174"/>
                      <a:pt x="295891" y="102356"/>
                      <a:pt x="294237" y="109156"/>
                    </a:cubicBezTo>
                    <a:cubicBezTo>
                      <a:pt x="292080" y="116634"/>
                      <a:pt x="287984" y="123406"/>
                      <a:pt x="282357" y="128778"/>
                    </a:cubicBezTo>
                    <a:cubicBezTo>
                      <a:pt x="275382" y="135807"/>
                      <a:pt x="267598" y="141980"/>
                      <a:pt x="259168" y="147161"/>
                    </a:cubicBezTo>
                    <a:lnTo>
                      <a:pt x="291481" y="166211"/>
                    </a:lnTo>
                    <a:lnTo>
                      <a:pt x="273709" y="176213"/>
                    </a:lnTo>
                    <a:lnTo>
                      <a:pt x="241111" y="157163"/>
                    </a:lnTo>
                    <a:cubicBezTo>
                      <a:pt x="225572" y="164820"/>
                      <a:pt x="209349" y="170983"/>
                      <a:pt x="192642" y="175546"/>
                    </a:cubicBezTo>
                    <a:cubicBezTo>
                      <a:pt x="175155" y="180384"/>
                      <a:pt x="157288" y="183728"/>
                      <a:pt x="139230" y="185547"/>
                    </a:cubicBezTo>
                    <a:lnTo>
                      <a:pt x="122219" y="154972"/>
                    </a:lnTo>
                    <a:cubicBezTo>
                      <a:pt x="126990" y="154848"/>
                      <a:pt x="131751" y="154467"/>
                      <a:pt x="136474" y="153829"/>
                    </a:cubicBezTo>
                    <a:cubicBezTo>
                      <a:pt x="142842" y="153067"/>
                      <a:pt x="149875" y="151924"/>
                      <a:pt x="157763" y="150209"/>
                    </a:cubicBezTo>
                    <a:cubicBezTo>
                      <a:pt x="165651" y="148495"/>
                      <a:pt x="173824" y="146399"/>
                      <a:pt x="182568" y="143828"/>
                    </a:cubicBezTo>
                    <a:cubicBezTo>
                      <a:pt x="191064" y="141275"/>
                      <a:pt x="199351" y="138093"/>
                      <a:pt x="207372" y="134303"/>
                    </a:cubicBezTo>
                    <a:lnTo>
                      <a:pt x="156812" y="105061"/>
                    </a:lnTo>
                    <a:lnTo>
                      <a:pt x="150255" y="107347"/>
                    </a:lnTo>
                    <a:lnTo>
                      <a:pt x="143317" y="109442"/>
                    </a:lnTo>
                    <a:cubicBezTo>
                      <a:pt x="130582" y="113633"/>
                      <a:pt x="118987" y="116967"/>
                      <a:pt x="108343" y="118967"/>
                    </a:cubicBezTo>
                    <a:cubicBezTo>
                      <a:pt x="98573" y="121244"/>
                      <a:pt x="88613" y="122577"/>
                      <a:pt x="78596" y="122968"/>
                    </a:cubicBezTo>
                    <a:cubicBezTo>
                      <a:pt x="69748" y="123234"/>
                      <a:pt x="60910" y="122406"/>
                      <a:pt x="52271" y="120491"/>
                    </a:cubicBezTo>
                    <a:cubicBezTo>
                      <a:pt x="43746" y="118520"/>
                      <a:pt x="35544" y="115310"/>
                      <a:pt x="27941" y="110966"/>
                    </a:cubicBezTo>
                    <a:cubicBezTo>
                      <a:pt x="19578" y="106613"/>
                      <a:pt x="12326" y="100384"/>
                      <a:pt x="6748" y="92773"/>
                    </a:cubicBezTo>
                    <a:cubicBezTo>
                      <a:pt x="2689" y="87068"/>
                      <a:pt x="675" y="80153"/>
                      <a:pt x="1045" y="73152"/>
                    </a:cubicBezTo>
                    <a:cubicBezTo>
                      <a:pt x="1787" y="65856"/>
                      <a:pt x="4704" y="58950"/>
                      <a:pt x="9409" y="53340"/>
                    </a:cubicBezTo>
                    <a:cubicBezTo>
                      <a:pt x="15244" y="45977"/>
                      <a:pt x="22163" y="39557"/>
                      <a:pt x="29937" y="34290"/>
                    </a:cubicBezTo>
                    <a:lnTo>
                      <a:pt x="0" y="16954"/>
                    </a:lnTo>
                    <a:lnTo>
                      <a:pt x="17582" y="6763"/>
                    </a:lnTo>
                    <a:lnTo>
                      <a:pt x="47329" y="23908"/>
                    </a:lnTo>
                    <a:cubicBezTo>
                      <a:pt x="61242" y="16993"/>
                      <a:pt x="75869" y="11621"/>
                      <a:pt x="90951" y="7906"/>
                    </a:cubicBezTo>
                    <a:cubicBezTo>
                      <a:pt x="105283" y="4220"/>
                      <a:pt x="119862" y="1581"/>
                      <a:pt x="134573" y="0"/>
                    </a:cubicBezTo>
                    <a:close/>
                    <a:moveTo>
                      <a:pt x="63200" y="83629"/>
                    </a:moveTo>
                    <a:cubicBezTo>
                      <a:pt x="69881" y="87468"/>
                      <a:pt x="77589" y="89106"/>
                      <a:pt x="85249" y="88297"/>
                    </a:cubicBezTo>
                    <a:cubicBezTo>
                      <a:pt x="95570" y="87173"/>
                      <a:pt x="105739" y="84906"/>
                      <a:pt x="115566" y="81534"/>
                    </a:cubicBezTo>
                    <a:lnTo>
                      <a:pt x="68047" y="54007"/>
                    </a:lnTo>
                    <a:cubicBezTo>
                      <a:pt x="50560" y="65437"/>
                      <a:pt x="48944" y="75314"/>
                      <a:pt x="63200" y="83629"/>
                    </a:cubicBezTo>
                    <a:close/>
                    <a:moveTo>
                      <a:pt x="230087" y="97536"/>
                    </a:moveTo>
                    <a:cubicBezTo>
                      <a:pt x="222845" y="93554"/>
                      <a:pt x="214500" y="92050"/>
                      <a:pt x="206327" y="93250"/>
                    </a:cubicBezTo>
                    <a:cubicBezTo>
                      <a:pt x="195046" y="94707"/>
                      <a:pt x="183917" y="97164"/>
                      <a:pt x="173064" y="100584"/>
                    </a:cubicBezTo>
                    <a:lnTo>
                      <a:pt x="220583" y="127921"/>
                    </a:lnTo>
                    <a:cubicBezTo>
                      <a:pt x="240541" y="115633"/>
                      <a:pt x="243772" y="105442"/>
                      <a:pt x="230087"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590" name="Google Shape;1590;p27"/>
            <p:cNvGrpSpPr/>
            <p:nvPr/>
          </p:nvGrpSpPr>
          <p:grpSpPr>
            <a:xfrm>
              <a:off x="4984142" y="3105498"/>
              <a:ext cx="883852" cy="621125"/>
              <a:chOff x="6793767" y="3847623"/>
              <a:chExt cx="883852" cy="621125"/>
            </a:xfrm>
          </p:grpSpPr>
          <p:sp>
            <p:nvSpPr>
              <p:cNvPr id="1591" name="Google Shape;1591;p27"/>
              <p:cNvSpPr/>
              <p:nvPr/>
            </p:nvSpPr>
            <p:spPr>
              <a:xfrm>
                <a:off x="6793767" y="3957256"/>
                <a:ext cx="883852" cy="511492"/>
              </a:xfrm>
              <a:custGeom>
                <a:avLst/>
                <a:gdLst/>
                <a:ahLst/>
                <a:cxnLst/>
                <a:rect l="l" t="t" r="r" b="b"/>
                <a:pathLst>
                  <a:path w="883852" h="511492" extrusionOk="0">
                    <a:moveTo>
                      <a:pt x="883852" y="255746"/>
                    </a:moveTo>
                    <a:cubicBezTo>
                      <a:pt x="883852" y="396991"/>
                      <a:pt x="685995" y="511493"/>
                      <a:pt x="441926" y="511493"/>
                    </a:cubicBezTo>
                    <a:cubicBezTo>
                      <a:pt x="197857" y="511493"/>
                      <a:pt x="0" y="396991"/>
                      <a:pt x="0" y="255746"/>
                    </a:cubicBezTo>
                    <a:cubicBezTo>
                      <a:pt x="0" y="114501"/>
                      <a:pt x="197857" y="0"/>
                      <a:pt x="441926" y="0"/>
                    </a:cubicBezTo>
                    <a:cubicBezTo>
                      <a:pt x="685995" y="0"/>
                      <a:pt x="883852" y="114501"/>
                      <a:pt x="883852" y="255746"/>
                    </a:cubicBez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92" name="Google Shape;1592;p27"/>
              <p:cNvSpPr/>
              <p:nvPr/>
            </p:nvSpPr>
            <p:spPr>
              <a:xfrm>
                <a:off x="6793958" y="4100322"/>
                <a:ext cx="87339" cy="116585"/>
              </a:xfrm>
              <a:custGeom>
                <a:avLst/>
                <a:gdLst/>
                <a:ahLst/>
                <a:cxnLst/>
                <a:rect l="l" t="t" r="r" b="b"/>
                <a:pathLst>
                  <a:path w="87339" h="116585" extrusionOk="0">
                    <a:moveTo>
                      <a:pt x="0" y="116586"/>
                    </a:moveTo>
                    <a:lnTo>
                      <a:pt x="0" y="0"/>
                    </a:lnTo>
                    <a:lnTo>
                      <a:pt x="87340" y="78010"/>
                    </a:lnTo>
                    <a:lnTo>
                      <a:pt x="0" y="116586"/>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93" name="Google Shape;1593;p27"/>
              <p:cNvSpPr/>
              <p:nvPr/>
            </p:nvSpPr>
            <p:spPr>
              <a:xfrm>
                <a:off x="7611093" y="4103369"/>
                <a:ext cx="66526" cy="157162"/>
              </a:xfrm>
              <a:custGeom>
                <a:avLst/>
                <a:gdLst/>
                <a:ahLst/>
                <a:cxnLst/>
                <a:rect l="l" t="t" r="r" b="b"/>
                <a:pathLst>
                  <a:path w="66526" h="157162" extrusionOk="0">
                    <a:moveTo>
                      <a:pt x="66527" y="0"/>
                    </a:moveTo>
                    <a:lnTo>
                      <a:pt x="66527" y="109633"/>
                    </a:lnTo>
                    <a:lnTo>
                      <a:pt x="21859" y="157163"/>
                    </a:lnTo>
                    <a:lnTo>
                      <a:pt x="0" y="31623"/>
                    </a:lnTo>
                    <a:lnTo>
                      <a:pt x="66527" y="0"/>
                    </a:lnTo>
                    <a:close/>
                  </a:path>
                </a:pathLst>
              </a:custGeom>
              <a:solidFill>
                <a:srgbClr val="DD990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94" name="Google Shape;1594;p27"/>
              <p:cNvSpPr/>
              <p:nvPr/>
            </p:nvSpPr>
            <p:spPr>
              <a:xfrm>
                <a:off x="6793767" y="3847623"/>
                <a:ext cx="883852" cy="511492"/>
              </a:xfrm>
              <a:custGeom>
                <a:avLst/>
                <a:gdLst/>
                <a:ahLst/>
                <a:cxnLst/>
                <a:rect l="l" t="t" r="r" b="b"/>
                <a:pathLst>
                  <a:path w="883852" h="511492" extrusionOk="0">
                    <a:moveTo>
                      <a:pt x="883852" y="255746"/>
                    </a:moveTo>
                    <a:cubicBezTo>
                      <a:pt x="883852" y="396991"/>
                      <a:pt x="685995" y="511492"/>
                      <a:pt x="441926" y="511492"/>
                    </a:cubicBezTo>
                    <a:cubicBezTo>
                      <a:pt x="197857" y="511492"/>
                      <a:pt x="0" y="396991"/>
                      <a:pt x="0" y="255746"/>
                    </a:cubicBezTo>
                    <a:cubicBezTo>
                      <a:pt x="0" y="114501"/>
                      <a:pt x="197857" y="0"/>
                      <a:pt x="441926" y="0"/>
                    </a:cubicBezTo>
                    <a:cubicBezTo>
                      <a:pt x="685995" y="0"/>
                      <a:pt x="883852" y="114501"/>
                      <a:pt x="883852" y="255746"/>
                    </a:cubicBezTo>
                    <a:close/>
                  </a:path>
                </a:pathLst>
              </a:custGeom>
              <a:solidFill>
                <a:srgbClr val="F9CB0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95" name="Google Shape;1595;p27"/>
              <p:cNvSpPr/>
              <p:nvPr/>
            </p:nvSpPr>
            <p:spPr>
              <a:xfrm>
                <a:off x="6919483" y="3917323"/>
                <a:ext cx="632596" cy="366021"/>
              </a:xfrm>
              <a:custGeom>
                <a:avLst/>
                <a:gdLst/>
                <a:ahLst/>
                <a:cxnLst/>
                <a:rect l="l" t="t" r="r" b="b"/>
                <a:pathLst>
                  <a:path w="632596" h="366021" extrusionOk="0">
                    <a:moveTo>
                      <a:pt x="632021" y="194048"/>
                    </a:moveTo>
                    <a:cubicBezTo>
                      <a:pt x="627555" y="237101"/>
                      <a:pt x="596952" y="279773"/>
                      <a:pt x="540025" y="312444"/>
                    </a:cubicBezTo>
                    <a:cubicBezTo>
                      <a:pt x="416476" y="383881"/>
                      <a:pt x="216136" y="383881"/>
                      <a:pt x="92587" y="312444"/>
                    </a:cubicBezTo>
                    <a:cubicBezTo>
                      <a:pt x="35564" y="279487"/>
                      <a:pt x="4962" y="237101"/>
                      <a:pt x="590" y="194048"/>
                    </a:cubicBezTo>
                    <a:cubicBezTo>
                      <a:pt x="-4732" y="143565"/>
                      <a:pt x="25965" y="92130"/>
                      <a:pt x="92587" y="53649"/>
                    </a:cubicBezTo>
                    <a:cubicBezTo>
                      <a:pt x="216136" y="-17883"/>
                      <a:pt x="416380" y="-17883"/>
                      <a:pt x="540025" y="53649"/>
                    </a:cubicBezTo>
                    <a:cubicBezTo>
                      <a:pt x="606836" y="92130"/>
                      <a:pt x="637249" y="143565"/>
                      <a:pt x="632021" y="194048"/>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96" name="Google Shape;1596;p27"/>
              <p:cNvSpPr/>
              <p:nvPr/>
            </p:nvSpPr>
            <p:spPr>
              <a:xfrm>
                <a:off x="6920073" y="3939230"/>
                <a:ext cx="631431" cy="344114"/>
              </a:xfrm>
              <a:custGeom>
                <a:avLst/>
                <a:gdLst/>
                <a:ahLst/>
                <a:cxnLst/>
                <a:rect l="l" t="t" r="r" b="b"/>
                <a:pathLst>
                  <a:path w="631431" h="344114" extrusionOk="0">
                    <a:moveTo>
                      <a:pt x="631432" y="172141"/>
                    </a:moveTo>
                    <a:cubicBezTo>
                      <a:pt x="626965" y="215194"/>
                      <a:pt x="596363" y="257866"/>
                      <a:pt x="539435" y="290536"/>
                    </a:cubicBezTo>
                    <a:cubicBezTo>
                      <a:pt x="415886" y="361974"/>
                      <a:pt x="215546" y="361974"/>
                      <a:pt x="91997" y="290536"/>
                    </a:cubicBezTo>
                    <a:cubicBezTo>
                      <a:pt x="34974" y="257580"/>
                      <a:pt x="4372" y="215194"/>
                      <a:pt x="0" y="172141"/>
                    </a:cubicBezTo>
                    <a:cubicBezTo>
                      <a:pt x="4372" y="128992"/>
                      <a:pt x="34974" y="86416"/>
                      <a:pt x="91997" y="53650"/>
                    </a:cubicBezTo>
                    <a:cubicBezTo>
                      <a:pt x="215546" y="-17883"/>
                      <a:pt x="415791" y="-17883"/>
                      <a:pt x="539435" y="53650"/>
                    </a:cubicBezTo>
                    <a:cubicBezTo>
                      <a:pt x="596743" y="86606"/>
                      <a:pt x="626965" y="128992"/>
                      <a:pt x="631432" y="172141"/>
                    </a:cubicBezTo>
                    <a:close/>
                  </a:path>
                </a:pathLst>
              </a:custGeom>
              <a:solidFill>
                <a:srgbClr val="E8A30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97" name="Google Shape;1597;p27"/>
              <p:cNvSpPr/>
              <p:nvPr/>
            </p:nvSpPr>
            <p:spPr>
              <a:xfrm>
                <a:off x="7081637" y="4021645"/>
                <a:ext cx="294557" cy="185070"/>
              </a:xfrm>
              <a:custGeom>
                <a:avLst/>
                <a:gdLst/>
                <a:ahLst/>
                <a:cxnLst/>
                <a:rect l="l" t="t" r="r" b="b"/>
                <a:pathLst>
                  <a:path w="294557" h="185070" extrusionOk="0">
                    <a:moveTo>
                      <a:pt x="149495" y="29813"/>
                    </a:moveTo>
                    <a:cubicBezTo>
                      <a:pt x="145608" y="29756"/>
                      <a:pt x="141730" y="30042"/>
                      <a:pt x="137900" y="30671"/>
                    </a:cubicBezTo>
                    <a:cubicBezTo>
                      <a:pt x="132673" y="31432"/>
                      <a:pt x="126876" y="32480"/>
                      <a:pt x="120413" y="33814"/>
                    </a:cubicBezTo>
                    <a:cubicBezTo>
                      <a:pt x="113951" y="35147"/>
                      <a:pt x="107203" y="36957"/>
                      <a:pt x="100265" y="39053"/>
                    </a:cubicBezTo>
                    <a:cubicBezTo>
                      <a:pt x="93470" y="41072"/>
                      <a:pt x="86827" y="43586"/>
                      <a:pt x="80402" y="46577"/>
                    </a:cubicBezTo>
                    <a:lnTo>
                      <a:pt x="131057" y="76010"/>
                    </a:lnTo>
                    <a:lnTo>
                      <a:pt x="140561" y="72771"/>
                    </a:lnTo>
                    <a:cubicBezTo>
                      <a:pt x="153486" y="68485"/>
                      <a:pt x="165651" y="64865"/>
                      <a:pt x="177151" y="61817"/>
                    </a:cubicBezTo>
                    <a:cubicBezTo>
                      <a:pt x="187909" y="58931"/>
                      <a:pt x="198924" y="57112"/>
                      <a:pt x="210034" y="56388"/>
                    </a:cubicBezTo>
                    <a:cubicBezTo>
                      <a:pt x="220155" y="55702"/>
                      <a:pt x="230315" y="56369"/>
                      <a:pt x="240256" y="58388"/>
                    </a:cubicBezTo>
                    <a:cubicBezTo>
                      <a:pt x="250292" y="60646"/>
                      <a:pt x="259919" y="64465"/>
                      <a:pt x="268767" y="69723"/>
                    </a:cubicBezTo>
                    <a:cubicBezTo>
                      <a:pt x="277549" y="74114"/>
                      <a:pt x="285066" y="80667"/>
                      <a:pt x="290626" y="88773"/>
                    </a:cubicBezTo>
                    <a:cubicBezTo>
                      <a:pt x="294294" y="94717"/>
                      <a:pt x="295454" y="101879"/>
                      <a:pt x="293857" y="108680"/>
                    </a:cubicBezTo>
                    <a:cubicBezTo>
                      <a:pt x="291709" y="116157"/>
                      <a:pt x="287604" y="122939"/>
                      <a:pt x="281977" y="128302"/>
                    </a:cubicBezTo>
                    <a:cubicBezTo>
                      <a:pt x="274973" y="135331"/>
                      <a:pt x="267152" y="141503"/>
                      <a:pt x="258693" y="146685"/>
                    </a:cubicBezTo>
                    <a:lnTo>
                      <a:pt x="291006" y="165735"/>
                    </a:lnTo>
                    <a:lnTo>
                      <a:pt x="273614" y="175736"/>
                    </a:lnTo>
                    <a:lnTo>
                      <a:pt x="241016" y="156686"/>
                    </a:lnTo>
                    <a:cubicBezTo>
                      <a:pt x="225506" y="164402"/>
                      <a:pt x="209264" y="170555"/>
                      <a:pt x="192547" y="175070"/>
                    </a:cubicBezTo>
                    <a:cubicBezTo>
                      <a:pt x="175022" y="179918"/>
                      <a:pt x="157126" y="183261"/>
                      <a:pt x="139040" y="185071"/>
                    </a:cubicBezTo>
                    <a:lnTo>
                      <a:pt x="122029" y="154496"/>
                    </a:lnTo>
                    <a:cubicBezTo>
                      <a:pt x="125165" y="154496"/>
                      <a:pt x="129917" y="154496"/>
                      <a:pt x="136284" y="153448"/>
                    </a:cubicBezTo>
                    <a:cubicBezTo>
                      <a:pt x="142652" y="152400"/>
                      <a:pt x="149780" y="151447"/>
                      <a:pt x="157573" y="149733"/>
                    </a:cubicBezTo>
                    <a:cubicBezTo>
                      <a:pt x="165366" y="148019"/>
                      <a:pt x="173729" y="145923"/>
                      <a:pt x="182378" y="143351"/>
                    </a:cubicBezTo>
                    <a:cubicBezTo>
                      <a:pt x="190912" y="140827"/>
                      <a:pt x="199238" y="137646"/>
                      <a:pt x="207278" y="133826"/>
                    </a:cubicBezTo>
                    <a:lnTo>
                      <a:pt x="156718" y="104585"/>
                    </a:lnTo>
                    <a:lnTo>
                      <a:pt x="150065" y="106871"/>
                    </a:lnTo>
                    <a:lnTo>
                      <a:pt x="143222" y="109061"/>
                    </a:lnTo>
                    <a:cubicBezTo>
                      <a:pt x="130487" y="113252"/>
                      <a:pt x="118797" y="116491"/>
                      <a:pt x="108248" y="118586"/>
                    </a:cubicBezTo>
                    <a:cubicBezTo>
                      <a:pt x="98450" y="120863"/>
                      <a:pt x="88461" y="122206"/>
                      <a:pt x="78406" y="122587"/>
                    </a:cubicBezTo>
                    <a:cubicBezTo>
                      <a:pt x="69596" y="122901"/>
                      <a:pt x="60777" y="122072"/>
                      <a:pt x="52176" y="120110"/>
                    </a:cubicBezTo>
                    <a:cubicBezTo>
                      <a:pt x="43622" y="118129"/>
                      <a:pt x="35392" y="114919"/>
                      <a:pt x="27751" y="110585"/>
                    </a:cubicBezTo>
                    <a:cubicBezTo>
                      <a:pt x="19454" y="106175"/>
                      <a:pt x="12250" y="99955"/>
                      <a:pt x="6653" y="92393"/>
                    </a:cubicBezTo>
                    <a:cubicBezTo>
                      <a:pt x="2528" y="86716"/>
                      <a:pt x="485" y="79781"/>
                      <a:pt x="855" y="72771"/>
                    </a:cubicBezTo>
                    <a:cubicBezTo>
                      <a:pt x="1682" y="65503"/>
                      <a:pt x="4590" y="58617"/>
                      <a:pt x="9219" y="52959"/>
                    </a:cubicBezTo>
                    <a:cubicBezTo>
                      <a:pt x="15064" y="45577"/>
                      <a:pt x="22020" y="39148"/>
                      <a:pt x="29842" y="33909"/>
                    </a:cubicBezTo>
                    <a:lnTo>
                      <a:pt x="0" y="16954"/>
                    </a:lnTo>
                    <a:lnTo>
                      <a:pt x="17582" y="6763"/>
                    </a:lnTo>
                    <a:lnTo>
                      <a:pt x="47234" y="24003"/>
                    </a:lnTo>
                    <a:cubicBezTo>
                      <a:pt x="61148" y="17050"/>
                      <a:pt x="75774" y="11659"/>
                      <a:pt x="90856" y="7906"/>
                    </a:cubicBezTo>
                    <a:cubicBezTo>
                      <a:pt x="105188" y="4239"/>
                      <a:pt x="119767" y="1591"/>
                      <a:pt x="134479" y="0"/>
                    </a:cubicBezTo>
                    <a:close/>
                    <a:moveTo>
                      <a:pt x="63105" y="83153"/>
                    </a:moveTo>
                    <a:cubicBezTo>
                      <a:pt x="69786" y="86992"/>
                      <a:pt x="77494" y="88659"/>
                      <a:pt x="85154" y="87916"/>
                    </a:cubicBezTo>
                    <a:cubicBezTo>
                      <a:pt x="95437" y="86735"/>
                      <a:pt x="105568" y="84468"/>
                      <a:pt x="115376" y="81153"/>
                    </a:cubicBezTo>
                    <a:lnTo>
                      <a:pt x="67857" y="53530"/>
                    </a:lnTo>
                    <a:cubicBezTo>
                      <a:pt x="50370" y="65056"/>
                      <a:pt x="48850" y="74866"/>
                      <a:pt x="63105" y="83629"/>
                    </a:cubicBezTo>
                    <a:close/>
                    <a:moveTo>
                      <a:pt x="229992" y="97060"/>
                    </a:moveTo>
                    <a:cubicBezTo>
                      <a:pt x="222712" y="93097"/>
                      <a:pt x="214329" y="91621"/>
                      <a:pt x="206137" y="92869"/>
                    </a:cubicBezTo>
                    <a:cubicBezTo>
                      <a:pt x="194885" y="94288"/>
                      <a:pt x="183784" y="96717"/>
                      <a:pt x="172969" y="100108"/>
                    </a:cubicBezTo>
                    <a:lnTo>
                      <a:pt x="220488" y="127540"/>
                    </a:lnTo>
                    <a:cubicBezTo>
                      <a:pt x="240446" y="115157"/>
                      <a:pt x="243677" y="105061"/>
                      <a:pt x="229992" y="9706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98" name="Google Shape;1598;p27"/>
              <p:cNvSpPr/>
              <p:nvPr/>
            </p:nvSpPr>
            <p:spPr>
              <a:xfrm>
                <a:off x="7203761" y="4159186"/>
                <a:ext cx="19007" cy="25526"/>
              </a:xfrm>
              <a:custGeom>
                <a:avLst/>
                <a:gdLst/>
                <a:ahLst/>
                <a:cxnLst/>
                <a:rect l="l" t="t" r="r" b="b"/>
                <a:pathLst>
                  <a:path w="19007" h="25526" extrusionOk="0">
                    <a:moveTo>
                      <a:pt x="0" y="17145"/>
                    </a:moveTo>
                    <a:cubicBezTo>
                      <a:pt x="475" y="15907"/>
                      <a:pt x="0" y="0"/>
                      <a:pt x="0" y="0"/>
                    </a:cubicBezTo>
                    <a:lnTo>
                      <a:pt x="19008" y="12478"/>
                    </a:lnTo>
                    <a:lnTo>
                      <a:pt x="10644" y="25527"/>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99" name="Google Shape;1599;p27"/>
              <p:cNvSpPr/>
              <p:nvPr/>
            </p:nvSpPr>
            <p:spPr>
              <a:xfrm>
                <a:off x="7330922" y="4170044"/>
                <a:ext cx="42006" cy="19716"/>
              </a:xfrm>
              <a:custGeom>
                <a:avLst/>
                <a:gdLst/>
                <a:ahLst/>
                <a:cxnLst/>
                <a:rect l="l" t="t" r="r" b="b"/>
                <a:pathLst>
                  <a:path w="42006" h="19716" extrusionOk="0">
                    <a:moveTo>
                      <a:pt x="42007" y="17145"/>
                    </a:moveTo>
                    <a:lnTo>
                      <a:pt x="42007" y="0"/>
                    </a:lnTo>
                    <a:lnTo>
                      <a:pt x="0" y="3239"/>
                    </a:lnTo>
                    <a:lnTo>
                      <a:pt x="24140" y="19717"/>
                    </a:lnTo>
                    <a:lnTo>
                      <a:pt x="42007"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00" name="Google Shape;1600;p27"/>
              <p:cNvSpPr/>
              <p:nvPr/>
            </p:nvSpPr>
            <p:spPr>
              <a:xfrm>
                <a:off x="7345082" y="4106799"/>
                <a:ext cx="31457" cy="17430"/>
              </a:xfrm>
              <a:custGeom>
                <a:avLst/>
                <a:gdLst/>
                <a:ahLst/>
                <a:cxnLst/>
                <a:rect l="l" t="t" r="r" b="b"/>
                <a:pathLst>
                  <a:path w="31457" h="17430" extrusionOk="0">
                    <a:moveTo>
                      <a:pt x="31458" y="17431"/>
                    </a:moveTo>
                    <a:lnTo>
                      <a:pt x="31458" y="0"/>
                    </a:lnTo>
                    <a:lnTo>
                      <a:pt x="0" y="11430"/>
                    </a:lnTo>
                    <a:lnTo>
                      <a:pt x="31458" y="17431"/>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01" name="Google Shape;1601;p27"/>
              <p:cNvSpPr/>
              <p:nvPr/>
            </p:nvSpPr>
            <p:spPr>
              <a:xfrm>
                <a:off x="7246148" y="4113180"/>
                <a:ext cx="47424" cy="33147"/>
              </a:xfrm>
              <a:custGeom>
                <a:avLst/>
                <a:gdLst/>
                <a:ahLst/>
                <a:cxnLst/>
                <a:rect l="l" t="t" r="r" b="b"/>
                <a:pathLst>
                  <a:path w="47424" h="33147" extrusionOk="0">
                    <a:moveTo>
                      <a:pt x="0" y="10097"/>
                    </a:moveTo>
                    <a:lnTo>
                      <a:pt x="10549" y="0"/>
                    </a:lnTo>
                    <a:lnTo>
                      <a:pt x="47424" y="25622"/>
                    </a:lnTo>
                    <a:lnTo>
                      <a:pt x="45143" y="33147"/>
                    </a:lnTo>
                    <a:cubicBezTo>
                      <a:pt x="45143" y="33147"/>
                      <a:pt x="17582" y="21527"/>
                      <a:pt x="16632" y="20860"/>
                    </a:cubicBezTo>
                    <a:cubicBezTo>
                      <a:pt x="15681" y="20193"/>
                      <a:pt x="0" y="10097"/>
                      <a:pt x="0" y="10097"/>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02" name="Google Shape;1602;p27"/>
              <p:cNvSpPr/>
              <p:nvPr/>
            </p:nvSpPr>
            <p:spPr>
              <a:xfrm>
                <a:off x="7149589" y="4058031"/>
                <a:ext cx="59018" cy="38957"/>
              </a:xfrm>
              <a:custGeom>
                <a:avLst/>
                <a:gdLst/>
                <a:ahLst/>
                <a:cxnLst/>
                <a:rect l="l" t="t" r="r" b="b"/>
                <a:pathLst>
                  <a:path w="59018" h="38957" extrusionOk="0">
                    <a:moveTo>
                      <a:pt x="0" y="11144"/>
                    </a:moveTo>
                    <a:lnTo>
                      <a:pt x="48945" y="38957"/>
                    </a:lnTo>
                    <a:lnTo>
                      <a:pt x="59019" y="31718"/>
                    </a:lnTo>
                    <a:cubicBezTo>
                      <a:pt x="59019" y="31718"/>
                      <a:pt x="52841" y="24574"/>
                      <a:pt x="52366" y="23908"/>
                    </a:cubicBezTo>
                    <a:cubicBezTo>
                      <a:pt x="48004" y="18878"/>
                      <a:pt x="42872" y="14564"/>
                      <a:pt x="37160" y="11144"/>
                    </a:cubicBezTo>
                    <a:cubicBezTo>
                      <a:pt x="33549" y="10478"/>
                      <a:pt x="10264" y="0"/>
                      <a:pt x="10264" y="0"/>
                    </a:cubicBez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03" name="Google Shape;1603;p27"/>
              <p:cNvSpPr/>
              <p:nvPr/>
            </p:nvSpPr>
            <p:spPr>
              <a:xfrm>
                <a:off x="7203761" y="4026884"/>
                <a:ext cx="27370" cy="24574"/>
              </a:xfrm>
              <a:custGeom>
                <a:avLst/>
                <a:gdLst/>
                <a:ahLst/>
                <a:cxnLst/>
                <a:rect l="l" t="t" r="r" b="b"/>
                <a:pathLst>
                  <a:path w="27370" h="24574" extrusionOk="0">
                    <a:moveTo>
                      <a:pt x="27371" y="24575"/>
                    </a:moveTo>
                    <a:lnTo>
                      <a:pt x="27371" y="7334"/>
                    </a:lnTo>
                    <a:lnTo>
                      <a:pt x="4847" y="0"/>
                    </a:lnTo>
                    <a:lnTo>
                      <a:pt x="0" y="13526"/>
                    </a:lnTo>
                    <a:lnTo>
                      <a:pt x="1236" y="19717"/>
                    </a:lnTo>
                    <a:lnTo>
                      <a:pt x="27371" y="2457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04" name="Google Shape;1604;p27"/>
              <p:cNvSpPr/>
              <p:nvPr/>
            </p:nvSpPr>
            <p:spPr>
              <a:xfrm>
                <a:off x="7081637" y="4021835"/>
                <a:ext cx="26040" cy="19526"/>
              </a:xfrm>
              <a:custGeom>
                <a:avLst/>
                <a:gdLst/>
                <a:ahLst/>
                <a:cxnLst/>
                <a:rect l="l" t="t" r="r" b="b"/>
                <a:pathLst>
                  <a:path w="26040" h="19526" extrusionOk="0">
                    <a:moveTo>
                      <a:pt x="0" y="17145"/>
                    </a:moveTo>
                    <a:lnTo>
                      <a:pt x="0" y="0"/>
                    </a:lnTo>
                    <a:lnTo>
                      <a:pt x="26041" y="2858"/>
                    </a:lnTo>
                    <a:lnTo>
                      <a:pt x="17582" y="19526"/>
                    </a:lnTo>
                    <a:lnTo>
                      <a:pt x="0" y="17145"/>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05" name="Google Shape;1605;p27"/>
              <p:cNvSpPr/>
              <p:nvPr/>
            </p:nvSpPr>
            <p:spPr>
              <a:xfrm>
                <a:off x="7082588" y="4079462"/>
                <a:ext cx="29842" cy="30289"/>
              </a:xfrm>
              <a:custGeom>
                <a:avLst/>
                <a:gdLst/>
                <a:ahLst/>
                <a:cxnLst/>
                <a:rect l="l" t="t" r="r" b="b"/>
                <a:pathLst>
                  <a:path w="29842" h="30289" extrusionOk="0">
                    <a:moveTo>
                      <a:pt x="0" y="17812"/>
                    </a:moveTo>
                    <a:lnTo>
                      <a:pt x="0" y="0"/>
                    </a:lnTo>
                    <a:lnTo>
                      <a:pt x="29842" y="0"/>
                    </a:lnTo>
                    <a:lnTo>
                      <a:pt x="22619" y="16002"/>
                    </a:lnTo>
                    <a:lnTo>
                      <a:pt x="9599" y="30289"/>
                    </a:lnTo>
                    <a:close/>
                  </a:path>
                </a:pathLst>
              </a:custGeom>
              <a:solidFill>
                <a:srgbClr val="CC8B0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06" name="Google Shape;1606;p27"/>
              <p:cNvSpPr/>
              <p:nvPr/>
            </p:nvSpPr>
            <p:spPr>
              <a:xfrm>
                <a:off x="7081542" y="4004024"/>
                <a:ext cx="294657" cy="185547"/>
              </a:xfrm>
              <a:custGeom>
                <a:avLst/>
                <a:gdLst/>
                <a:ahLst/>
                <a:cxnLst/>
                <a:rect l="l" t="t" r="r" b="b"/>
                <a:pathLst>
                  <a:path w="294657" h="185547" extrusionOk="0">
                    <a:moveTo>
                      <a:pt x="149590" y="30194"/>
                    </a:moveTo>
                    <a:cubicBezTo>
                      <a:pt x="145702" y="30185"/>
                      <a:pt x="141825" y="30499"/>
                      <a:pt x="137995" y="31147"/>
                    </a:cubicBezTo>
                    <a:cubicBezTo>
                      <a:pt x="132768" y="31909"/>
                      <a:pt x="126970" y="32956"/>
                      <a:pt x="120508" y="34290"/>
                    </a:cubicBezTo>
                    <a:cubicBezTo>
                      <a:pt x="114045" y="35623"/>
                      <a:pt x="107298" y="37433"/>
                      <a:pt x="100360" y="39529"/>
                    </a:cubicBezTo>
                    <a:cubicBezTo>
                      <a:pt x="93565" y="41548"/>
                      <a:pt x="86922" y="44063"/>
                      <a:pt x="80497" y="47054"/>
                    </a:cubicBezTo>
                    <a:lnTo>
                      <a:pt x="131152" y="76486"/>
                    </a:lnTo>
                    <a:lnTo>
                      <a:pt x="140656" y="73247"/>
                    </a:lnTo>
                    <a:cubicBezTo>
                      <a:pt x="153581" y="68961"/>
                      <a:pt x="165746" y="65246"/>
                      <a:pt x="177246" y="62294"/>
                    </a:cubicBezTo>
                    <a:cubicBezTo>
                      <a:pt x="187994" y="59360"/>
                      <a:pt x="199009" y="57541"/>
                      <a:pt x="210129" y="56864"/>
                    </a:cubicBezTo>
                    <a:cubicBezTo>
                      <a:pt x="220250" y="56179"/>
                      <a:pt x="230410" y="56845"/>
                      <a:pt x="240351" y="58864"/>
                    </a:cubicBezTo>
                    <a:cubicBezTo>
                      <a:pt x="250406" y="61074"/>
                      <a:pt x="260033" y="64903"/>
                      <a:pt x="268862" y="70199"/>
                    </a:cubicBezTo>
                    <a:cubicBezTo>
                      <a:pt x="277644" y="74590"/>
                      <a:pt x="285161" y="81144"/>
                      <a:pt x="290721" y="89249"/>
                    </a:cubicBezTo>
                    <a:cubicBezTo>
                      <a:pt x="294399" y="95193"/>
                      <a:pt x="295558" y="102356"/>
                      <a:pt x="293952" y="109156"/>
                    </a:cubicBezTo>
                    <a:cubicBezTo>
                      <a:pt x="291776" y="116624"/>
                      <a:pt x="287680" y="123397"/>
                      <a:pt x="282072" y="128778"/>
                    </a:cubicBezTo>
                    <a:cubicBezTo>
                      <a:pt x="275068" y="135807"/>
                      <a:pt x="267246" y="141980"/>
                      <a:pt x="258788" y="147161"/>
                    </a:cubicBezTo>
                    <a:lnTo>
                      <a:pt x="291101" y="166211"/>
                    </a:lnTo>
                    <a:lnTo>
                      <a:pt x="273709" y="176213"/>
                    </a:lnTo>
                    <a:lnTo>
                      <a:pt x="241111" y="157163"/>
                    </a:lnTo>
                    <a:cubicBezTo>
                      <a:pt x="225582" y="164830"/>
                      <a:pt x="209349" y="170993"/>
                      <a:pt x="192642" y="175546"/>
                    </a:cubicBezTo>
                    <a:cubicBezTo>
                      <a:pt x="175117" y="180394"/>
                      <a:pt x="157221" y="183737"/>
                      <a:pt x="139135" y="185547"/>
                    </a:cubicBezTo>
                    <a:lnTo>
                      <a:pt x="122123" y="154972"/>
                    </a:lnTo>
                    <a:cubicBezTo>
                      <a:pt x="126894" y="154848"/>
                      <a:pt x="131656" y="154467"/>
                      <a:pt x="136379" y="153829"/>
                    </a:cubicBezTo>
                    <a:cubicBezTo>
                      <a:pt x="143536" y="153019"/>
                      <a:pt x="150644" y="151810"/>
                      <a:pt x="157668" y="150209"/>
                    </a:cubicBezTo>
                    <a:cubicBezTo>
                      <a:pt x="165556" y="148495"/>
                      <a:pt x="173824" y="146399"/>
                      <a:pt x="182473" y="143828"/>
                    </a:cubicBezTo>
                    <a:cubicBezTo>
                      <a:pt x="190988" y="141256"/>
                      <a:pt x="199313" y="138074"/>
                      <a:pt x="207372" y="134303"/>
                    </a:cubicBezTo>
                    <a:lnTo>
                      <a:pt x="156812" y="105061"/>
                    </a:lnTo>
                    <a:lnTo>
                      <a:pt x="150160" y="107347"/>
                    </a:lnTo>
                    <a:lnTo>
                      <a:pt x="143317" y="109442"/>
                    </a:lnTo>
                    <a:cubicBezTo>
                      <a:pt x="130582" y="113633"/>
                      <a:pt x="118892" y="116967"/>
                      <a:pt x="108343" y="118967"/>
                    </a:cubicBezTo>
                    <a:cubicBezTo>
                      <a:pt x="98545" y="121244"/>
                      <a:pt x="88556" y="122587"/>
                      <a:pt x="78501" y="122968"/>
                    </a:cubicBezTo>
                    <a:cubicBezTo>
                      <a:pt x="69691" y="123282"/>
                      <a:pt x="60872" y="122454"/>
                      <a:pt x="52271" y="120491"/>
                    </a:cubicBezTo>
                    <a:cubicBezTo>
                      <a:pt x="43698" y="118548"/>
                      <a:pt x="35468" y="115338"/>
                      <a:pt x="27846" y="110966"/>
                    </a:cubicBezTo>
                    <a:cubicBezTo>
                      <a:pt x="19511" y="106613"/>
                      <a:pt x="12288" y="100384"/>
                      <a:pt x="6748" y="92773"/>
                    </a:cubicBezTo>
                    <a:cubicBezTo>
                      <a:pt x="2604" y="87106"/>
                      <a:pt x="551" y="80172"/>
                      <a:pt x="950" y="73152"/>
                    </a:cubicBezTo>
                    <a:cubicBezTo>
                      <a:pt x="1777" y="65884"/>
                      <a:pt x="4685" y="58998"/>
                      <a:pt x="9314" y="53340"/>
                    </a:cubicBezTo>
                    <a:cubicBezTo>
                      <a:pt x="15159" y="45958"/>
                      <a:pt x="22115" y="39529"/>
                      <a:pt x="29937" y="34290"/>
                    </a:cubicBezTo>
                    <a:lnTo>
                      <a:pt x="0" y="16954"/>
                    </a:lnTo>
                    <a:lnTo>
                      <a:pt x="17582" y="6763"/>
                    </a:lnTo>
                    <a:lnTo>
                      <a:pt x="47234" y="23908"/>
                    </a:lnTo>
                    <a:cubicBezTo>
                      <a:pt x="61166" y="17031"/>
                      <a:pt x="75783" y="11668"/>
                      <a:pt x="90856" y="7906"/>
                    </a:cubicBezTo>
                    <a:cubicBezTo>
                      <a:pt x="105188" y="4239"/>
                      <a:pt x="119767" y="1591"/>
                      <a:pt x="134479" y="0"/>
                    </a:cubicBezTo>
                    <a:close/>
                    <a:moveTo>
                      <a:pt x="63200" y="83629"/>
                    </a:moveTo>
                    <a:cubicBezTo>
                      <a:pt x="69881" y="87468"/>
                      <a:pt x="77589" y="89135"/>
                      <a:pt x="85249" y="88392"/>
                    </a:cubicBezTo>
                    <a:cubicBezTo>
                      <a:pt x="95541" y="87211"/>
                      <a:pt x="105672" y="84915"/>
                      <a:pt x="115471" y="81534"/>
                    </a:cubicBezTo>
                    <a:lnTo>
                      <a:pt x="67952" y="54007"/>
                    </a:lnTo>
                    <a:cubicBezTo>
                      <a:pt x="50532" y="65437"/>
                      <a:pt x="48944" y="75314"/>
                      <a:pt x="63200" y="83629"/>
                    </a:cubicBezTo>
                    <a:close/>
                    <a:moveTo>
                      <a:pt x="230087" y="97536"/>
                    </a:moveTo>
                    <a:cubicBezTo>
                      <a:pt x="222788" y="93612"/>
                      <a:pt x="214434" y="92116"/>
                      <a:pt x="206232" y="93250"/>
                    </a:cubicBezTo>
                    <a:cubicBezTo>
                      <a:pt x="194989" y="94755"/>
                      <a:pt x="183898" y="97212"/>
                      <a:pt x="173064" y="100584"/>
                    </a:cubicBezTo>
                    <a:lnTo>
                      <a:pt x="220583" y="127921"/>
                    </a:lnTo>
                    <a:cubicBezTo>
                      <a:pt x="240541" y="115634"/>
                      <a:pt x="243772" y="105442"/>
                      <a:pt x="230087" y="97536"/>
                    </a:cubicBezTo>
                    <a:close/>
                  </a:path>
                </a:pathLst>
              </a:custGeom>
              <a:solidFill>
                <a:srgbClr val="F9CA0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1607" name="Google Shape;1607;p27"/>
            <p:cNvSpPr/>
            <p:nvPr/>
          </p:nvSpPr>
          <p:spPr>
            <a:xfrm>
              <a:off x="2890886" y="2508793"/>
              <a:ext cx="205462" cy="301290"/>
            </a:xfrm>
            <a:custGeom>
              <a:avLst/>
              <a:gdLst/>
              <a:ahLst/>
              <a:cxnLst/>
              <a:rect l="l" t="t" r="r" b="b"/>
              <a:pathLst>
                <a:path w="205462" h="301290" extrusionOk="0">
                  <a:moveTo>
                    <a:pt x="72372" y="9965"/>
                  </a:moveTo>
                  <a:cubicBezTo>
                    <a:pt x="80545" y="-3179"/>
                    <a:pt x="142985" y="-11847"/>
                    <a:pt x="163608" y="41207"/>
                  </a:cubicBezTo>
                  <a:cubicBezTo>
                    <a:pt x="171306" y="61305"/>
                    <a:pt x="170166" y="112740"/>
                    <a:pt x="176628" y="145030"/>
                  </a:cubicBezTo>
                  <a:cubicBezTo>
                    <a:pt x="183091" y="177320"/>
                    <a:pt x="198582" y="195608"/>
                    <a:pt x="204094" y="221801"/>
                  </a:cubicBezTo>
                  <a:cubicBezTo>
                    <a:pt x="209606" y="247995"/>
                    <a:pt x="200578" y="292000"/>
                    <a:pt x="137568" y="299716"/>
                  </a:cubicBezTo>
                  <a:cubicBezTo>
                    <a:pt x="74558" y="307431"/>
                    <a:pt x="26088" y="285333"/>
                    <a:pt x="11262" y="265140"/>
                  </a:cubicBezTo>
                  <a:cubicBezTo>
                    <a:pt x="-3563" y="244947"/>
                    <a:pt x="-3944" y="202275"/>
                    <a:pt x="11262" y="179415"/>
                  </a:cubicBezTo>
                  <a:cubicBezTo>
                    <a:pt x="26468" y="156555"/>
                    <a:pt x="38443" y="137696"/>
                    <a:pt x="38063" y="10778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08" name="Google Shape;1608;p27"/>
            <p:cNvSpPr/>
            <p:nvPr/>
          </p:nvSpPr>
          <p:spPr>
            <a:xfrm>
              <a:off x="2906291" y="2506021"/>
              <a:ext cx="98213" cy="121997"/>
            </a:xfrm>
            <a:custGeom>
              <a:avLst/>
              <a:gdLst/>
              <a:ahLst/>
              <a:cxnLst/>
              <a:rect l="l" t="t" r="r" b="b"/>
              <a:pathLst>
                <a:path w="98213" h="121997" extrusionOk="0">
                  <a:moveTo>
                    <a:pt x="98213" y="3593"/>
                  </a:moveTo>
                  <a:cubicBezTo>
                    <a:pt x="98213" y="3593"/>
                    <a:pt x="50694" y="-9932"/>
                    <a:pt x="22183" y="15499"/>
                  </a:cubicBezTo>
                  <a:cubicBezTo>
                    <a:pt x="3095" y="33359"/>
                    <a:pt x="-4458" y="60400"/>
                    <a:pt x="2605" y="85603"/>
                  </a:cubicBezTo>
                  <a:cubicBezTo>
                    <a:pt x="6407" y="100558"/>
                    <a:pt x="14010" y="120846"/>
                    <a:pt x="25794" y="121989"/>
                  </a:cubicBezTo>
                  <a:cubicBezTo>
                    <a:pt x="37579" y="123132"/>
                    <a:pt x="98213" y="3593"/>
                    <a:pt x="98213" y="359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09" name="Google Shape;1609;p27"/>
            <p:cNvSpPr/>
            <p:nvPr/>
          </p:nvSpPr>
          <p:spPr>
            <a:xfrm>
              <a:off x="2925684" y="2638202"/>
              <a:ext cx="121328" cy="136036"/>
            </a:xfrm>
            <a:custGeom>
              <a:avLst/>
              <a:gdLst/>
              <a:ahLst/>
              <a:cxnLst/>
              <a:rect l="l" t="t" r="r" b="b"/>
              <a:pathLst>
                <a:path w="121328" h="136036" extrusionOk="0">
                  <a:moveTo>
                    <a:pt x="96782" y="0"/>
                  </a:moveTo>
                  <a:cubicBezTo>
                    <a:pt x="96782" y="0"/>
                    <a:pt x="93741" y="52483"/>
                    <a:pt x="94691" y="56388"/>
                  </a:cubicBezTo>
                  <a:cubicBezTo>
                    <a:pt x="95641" y="60293"/>
                    <a:pt x="115219" y="64008"/>
                    <a:pt x="120731" y="68580"/>
                  </a:cubicBezTo>
                  <a:cubicBezTo>
                    <a:pt x="126244" y="73152"/>
                    <a:pt x="92220" y="126397"/>
                    <a:pt x="74923" y="134302"/>
                  </a:cubicBezTo>
                  <a:cubicBezTo>
                    <a:pt x="57626" y="142208"/>
                    <a:pt x="4120" y="122015"/>
                    <a:pt x="414" y="95345"/>
                  </a:cubicBezTo>
                  <a:cubicBezTo>
                    <a:pt x="-3008" y="70771"/>
                    <a:pt x="15715" y="51721"/>
                    <a:pt x="22937" y="45053"/>
                  </a:cubicBezTo>
                  <a:cubicBezTo>
                    <a:pt x="27873" y="44701"/>
                    <a:pt x="32828" y="44701"/>
                    <a:pt x="37763" y="45053"/>
                  </a:cubicBezTo>
                  <a:lnTo>
                    <a:pt x="39284" y="19526"/>
                  </a:lnTo>
                  <a:cubicBezTo>
                    <a:pt x="62758" y="11716"/>
                    <a:pt x="96782" y="0"/>
                    <a:pt x="96782"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0" name="Google Shape;1610;p27"/>
            <p:cNvSpPr/>
            <p:nvPr/>
          </p:nvSpPr>
          <p:spPr>
            <a:xfrm>
              <a:off x="2718513" y="2692113"/>
              <a:ext cx="229495" cy="326875"/>
            </a:xfrm>
            <a:custGeom>
              <a:avLst/>
              <a:gdLst/>
              <a:ahLst/>
              <a:cxnLst/>
              <a:rect l="l" t="t" r="r" b="b"/>
              <a:pathLst>
                <a:path w="229495" h="326875" extrusionOk="0">
                  <a:moveTo>
                    <a:pt x="149801" y="226409"/>
                  </a:moveTo>
                  <a:cubicBezTo>
                    <a:pt x="134955" y="246860"/>
                    <a:pt x="117366" y="265167"/>
                    <a:pt x="97530" y="280797"/>
                  </a:cubicBezTo>
                  <a:cubicBezTo>
                    <a:pt x="91255" y="287379"/>
                    <a:pt x="85323" y="294275"/>
                    <a:pt x="79758" y="301466"/>
                  </a:cubicBezTo>
                  <a:cubicBezTo>
                    <a:pt x="70365" y="312277"/>
                    <a:pt x="58256" y="320364"/>
                    <a:pt x="44689" y="324898"/>
                  </a:cubicBezTo>
                  <a:cubicBezTo>
                    <a:pt x="32810" y="327946"/>
                    <a:pt x="27868" y="327089"/>
                    <a:pt x="25682" y="324898"/>
                  </a:cubicBezTo>
                  <a:cubicBezTo>
                    <a:pt x="23496" y="322707"/>
                    <a:pt x="24636" y="319278"/>
                    <a:pt x="29768" y="317183"/>
                  </a:cubicBezTo>
                  <a:cubicBezTo>
                    <a:pt x="38175" y="314620"/>
                    <a:pt x="45992" y="310410"/>
                    <a:pt x="52767" y="304800"/>
                  </a:cubicBezTo>
                  <a:cubicBezTo>
                    <a:pt x="52767" y="304800"/>
                    <a:pt x="41743" y="309943"/>
                    <a:pt x="34805" y="312325"/>
                  </a:cubicBezTo>
                  <a:cubicBezTo>
                    <a:pt x="28672" y="314449"/>
                    <a:pt x="22276" y="315735"/>
                    <a:pt x="15798" y="316135"/>
                  </a:cubicBezTo>
                  <a:cubicBezTo>
                    <a:pt x="9240" y="316135"/>
                    <a:pt x="2397" y="308515"/>
                    <a:pt x="7529" y="306610"/>
                  </a:cubicBezTo>
                  <a:cubicBezTo>
                    <a:pt x="12661" y="304705"/>
                    <a:pt x="17508" y="304228"/>
                    <a:pt x="27677" y="300418"/>
                  </a:cubicBezTo>
                  <a:cubicBezTo>
                    <a:pt x="33058" y="298542"/>
                    <a:pt x="38147" y="295913"/>
                    <a:pt x="42788" y="292608"/>
                  </a:cubicBezTo>
                  <a:cubicBezTo>
                    <a:pt x="35731" y="294684"/>
                    <a:pt x="28516" y="296189"/>
                    <a:pt x="21215" y="297085"/>
                  </a:cubicBezTo>
                  <a:cubicBezTo>
                    <a:pt x="15118" y="298075"/>
                    <a:pt x="8868" y="297351"/>
                    <a:pt x="3158" y="294989"/>
                  </a:cubicBezTo>
                  <a:cubicBezTo>
                    <a:pt x="116" y="293656"/>
                    <a:pt x="-2545" y="288131"/>
                    <a:pt x="4298" y="286321"/>
                  </a:cubicBezTo>
                  <a:cubicBezTo>
                    <a:pt x="13203" y="285417"/>
                    <a:pt x="21954" y="283369"/>
                    <a:pt x="30339" y="280225"/>
                  </a:cubicBezTo>
                  <a:cubicBezTo>
                    <a:pt x="38322" y="276606"/>
                    <a:pt x="43359" y="272796"/>
                    <a:pt x="41553" y="272034"/>
                  </a:cubicBezTo>
                  <a:cubicBezTo>
                    <a:pt x="39747" y="271272"/>
                    <a:pt x="35281" y="273749"/>
                    <a:pt x="27202" y="273177"/>
                  </a:cubicBezTo>
                  <a:cubicBezTo>
                    <a:pt x="19124" y="272606"/>
                    <a:pt x="11711" y="267462"/>
                    <a:pt x="11806" y="263081"/>
                  </a:cubicBezTo>
                  <a:cubicBezTo>
                    <a:pt x="11901" y="258699"/>
                    <a:pt x="13517" y="261175"/>
                    <a:pt x="21310" y="260509"/>
                  </a:cubicBezTo>
                  <a:cubicBezTo>
                    <a:pt x="29654" y="258470"/>
                    <a:pt x="38135" y="257042"/>
                    <a:pt x="46685" y="256223"/>
                  </a:cubicBezTo>
                  <a:cubicBezTo>
                    <a:pt x="55089" y="256594"/>
                    <a:pt x="63498" y="255594"/>
                    <a:pt x="71585" y="253270"/>
                  </a:cubicBezTo>
                  <a:cubicBezTo>
                    <a:pt x="80138" y="250698"/>
                    <a:pt x="99336" y="227648"/>
                    <a:pt x="113972" y="206597"/>
                  </a:cubicBezTo>
                  <a:cubicBezTo>
                    <a:pt x="130121" y="183099"/>
                    <a:pt x="142917" y="157448"/>
                    <a:pt x="151987" y="130397"/>
                  </a:cubicBezTo>
                  <a:cubicBezTo>
                    <a:pt x="160825" y="101251"/>
                    <a:pt x="170995" y="46863"/>
                    <a:pt x="178788" y="27908"/>
                  </a:cubicBezTo>
                  <a:cubicBezTo>
                    <a:pt x="186581" y="8954"/>
                    <a:pt x="199221" y="381"/>
                    <a:pt x="211576" y="0"/>
                  </a:cubicBezTo>
                  <a:cubicBezTo>
                    <a:pt x="226021" y="0"/>
                    <a:pt x="232199" y="19050"/>
                    <a:pt x="228397" y="35052"/>
                  </a:cubicBezTo>
                  <a:cubicBezTo>
                    <a:pt x="221175" y="63627"/>
                    <a:pt x="189052" y="174689"/>
                    <a:pt x="149801" y="226409"/>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1" name="Google Shape;1611;p27"/>
            <p:cNvSpPr/>
            <p:nvPr/>
          </p:nvSpPr>
          <p:spPr>
            <a:xfrm>
              <a:off x="2890388" y="2682707"/>
              <a:ext cx="176857" cy="233853"/>
            </a:xfrm>
            <a:custGeom>
              <a:avLst/>
              <a:gdLst/>
              <a:ahLst/>
              <a:cxnLst/>
              <a:rect l="l" t="t" r="r" b="b"/>
              <a:pathLst>
                <a:path w="176857" h="233853" extrusionOk="0">
                  <a:moveTo>
                    <a:pt x="139301" y="16931"/>
                  </a:moveTo>
                  <a:cubicBezTo>
                    <a:pt x="154031" y="19217"/>
                    <a:pt x="170853" y="27122"/>
                    <a:pt x="173134" y="35219"/>
                  </a:cubicBezTo>
                  <a:cubicBezTo>
                    <a:pt x="179252" y="64308"/>
                    <a:pt x="177812" y="94483"/>
                    <a:pt x="168952" y="122849"/>
                  </a:cubicBezTo>
                  <a:cubicBezTo>
                    <a:pt x="156217" y="156663"/>
                    <a:pt x="141772" y="218099"/>
                    <a:pt x="134454" y="232196"/>
                  </a:cubicBezTo>
                  <a:cubicBezTo>
                    <a:pt x="96503" y="237510"/>
                    <a:pt x="57869" y="229967"/>
                    <a:pt x="24685" y="210764"/>
                  </a:cubicBezTo>
                  <a:cubicBezTo>
                    <a:pt x="24685" y="210764"/>
                    <a:pt x="21644" y="151995"/>
                    <a:pt x="21454" y="132564"/>
                  </a:cubicBezTo>
                  <a:cubicBezTo>
                    <a:pt x="-26065" y="91130"/>
                    <a:pt x="14516" y="39981"/>
                    <a:pt x="54717" y="357"/>
                  </a:cubicBezTo>
                  <a:cubicBezTo>
                    <a:pt x="59520" y="-119"/>
                    <a:pt x="64359" y="-119"/>
                    <a:pt x="69163" y="357"/>
                  </a:cubicBezTo>
                  <a:cubicBezTo>
                    <a:pt x="69163" y="357"/>
                    <a:pt x="33333" y="42743"/>
                    <a:pt x="58233" y="67032"/>
                  </a:cubicBezTo>
                  <a:cubicBezTo>
                    <a:pt x="111645" y="50554"/>
                    <a:pt x="122194" y="26551"/>
                    <a:pt x="139301" y="16931"/>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2" name="Google Shape;1612;p27"/>
            <p:cNvSpPr/>
            <p:nvPr/>
          </p:nvSpPr>
          <p:spPr>
            <a:xfrm>
              <a:off x="2921860" y="2515790"/>
              <a:ext cx="130560" cy="160797"/>
            </a:xfrm>
            <a:custGeom>
              <a:avLst/>
              <a:gdLst/>
              <a:ahLst/>
              <a:cxnLst/>
              <a:rect l="l" t="t" r="r" b="b"/>
              <a:pathLst>
                <a:path w="130560" h="160797" extrusionOk="0">
                  <a:moveTo>
                    <a:pt x="2717" y="57260"/>
                  </a:moveTo>
                  <a:lnTo>
                    <a:pt x="2717" y="57260"/>
                  </a:lnTo>
                  <a:cubicBezTo>
                    <a:pt x="8039" y="23542"/>
                    <a:pt x="32369" y="-1890"/>
                    <a:pt x="67058" y="110"/>
                  </a:cubicBezTo>
                  <a:cubicBezTo>
                    <a:pt x="103762" y="1787"/>
                    <a:pt x="132161" y="32962"/>
                    <a:pt x="130490" y="69748"/>
                  </a:cubicBezTo>
                  <a:cubicBezTo>
                    <a:pt x="129521" y="91084"/>
                    <a:pt x="118410" y="110667"/>
                    <a:pt x="100606" y="122411"/>
                  </a:cubicBezTo>
                  <a:cubicBezTo>
                    <a:pt x="99408" y="127526"/>
                    <a:pt x="97622" y="132479"/>
                    <a:pt x="95284" y="137175"/>
                  </a:cubicBezTo>
                  <a:cubicBezTo>
                    <a:pt x="82929" y="151463"/>
                    <a:pt x="50331" y="160607"/>
                    <a:pt x="39497" y="160797"/>
                  </a:cubicBezTo>
                  <a:cubicBezTo>
                    <a:pt x="29993" y="160797"/>
                    <a:pt x="22200" y="152129"/>
                    <a:pt x="13457" y="137651"/>
                  </a:cubicBezTo>
                  <a:cubicBezTo>
                    <a:pt x="-4791" y="107457"/>
                    <a:pt x="-134" y="74024"/>
                    <a:pt x="2717" y="5726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3" name="Google Shape;1613;p27"/>
            <p:cNvSpPr/>
            <p:nvPr/>
          </p:nvSpPr>
          <p:spPr>
            <a:xfrm>
              <a:off x="2927048" y="2514816"/>
              <a:ext cx="130747" cy="123290"/>
            </a:xfrm>
            <a:custGeom>
              <a:avLst/>
              <a:gdLst/>
              <a:ahLst/>
              <a:cxnLst/>
              <a:rect l="l" t="t" r="r" b="b"/>
              <a:pathLst>
                <a:path w="130747" h="123290" extrusionOk="0">
                  <a:moveTo>
                    <a:pt x="72609" y="1657"/>
                  </a:moveTo>
                  <a:cubicBezTo>
                    <a:pt x="97034" y="6514"/>
                    <a:pt x="116992" y="13372"/>
                    <a:pt x="123644" y="37280"/>
                  </a:cubicBezTo>
                  <a:cubicBezTo>
                    <a:pt x="128206" y="53853"/>
                    <a:pt x="134098" y="84905"/>
                    <a:pt x="128396" y="98526"/>
                  </a:cubicBezTo>
                  <a:lnTo>
                    <a:pt x="124975" y="108051"/>
                  </a:lnTo>
                  <a:lnTo>
                    <a:pt x="95418" y="123291"/>
                  </a:lnTo>
                  <a:cubicBezTo>
                    <a:pt x="95418" y="123291"/>
                    <a:pt x="81637" y="111765"/>
                    <a:pt x="85914" y="78047"/>
                  </a:cubicBezTo>
                  <a:cubicBezTo>
                    <a:pt x="85678" y="73494"/>
                    <a:pt x="84234" y="69094"/>
                    <a:pt x="81733" y="65283"/>
                  </a:cubicBezTo>
                  <a:cubicBezTo>
                    <a:pt x="79886" y="62102"/>
                    <a:pt x="78510" y="58673"/>
                    <a:pt x="77646" y="55092"/>
                  </a:cubicBezTo>
                  <a:cubicBezTo>
                    <a:pt x="74170" y="46024"/>
                    <a:pt x="67371" y="38633"/>
                    <a:pt x="58638" y="34423"/>
                  </a:cubicBezTo>
                  <a:cubicBezTo>
                    <a:pt x="36685" y="22040"/>
                    <a:pt x="4562" y="32708"/>
                    <a:pt x="0" y="37185"/>
                  </a:cubicBezTo>
                  <a:cubicBezTo>
                    <a:pt x="12785" y="9638"/>
                    <a:pt x="43070" y="-5182"/>
                    <a:pt x="72609" y="165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4" name="Google Shape;1614;p27"/>
            <p:cNvSpPr/>
            <p:nvPr/>
          </p:nvSpPr>
          <p:spPr>
            <a:xfrm>
              <a:off x="2770258" y="3324285"/>
              <a:ext cx="102779" cy="78901"/>
            </a:xfrm>
            <a:custGeom>
              <a:avLst/>
              <a:gdLst/>
              <a:ahLst/>
              <a:cxnLst/>
              <a:rect l="l" t="t" r="r" b="b"/>
              <a:pathLst>
                <a:path w="102779" h="78901" extrusionOk="0">
                  <a:moveTo>
                    <a:pt x="95300" y="3"/>
                  </a:moveTo>
                  <a:cubicBezTo>
                    <a:pt x="82945" y="10099"/>
                    <a:pt x="63843" y="3146"/>
                    <a:pt x="62892" y="4003"/>
                  </a:cubicBezTo>
                  <a:cubicBezTo>
                    <a:pt x="48523" y="16481"/>
                    <a:pt x="33449" y="28120"/>
                    <a:pt x="17749" y="38864"/>
                  </a:cubicBezTo>
                  <a:cubicBezTo>
                    <a:pt x="10051" y="44961"/>
                    <a:pt x="-1924" y="53057"/>
                    <a:pt x="262" y="64677"/>
                  </a:cubicBezTo>
                  <a:cubicBezTo>
                    <a:pt x="4064" y="85537"/>
                    <a:pt x="37327" y="79060"/>
                    <a:pt x="49872" y="72678"/>
                  </a:cubicBezTo>
                  <a:cubicBezTo>
                    <a:pt x="62417" y="66297"/>
                    <a:pt x="72681" y="55819"/>
                    <a:pt x="84561" y="48389"/>
                  </a:cubicBezTo>
                  <a:cubicBezTo>
                    <a:pt x="93019" y="43151"/>
                    <a:pt x="101383" y="40389"/>
                    <a:pt x="102713" y="29339"/>
                  </a:cubicBezTo>
                  <a:cubicBezTo>
                    <a:pt x="103473" y="22958"/>
                    <a:pt x="97486" y="-283"/>
                    <a:pt x="95300" y="3"/>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5" name="Google Shape;1615;p27"/>
            <p:cNvSpPr/>
            <p:nvPr/>
          </p:nvSpPr>
          <p:spPr>
            <a:xfrm>
              <a:off x="2770711" y="3349338"/>
              <a:ext cx="102274" cy="53559"/>
            </a:xfrm>
            <a:custGeom>
              <a:avLst/>
              <a:gdLst/>
              <a:ahLst/>
              <a:cxnLst/>
              <a:rect l="l" t="t" r="r" b="b"/>
              <a:pathLst>
                <a:path w="102274" h="53559" extrusionOk="0">
                  <a:moveTo>
                    <a:pt x="102071" y="0"/>
                  </a:moveTo>
                  <a:cubicBezTo>
                    <a:pt x="100455" y="10287"/>
                    <a:pt x="92567" y="13145"/>
                    <a:pt x="83823" y="18383"/>
                  </a:cubicBezTo>
                  <a:cubicBezTo>
                    <a:pt x="71754" y="25908"/>
                    <a:pt x="61109" y="36671"/>
                    <a:pt x="48564" y="43053"/>
                  </a:cubicBezTo>
                  <a:cubicBezTo>
                    <a:pt x="36019" y="49435"/>
                    <a:pt x="8078" y="54769"/>
                    <a:pt x="0" y="39910"/>
                  </a:cubicBezTo>
                  <a:cubicBezTo>
                    <a:pt x="4372" y="60008"/>
                    <a:pt x="37065" y="53721"/>
                    <a:pt x="49420" y="47339"/>
                  </a:cubicBezTo>
                  <a:cubicBezTo>
                    <a:pt x="61775" y="40958"/>
                    <a:pt x="72229" y="30480"/>
                    <a:pt x="84109" y="23051"/>
                  </a:cubicBezTo>
                  <a:cubicBezTo>
                    <a:pt x="92567" y="17812"/>
                    <a:pt x="100930" y="15050"/>
                    <a:pt x="102261" y="4001"/>
                  </a:cubicBezTo>
                  <a:cubicBezTo>
                    <a:pt x="102304" y="2667"/>
                    <a:pt x="102241" y="1324"/>
                    <a:pt x="102071"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6" name="Google Shape;1616;p27"/>
            <p:cNvSpPr/>
            <p:nvPr/>
          </p:nvSpPr>
          <p:spPr>
            <a:xfrm>
              <a:off x="2718772" y="3290474"/>
              <a:ext cx="94135" cy="73100"/>
            </a:xfrm>
            <a:custGeom>
              <a:avLst/>
              <a:gdLst/>
              <a:ahLst/>
              <a:cxnLst/>
              <a:rect l="l" t="t" r="r" b="b"/>
              <a:pathLst>
                <a:path w="94135" h="73100" extrusionOk="0">
                  <a:moveTo>
                    <a:pt x="86722" y="0"/>
                  </a:moveTo>
                  <a:cubicBezTo>
                    <a:pt x="75413" y="9525"/>
                    <a:pt x="58211" y="4096"/>
                    <a:pt x="57546" y="4953"/>
                  </a:cubicBezTo>
                  <a:cubicBezTo>
                    <a:pt x="44378" y="16202"/>
                    <a:pt x="30609" y="26727"/>
                    <a:pt x="16299" y="36481"/>
                  </a:cubicBezTo>
                  <a:cubicBezTo>
                    <a:pt x="9266" y="42005"/>
                    <a:pt x="-1758" y="49435"/>
                    <a:pt x="238" y="60103"/>
                  </a:cubicBezTo>
                  <a:cubicBezTo>
                    <a:pt x="3849" y="79153"/>
                    <a:pt x="34261" y="73247"/>
                    <a:pt x="45761" y="67437"/>
                  </a:cubicBezTo>
                  <a:cubicBezTo>
                    <a:pt x="57260" y="61627"/>
                    <a:pt x="66669" y="51911"/>
                    <a:pt x="77504" y="45148"/>
                  </a:cubicBezTo>
                  <a:cubicBezTo>
                    <a:pt x="85297" y="40386"/>
                    <a:pt x="92900" y="37814"/>
                    <a:pt x="94135" y="28004"/>
                  </a:cubicBezTo>
                  <a:cubicBezTo>
                    <a:pt x="93742" y="18240"/>
                    <a:pt x="91212" y="8677"/>
                    <a:pt x="86722" y="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7" name="Google Shape;1617;p27"/>
            <p:cNvSpPr/>
            <p:nvPr/>
          </p:nvSpPr>
          <p:spPr>
            <a:xfrm>
              <a:off x="2719200" y="3314572"/>
              <a:ext cx="93731" cy="48987"/>
            </a:xfrm>
            <a:custGeom>
              <a:avLst/>
              <a:gdLst/>
              <a:ahLst/>
              <a:cxnLst/>
              <a:rect l="l" t="t" r="r" b="b"/>
              <a:pathLst>
                <a:path w="93731" h="48987" extrusionOk="0">
                  <a:moveTo>
                    <a:pt x="93517" y="0"/>
                  </a:moveTo>
                  <a:cubicBezTo>
                    <a:pt x="91997" y="9525"/>
                    <a:pt x="84014" y="12002"/>
                    <a:pt x="76791" y="16764"/>
                  </a:cubicBezTo>
                  <a:cubicBezTo>
                    <a:pt x="65766" y="23622"/>
                    <a:pt x="55977" y="33528"/>
                    <a:pt x="44573" y="39434"/>
                  </a:cubicBezTo>
                  <a:cubicBezTo>
                    <a:pt x="33168" y="45339"/>
                    <a:pt x="7413" y="50102"/>
                    <a:pt x="0" y="36481"/>
                  </a:cubicBezTo>
                  <a:cubicBezTo>
                    <a:pt x="4087" y="54864"/>
                    <a:pt x="33929" y="49149"/>
                    <a:pt x="45333" y="43339"/>
                  </a:cubicBezTo>
                  <a:cubicBezTo>
                    <a:pt x="56738" y="37529"/>
                    <a:pt x="66241" y="27813"/>
                    <a:pt x="77076" y="21050"/>
                  </a:cubicBezTo>
                  <a:cubicBezTo>
                    <a:pt x="84869" y="16288"/>
                    <a:pt x="92472" y="13716"/>
                    <a:pt x="93707" y="3905"/>
                  </a:cubicBezTo>
                  <a:cubicBezTo>
                    <a:pt x="93771" y="2600"/>
                    <a:pt x="93707" y="1296"/>
                    <a:pt x="9351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8" name="Google Shape;1618;p27"/>
            <p:cNvSpPr/>
            <p:nvPr/>
          </p:nvSpPr>
          <p:spPr>
            <a:xfrm>
              <a:off x="2753699" y="2913665"/>
              <a:ext cx="223980" cy="387148"/>
            </a:xfrm>
            <a:custGeom>
              <a:avLst/>
              <a:gdLst/>
              <a:ahLst/>
              <a:cxnLst/>
              <a:rect l="l" t="t" r="r" b="b"/>
              <a:pathLst>
                <a:path w="223980" h="387148" extrusionOk="0">
                  <a:moveTo>
                    <a:pt x="222484" y="14288"/>
                  </a:moveTo>
                  <a:cubicBezTo>
                    <a:pt x="189070" y="18698"/>
                    <a:pt x="155091" y="13754"/>
                    <a:pt x="124310" y="0"/>
                  </a:cubicBezTo>
                  <a:cubicBezTo>
                    <a:pt x="124310" y="10478"/>
                    <a:pt x="125355" y="19717"/>
                    <a:pt x="125355" y="19717"/>
                  </a:cubicBezTo>
                  <a:cubicBezTo>
                    <a:pt x="85439" y="48292"/>
                    <a:pt x="5227" y="95917"/>
                    <a:pt x="0" y="128683"/>
                  </a:cubicBezTo>
                  <a:cubicBezTo>
                    <a:pt x="5227" y="232601"/>
                    <a:pt x="21003" y="381000"/>
                    <a:pt x="25470" y="383096"/>
                  </a:cubicBezTo>
                  <a:cubicBezTo>
                    <a:pt x="38015" y="389096"/>
                    <a:pt x="46759" y="388144"/>
                    <a:pt x="52651" y="382143"/>
                  </a:cubicBezTo>
                  <a:cubicBezTo>
                    <a:pt x="52651" y="382143"/>
                    <a:pt x="77836" y="294132"/>
                    <a:pt x="70518" y="164973"/>
                  </a:cubicBezTo>
                  <a:cubicBezTo>
                    <a:pt x="70518" y="164973"/>
                    <a:pt x="210414" y="102870"/>
                    <a:pt x="219537" y="68961"/>
                  </a:cubicBezTo>
                  <a:cubicBezTo>
                    <a:pt x="223607" y="55254"/>
                    <a:pt x="224900" y="40881"/>
                    <a:pt x="223339" y="26670"/>
                  </a:cubicBezTo>
                  <a:cubicBezTo>
                    <a:pt x="223244" y="22574"/>
                    <a:pt x="222959" y="18383"/>
                    <a:pt x="222484" y="14288"/>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9" name="Google Shape;1619;p27"/>
            <p:cNvSpPr/>
            <p:nvPr/>
          </p:nvSpPr>
          <p:spPr>
            <a:xfrm>
              <a:off x="2814713" y="2914427"/>
              <a:ext cx="222989" cy="419220"/>
            </a:xfrm>
            <a:custGeom>
              <a:avLst/>
              <a:gdLst/>
              <a:ahLst/>
              <a:cxnLst/>
              <a:rect l="l" t="t" r="r" b="b"/>
              <a:pathLst>
                <a:path w="222989" h="419220" extrusionOk="0">
                  <a:moveTo>
                    <a:pt x="207943" y="0"/>
                  </a:moveTo>
                  <a:cubicBezTo>
                    <a:pt x="181465" y="11887"/>
                    <a:pt x="152119" y="15821"/>
                    <a:pt x="123454" y="11334"/>
                  </a:cubicBezTo>
                  <a:cubicBezTo>
                    <a:pt x="123454" y="25241"/>
                    <a:pt x="125450" y="51340"/>
                    <a:pt x="125450" y="51340"/>
                  </a:cubicBezTo>
                  <a:cubicBezTo>
                    <a:pt x="85534" y="79915"/>
                    <a:pt x="5227" y="127540"/>
                    <a:pt x="0" y="160210"/>
                  </a:cubicBezTo>
                  <a:cubicBezTo>
                    <a:pt x="5227" y="264128"/>
                    <a:pt x="14921" y="414623"/>
                    <a:pt x="19008" y="416528"/>
                  </a:cubicBezTo>
                  <a:cubicBezTo>
                    <a:pt x="30005" y="421205"/>
                    <a:pt x="42648" y="419719"/>
                    <a:pt x="52271" y="412623"/>
                  </a:cubicBezTo>
                  <a:cubicBezTo>
                    <a:pt x="52271" y="412623"/>
                    <a:pt x="77456" y="325755"/>
                    <a:pt x="70138" y="196596"/>
                  </a:cubicBezTo>
                  <a:cubicBezTo>
                    <a:pt x="70138" y="194119"/>
                    <a:pt x="189981" y="134969"/>
                    <a:pt x="205187" y="119348"/>
                  </a:cubicBezTo>
                  <a:cubicBezTo>
                    <a:pt x="220393" y="103727"/>
                    <a:pt x="223339" y="80486"/>
                    <a:pt x="222959" y="58293"/>
                  </a:cubicBezTo>
                  <a:cubicBezTo>
                    <a:pt x="221907" y="38052"/>
                    <a:pt x="216800" y="18221"/>
                    <a:pt x="207943"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0" name="Google Shape;1620;p27"/>
            <p:cNvSpPr/>
            <p:nvPr/>
          </p:nvSpPr>
          <p:spPr>
            <a:xfrm>
              <a:off x="2731717" y="2888138"/>
              <a:ext cx="333476" cy="307358"/>
            </a:xfrm>
            <a:custGeom>
              <a:avLst/>
              <a:gdLst/>
              <a:ahLst/>
              <a:cxnLst/>
              <a:rect l="l" t="t" r="r" b="b"/>
              <a:pathLst>
                <a:path w="333476" h="307358" extrusionOk="0">
                  <a:moveTo>
                    <a:pt x="320305" y="48292"/>
                  </a:moveTo>
                  <a:cubicBezTo>
                    <a:pt x="320305" y="48292"/>
                    <a:pt x="364593" y="126968"/>
                    <a:pt x="290749" y="167449"/>
                  </a:cubicBezTo>
                  <a:cubicBezTo>
                    <a:pt x="212818" y="210121"/>
                    <a:pt x="165299" y="220123"/>
                    <a:pt x="165299" y="220123"/>
                  </a:cubicBezTo>
                  <a:lnTo>
                    <a:pt x="153609" y="222885"/>
                  </a:lnTo>
                  <a:cubicBezTo>
                    <a:pt x="157270" y="250003"/>
                    <a:pt x="157270" y="277492"/>
                    <a:pt x="153609" y="304609"/>
                  </a:cubicBezTo>
                  <a:cubicBezTo>
                    <a:pt x="153609" y="304609"/>
                    <a:pt x="98012" y="323659"/>
                    <a:pt x="27114" y="261461"/>
                  </a:cubicBezTo>
                  <a:lnTo>
                    <a:pt x="3544" y="185261"/>
                  </a:lnTo>
                  <a:lnTo>
                    <a:pt x="788" y="165545"/>
                  </a:lnTo>
                  <a:cubicBezTo>
                    <a:pt x="-1935" y="151667"/>
                    <a:pt x="2495" y="137350"/>
                    <a:pt x="12573" y="127445"/>
                  </a:cubicBezTo>
                  <a:cubicBezTo>
                    <a:pt x="29585" y="112014"/>
                    <a:pt x="83566" y="72390"/>
                    <a:pt x="117114" y="49721"/>
                  </a:cubicBezTo>
                  <a:cubicBezTo>
                    <a:pt x="150663" y="27051"/>
                    <a:pt x="177463" y="5429"/>
                    <a:pt x="177463" y="5429"/>
                  </a:cubicBezTo>
                  <a:lnTo>
                    <a:pt x="183261" y="0"/>
                  </a:lnTo>
                  <a:cubicBezTo>
                    <a:pt x="183261" y="0"/>
                    <a:pt x="223082" y="31718"/>
                    <a:pt x="295786" y="21050"/>
                  </a:cubicBezTo>
                  <a:cubicBezTo>
                    <a:pt x="305324" y="28794"/>
                    <a:pt x="313597" y="37986"/>
                    <a:pt x="320305" y="482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1" name="Google Shape;1621;p27"/>
            <p:cNvSpPr/>
            <p:nvPr/>
          </p:nvSpPr>
          <p:spPr>
            <a:xfrm>
              <a:off x="2999836" y="2706202"/>
              <a:ext cx="116284" cy="406848"/>
            </a:xfrm>
            <a:custGeom>
              <a:avLst/>
              <a:gdLst/>
              <a:ahLst/>
              <a:cxnLst/>
              <a:rect l="l" t="t" r="r" b="b"/>
              <a:pathLst>
                <a:path w="116284" h="406848" extrusionOk="0">
                  <a:moveTo>
                    <a:pt x="8279" y="347003"/>
                  </a:moveTo>
                  <a:cubicBezTo>
                    <a:pt x="15045" y="340870"/>
                    <a:pt x="22221" y="335202"/>
                    <a:pt x="29758" y="330049"/>
                  </a:cubicBezTo>
                  <a:cubicBezTo>
                    <a:pt x="37682" y="326020"/>
                    <a:pt x="44955" y="320819"/>
                    <a:pt x="51331" y="314619"/>
                  </a:cubicBezTo>
                  <a:cubicBezTo>
                    <a:pt x="58174" y="307761"/>
                    <a:pt x="68153" y="279186"/>
                    <a:pt x="73475" y="251373"/>
                  </a:cubicBezTo>
                  <a:cubicBezTo>
                    <a:pt x="78266" y="220207"/>
                    <a:pt x="77720" y="188441"/>
                    <a:pt x="71860" y="157456"/>
                  </a:cubicBezTo>
                  <a:cubicBezTo>
                    <a:pt x="62686" y="120423"/>
                    <a:pt x="50251" y="84276"/>
                    <a:pt x="34700" y="49443"/>
                  </a:cubicBezTo>
                  <a:cubicBezTo>
                    <a:pt x="25196" y="28583"/>
                    <a:pt x="30423" y="15819"/>
                    <a:pt x="39452" y="6580"/>
                  </a:cubicBezTo>
                  <a:cubicBezTo>
                    <a:pt x="50001" y="-4278"/>
                    <a:pt x="61025" y="-3993"/>
                    <a:pt x="73570" y="25154"/>
                  </a:cubicBezTo>
                  <a:cubicBezTo>
                    <a:pt x="91364" y="65864"/>
                    <a:pt x="104534" y="108459"/>
                    <a:pt x="112821" y="152122"/>
                  </a:cubicBezTo>
                  <a:cubicBezTo>
                    <a:pt x="117848" y="183869"/>
                    <a:pt x="117402" y="216254"/>
                    <a:pt x="111490" y="247848"/>
                  </a:cubicBezTo>
                  <a:cubicBezTo>
                    <a:pt x="106282" y="275538"/>
                    <a:pt x="97767" y="302503"/>
                    <a:pt x="86115" y="328144"/>
                  </a:cubicBezTo>
                  <a:cubicBezTo>
                    <a:pt x="82884" y="335669"/>
                    <a:pt x="82314" y="342051"/>
                    <a:pt x="77847" y="356719"/>
                  </a:cubicBezTo>
                  <a:cubicBezTo>
                    <a:pt x="73538" y="371788"/>
                    <a:pt x="65683" y="385608"/>
                    <a:pt x="54943" y="397010"/>
                  </a:cubicBezTo>
                  <a:cubicBezTo>
                    <a:pt x="45439" y="405963"/>
                    <a:pt x="40402" y="407678"/>
                    <a:pt x="37741" y="406535"/>
                  </a:cubicBezTo>
                  <a:cubicBezTo>
                    <a:pt x="35080" y="405392"/>
                    <a:pt x="34605" y="401677"/>
                    <a:pt x="38501" y="397010"/>
                  </a:cubicBezTo>
                  <a:cubicBezTo>
                    <a:pt x="45267" y="390181"/>
                    <a:pt x="50741" y="382180"/>
                    <a:pt x="54658" y="373388"/>
                  </a:cubicBezTo>
                  <a:cubicBezTo>
                    <a:pt x="54658" y="373388"/>
                    <a:pt x="46294" y="384532"/>
                    <a:pt x="40877" y="390247"/>
                  </a:cubicBezTo>
                  <a:cubicBezTo>
                    <a:pt x="36077" y="395448"/>
                    <a:pt x="30612" y="400001"/>
                    <a:pt x="24626" y="403773"/>
                  </a:cubicBezTo>
                  <a:cubicBezTo>
                    <a:pt x="18829" y="407202"/>
                    <a:pt x="9610" y="403106"/>
                    <a:pt x="13411" y="398343"/>
                  </a:cubicBezTo>
                  <a:cubicBezTo>
                    <a:pt x="17213" y="393581"/>
                    <a:pt x="21490" y="391009"/>
                    <a:pt x="29283" y="382246"/>
                  </a:cubicBezTo>
                  <a:cubicBezTo>
                    <a:pt x="33505" y="377636"/>
                    <a:pt x="37144" y="372512"/>
                    <a:pt x="40117" y="367006"/>
                  </a:cubicBezTo>
                  <a:cubicBezTo>
                    <a:pt x="34526" y="372540"/>
                    <a:pt x="28521" y="377636"/>
                    <a:pt x="22155" y="382246"/>
                  </a:cubicBezTo>
                  <a:cubicBezTo>
                    <a:pt x="17168" y="386199"/>
                    <a:pt x="11176" y="388675"/>
                    <a:pt x="4858" y="389390"/>
                  </a:cubicBezTo>
                  <a:cubicBezTo>
                    <a:pt x="1627" y="389390"/>
                    <a:pt x="-2935" y="385580"/>
                    <a:pt x="2577" y="380341"/>
                  </a:cubicBezTo>
                  <a:cubicBezTo>
                    <a:pt x="10475" y="374912"/>
                    <a:pt x="17659" y="368511"/>
                    <a:pt x="23961" y="361291"/>
                  </a:cubicBezTo>
                  <a:cubicBezTo>
                    <a:pt x="29853" y="353671"/>
                    <a:pt x="32989" y="347575"/>
                    <a:pt x="31088" y="347670"/>
                  </a:cubicBezTo>
                  <a:cubicBezTo>
                    <a:pt x="29188" y="347766"/>
                    <a:pt x="25956" y="352433"/>
                    <a:pt x="18353" y="355957"/>
                  </a:cubicBezTo>
                  <a:cubicBezTo>
                    <a:pt x="10750" y="359481"/>
                    <a:pt x="2007" y="358338"/>
                    <a:pt x="486" y="354052"/>
                  </a:cubicBezTo>
                  <a:cubicBezTo>
                    <a:pt x="-1034" y="349766"/>
                    <a:pt x="1342" y="351576"/>
                    <a:pt x="8279" y="347003"/>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2" name="Google Shape;1622;p27"/>
            <p:cNvSpPr/>
            <p:nvPr/>
          </p:nvSpPr>
          <p:spPr>
            <a:xfrm>
              <a:off x="3022743" y="2701064"/>
              <a:ext cx="69955" cy="89236"/>
            </a:xfrm>
            <a:custGeom>
              <a:avLst/>
              <a:gdLst/>
              <a:ahLst/>
              <a:cxnLst/>
              <a:rect l="l" t="t" r="r" b="b"/>
              <a:pathLst>
                <a:path w="69955" h="89236" extrusionOk="0">
                  <a:moveTo>
                    <a:pt x="69956" y="69535"/>
                  </a:moveTo>
                  <a:cubicBezTo>
                    <a:pt x="69956" y="69535"/>
                    <a:pt x="43060" y="93443"/>
                    <a:pt x="12933" y="88585"/>
                  </a:cubicBezTo>
                  <a:lnTo>
                    <a:pt x="1338" y="38484"/>
                  </a:lnTo>
                  <a:cubicBezTo>
                    <a:pt x="1338" y="38484"/>
                    <a:pt x="-6550" y="12099"/>
                    <a:pt x="15974" y="2098"/>
                  </a:cubicBezTo>
                  <a:cubicBezTo>
                    <a:pt x="38498" y="-7903"/>
                    <a:pt x="60167" y="18386"/>
                    <a:pt x="69956" y="69535"/>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3" name="Google Shape;1623;p27"/>
            <p:cNvSpPr/>
            <p:nvPr/>
          </p:nvSpPr>
          <p:spPr>
            <a:xfrm>
              <a:off x="2885136" y="2682643"/>
              <a:ext cx="59968" cy="63096"/>
            </a:xfrm>
            <a:custGeom>
              <a:avLst/>
              <a:gdLst/>
              <a:ahLst/>
              <a:cxnLst/>
              <a:rect l="l" t="t" r="r" b="b"/>
              <a:pathLst>
                <a:path w="59968" h="63096" extrusionOk="0">
                  <a:moveTo>
                    <a:pt x="59969" y="422"/>
                  </a:moveTo>
                  <a:cubicBezTo>
                    <a:pt x="59969" y="422"/>
                    <a:pt x="30887" y="-8532"/>
                    <a:pt x="0" y="56048"/>
                  </a:cubicBezTo>
                  <a:lnTo>
                    <a:pt x="11500" y="63096"/>
                  </a:lnTo>
                  <a:cubicBezTo>
                    <a:pt x="25902" y="40903"/>
                    <a:pt x="42113" y="19939"/>
                    <a:pt x="59969" y="422"/>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4" name="Google Shape;1624;p27"/>
            <p:cNvSpPr/>
            <p:nvPr/>
          </p:nvSpPr>
          <p:spPr>
            <a:xfrm>
              <a:off x="4136405" y="305709"/>
              <a:ext cx="1608303" cy="2009690"/>
            </a:xfrm>
            <a:custGeom>
              <a:avLst/>
              <a:gdLst/>
              <a:ahLst/>
              <a:cxnLst/>
              <a:rect l="l" t="t" r="r" b="b"/>
              <a:pathLst>
                <a:path w="1608303" h="2009690" extrusionOk="0">
                  <a:moveTo>
                    <a:pt x="1566509" y="879931"/>
                  </a:moveTo>
                  <a:lnTo>
                    <a:pt x="54267" y="4869"/>
                  </a:lnTo>
                  <a:cubicBezTo>
                    <a:pt x="46749" y="-388"/>
                    <a:pt x="37093" y="-1464"/>
                    <a:pt x="28606" y="2011"/>
                  </a:cubicBezTo>
                  <a:lnTo>
                    <a:pt x="28606" y="2011"/>
                  </a:lnTo>
                  <a:cubicBezTo>
                    <a:pt x="27970" y="2304"/>
                    <a:pt x="27371" y="2654"/>
                    <a:pt x="26801" y="3059"/>
                  </a:cubicBezTo>
                  <a:lnTo>
                    <a:pt x="0" y="18966"/>
                  </a:lnTo>
                  <a:lnTo>
                    <a:pt x="12925" y="42302"/>
                  </a:lnTo>
                  <a:lnTo>
                    <a:pt x="12925" y="1035093"/>
                  </a:lnTo>
                  <a:cubicBezTo>
                    <a:pt x="12925" y="1065573"/>
                    <a:pt x="31458" y="1101006"/>
                    <a:pt x="54267" y="1114150"/>
                  </a:cubicBezTo>
                  <a:lnTo>
                    <a:pt x="1557195" y="1983783"/>
                  </a:lnTo>
                  <a:lnTo>
                    <a:pt x="1561282" y="2009691"/>
                  </a:lnTo>
                  <a:lnTo>
                    <a:pt x="1591884" y="1992070"/>
                  </a:lnTo>
                  <a:cubicBezTo>
                    <a:pt x="1593367" y="1991412"/>
                    <a:pt x="1594773" y="1990574"/>
                    <a:pt x="1596066" y="1989593"/>
                  </a:cubicBezTo>
                  <a:lnTo>
                    <a:pt x="1596066" y="1989593"/>
                  </a:lnTo>
                  <a:cubicBezTo>
                    <a:pt x="1604800" y="1981363"/>
                    <a:pt x="1609248" y="1969552"/>
                    <a:pt x="1608136" y="1957589"/>
                  </a:cubicBezTo>
                  <a:lnTo>
                    <a:pt x="1608136" y="958988"/>
                  </a:lnTo>
                  <a:cubicBezTo>
                    <a:pt x="1607851" y="928508"/>
                    <a:pt x="1589793" y="893075"/>
                    <a:pt x="1566509" y="879931"/>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5" name="Google Shape;1625;p27"/>
            <p:cNvSpPr/>
            <p:nvPr/>
          </p:nvSpPr>
          <p:spPr>
            <a:xfrm>
              <a:off x="4119583" y="322825"/>
              <a:ext cx="1594925" cy="1994313"/>
            </a:xfrm>
            <a:custGeom>
              <a:avLst/>
              <a:gdLst/>
              <a:ahLst/>
              <a:cxnLst/>
              <a:rect l="l" t="t" r="r" b="b"/>
              <a:pathLst>
                <a:path w="1594925" h="1994313" extrusionOk="0">
                  <a:moveTo>
                    <a:pt x="1553584" y="1989336"/>
                  </a:moveTo>
                  <a:lnTo>
                    <a:pt x="41342" y="1114274"/>
                  </a:lnTo>
                  <a:cubicBezTo>
                    <a:pt x="18532" y="1101035"/>
                    <a:pt x="0" y="1065697"/>
                    <a:pt x="0" y="1035122"/>
                  </a:cubicBezTo>
                  <a:lnTo>
                    <a:pt x="0" y="36235"/>
                  </a:lnTo>
                  <a:cubicBezTo>
                    <a:pt x="0" y="5755"/>
                    <a:pt x="19008" y="-8247"/>
                    <a:pt x="41342" y="4993"/>
                  </a:cubicBezTo>
                  <a:lnTo>
                    <a:pt x="1553584" y="880055"/>
                  </a:lnTo>
                  <a:cubicBezTo>
                    <a:pt x="1576393" y="893199"/>
                    <a:pt x="1594925" y="928632"/>
                    <a:pt x="1594925" y="959112"/>
                  </a:cubicBezTo>
                  <a:lnTo>
                    <a:pt x="1594925" y="1957999"/>
                  </a:lnTo>
                  <a:cubicBezTo>
                    <a:pt x="1594925" y="1988479"/>
                    <a:pt x="1576393" y="2002576"/>
                    <a:pt x="1553584" y="1989336"/>
                  </a:cubicBezTo>
                  <a:close/>
                </a:path>
              </a:pathLst>
            </a:custGeom>
            <a:solidFill>
              <a:srgbClr val="F8F9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6" name="Google Shape;1626;p27"/>
            <p:cNvSpPr/>
            <p:nvPr/>
          </p:nvSpPr>
          <p:spPr>
            <a:xfrm>
              <a:off x="4241517" y="588041"/>
              <a:ext cx="58543" cy="817911"/>
            </a:xfrm>
            <a:custGeom>
              <a:avLst/>
              <a:gdLst/>
              <a:ahLst/>
              <a:cxnLst/>
              <a:rect l="l" t="t" r="r" b="b"/>
              <a:pathLst>
                <a:path w="58543" h="817911" extrusionOk="0">
                  <a:moveTo>
                    <a:pt x="57878" y="817912"/>
                  </a:moveTo>
                  <a:lnTo>
                    <a:pt x="0" y="783431"/>
                  </a:lnTo>
                  <a:lnTo>
                    <a:pt x="760" y="0"/>
                  </a:lnTo>
                  <a:lnTo>
                    <a:pt x="58543" y="34481"/>
                  </a:lnTo>
                  <a:lnTo>
                    <a:pt x="57878" y="817912"/>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7" name="Google Shape;1627;p27"/>
            <p:cNvSpPr/>
            <p:nvPr/>
          </p:nvSpPr>
          <p:spPr>
            <a:xfrm>
              <a:off x="4241517" y="1216214"/>
              <a:ext cx="58448" cy="189833"/>
            </a:xfrm>
            <a:custGeom>
              <a:avLst/>
              <a:gdLst/>
              <a:ahLst/>
              <a:cxnLst/>
              <a:rect l="l" t="t" r="r" b="b"/>
              <a:pathLst>
                <a:path w="58448" h="189833" extrusionOk="0">
                  <a:moveTo>
                    <a:pt x="57878" y="189833"/>
                  </a:moveTo>
                  <a:lnTo>
                    <a:pt x="0" y="156115"/>
                  </a:lnTo>
                  <a:lnTo>
                    <a:pt x="570" y="0"/>
                  </a:lnTo>
                  <a:lnTo>
                    <a:pt x="58448" y="33814"/>
                  </a:lnTo>
                  <a:lnTo>
                    <a:pt x="57878" y="189833"/>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8" name="Google Shape;1628;p27"/>
            <p:cNvSpPr/>
            <p:nvPr/>
          </p:nvSpPr>
          <p:spPr>
            <a:xfrm>
              <a:off x="4424940" y="694149"/>
              <a:ext cx="58353" cy="818006"/>
            </a:xfrm>
            <a:custGeom>
              <a:avLst/>
              <a:gdLst/>
              <a:ahLst/>
              <a:cxnLst/>
              <a:rect l="l" t="t" r="r" b="b"/>
              <a:pathLst>
                <a:path w="58353" h="818006" extrusionOk="0">
                  <a:moveTo>
                    <a:pt x="57878" y="818007"/>
                  </a:moveTo>
                  <a:lnTo>
                    <a:pt x="0" y="783336"/>
                  </a:lnTo>
                  <a:lnTo>
                    <a:pt x="570" y="0"/>
                  </a:lnTo>
                  <a:lnTo>
                    <a:pt x="58353" y="34766"/>
                  </a:lnTo>
                  <a:lnTo>
                    <a:pt x="57878" y="818007"/>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9" name="Google Shape;1629;p27"/>
            <p:cNvSpPr/>
            <p:nvPr/>
          </p:nvSpPr>
          <p:spPr>
            <a:xfrm>
              <a:off x="4424940" y="1350993"/>
              <a:ext cx="58353" cy="161258"/>
            </a:xfrm>
            <a:custGeom>
              <a:avLst/>
              <a:gdLst/>
              <a:ahLst/>
              <a:cxnLst/>
              <a:rect l="l" t="t" r="r" b="b"/>
              <a:pathLst>
                <a:path w="58353" h="161258" extrusionOk="0">
                  <a:moveTo>
                    <a:pt x="57878" y="161258"/>
                  </a:moveTo>
                  <a:lnTo>
                    <a:pt x="0" y="127444"/>
                  </a:lnTo>
                  <a:lnTo>
                    <a:pt x="475" y="0"/>
                  </a:lnTo>
                  <a:lnTo>
                    <a:pt x="58353" y="33719"/>
                  </a:lnTo>
                  <a:lnTo>
                    <a:pt x="57878" y="16125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0" name="Google Shape;1630;p27"/>
            <p:cNvSpPr/>
            <p:nvPr/>
          </p:nvSpPr>
          <p:spPr>
            <a:xfrm>
              <a:off x="4608458" y="801877"/>
              <a:ext cx="60919" cy="816578"/>
            </a:xfrm>
            <a:custGeom>
              <a:avLst/>
              <a:gdLst/>
              <a:ahLst/>
              <a:cxnLst/>
              <a:rect l="l" t="t" r="r" b="b"/>
              <a:pathLst>
                <a:path w="60919" h="816578" extrusionOk="0">
                  <a:moveTo>
                    <a:pt x="57783" y="816578"/>
                  </a:moveTo>
                  <a:lnTo>
                    <a:pt x="0" y="782765"/>
                  </a:lnTo>
                  <a:lnTo>
                    <a:pt x="3136" y="0"/>
                  </a:lnTo>
                  <a:lnTo>
                    <a:pt x="60919" y="33814"/>
                  </a:lnTo>
                  <a:lnTo>
                    <a:pt x="57783" y="816578"/>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1" name="Google Shape;1631;p27"/>
            <p:cNvSpPr/>
            <p:nvPr/>
          </p:nvSpPr>
          <p:spPr>
            <a:xfrm>
              <a:off x="4608458" y="1266316"/>
              <a:ext cx="59113" cy="352044"/>
            </a:xfrm>
            <a:custGeom>
              <a:avLst/>
              <a:gdLst/>
              <a:ahLst/>
              <a:cxnLst/>
              <a:rect l="l" t="t" r="r" b="b"/>
              <a:pathLst>
                <a:path w="59113" h="352044" extrusionOk="0">
                  <a:moveTo>
                    <a:pt x="57878" y="352044"/>
                  </a:moveTo>
                  <a:lnTo>
                    <a:pt x="0" y="318325"/>
                  </a:lnTo>
                  <a:lnTo>
                    <a:pt x="1235" y="0"/>
                  </a:lnTo>
                  <a:lnTo>
                    <a:pt x="59113" y="33814"/>
                  </a:lnTo>
                  <a:lnTo>
                    <a:pt x="57878" y="3520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2" name="Google Shape;1632;p27"/>
            <p:cNvSpPr/>
            <p:nvPr/>
          </p:nvSpPr>
          <p:spPr>
            <a:xfrm>
              <a:off x="4793306" y="908938"/>
              <a:ext cx="60919" cy="816578"/>
            </a:xfrm>
            <a:custGeom>
              <a:avLst/>
              <a:gdLst/>
              <a:ahLst/>
              <a:cxnLst/>
              <a:rect l="l" t="t" r="r" b="b"/>
              <a:pathLst>
                <a:path w="60919" h="816578" extrusionOk="0">
                  <a:moveTo>
                    <a:pt x="57783" y="816578"/>
                  </a:moveTo>
                  <a:lnTo>
                    <a:pt x="0" y="782765"/>
                  </a:lnTo>
                  <a:lnTo>
                    <a:pt x="3136" y="0"/>
                  </a:lnTo>
                  <a:lnTo>
                    <a:pt x="60919" y="33814"/>
                  </a:lnTo>
                  <a:lnTo>
                    <a:pt x="57783" y="816578"/>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3" name="Google Shape;1633;p27"/>
            <p:cNvSpPr/>
            <p:nvPr/>
          </p:nvSpPr>
          <p:spPr>
            <a:xfrm>
              <a:off x="4793306" y="1421097"/>
              <a:ext cx="58923" cy="304228"/>
            </a:xfrm>
            <a:custGeom>
              <a:avLst/>
              <a:gdLst/>
              <a:ahLst/>
              <a:cxnLst/>
              <a:rect l="l" t="t" r="r" b="b"/>
              <a:pathLst>
                <a:path w="58923" h="304228" extrusionOk="0">
                  <a:moveTo>
                    <a:pt x="57783" y="304229"/>
                  </a:moveTo>
                  <a:lnTo>
                    <a:pt x="0" y="270510"/>
                  </a:lnTo>
                  <a:lnTo>
                    <a:pt x="1046" y="0"/>
                  </a:lnTo>
                  <a:lnTo>
                    <a:pt x="58924" y="33719"/>
                  </a:lnTo>
                  <a:lnTo>
                    <a:pt x="57783" y="30422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4" name="Google Shape;1634;p27"/>
            <p:cNvSpPr/>
            <p:nvPr/>
          </p:nvSpPr>
          <p:spPr>
            <a:xfrm>
              <a:off x="4978440" y="1016189"/>
              <a:ext cx="60919" cy="816483"/>
            </a:xfrm>
            <a:custGeom>
              <a:avLst/>
              <a:gdLst/>
              <a:ahLst/>
              <a:cxnLst/>
              <a:rect l="l" t="t" r="r" b="b"/>
              <a:pathLst>
                <a:path w="60919" h="816483" extrusionOk="0">
                  <a:moveTo>
                    <a:pt x="57783" y="816483"/>
                  </a:moveTo>
                  <a:lnTo>
                    <a:pt x="0" y="782669"/>
                  </a:lnTo>
                  <a:lnTo>
                    <a:pt x="3136" y="0"/>
                  </a:lnTo>
                  <a:lnTo>
                    <a:pt x="60919" y="33719"/>
                  </a:lnTo>
                  <a:lnTo>
                    <a:pt x="57783"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5" name="Google Shape;1635;p27"/>
            <p:cNvSpPr/>
            <p:nvPr/>
          </p:nvSpPr>
          <p:spPr>
            <a:xfrm>
              <a:off x="4978440" y="1384997"/>
              <a:ext cx="59493" cy="447484"/>
            </a:xfrm>
            <a:custGeom>
              <a:avLst/>
              <a:gdLst/>
              <a:ahLst/>
              <a:cxnLst/>
              <a:rect l="l" t="t" r="r" b="b"/>
              <a:pathLst>
                <a:path w="59493" h="447484" extrusionOk="0">
                  <a:moveTo>
                    <a:pt x="57878" y="447485"/>
                  </a:moveTo>
                  <a:lnTo>
                    <a:pt x="0" y="413671"/>
                  </a:lnTo>
                  <a:lnTo>
                    <a:pt x="1615" y="0"/>
                  </a:lnTo>
                  <a:lnTo>
                    <a:pt x="59494" y="33719"/>
                  </a:lnTo>
                  <a:lnTo>
                    <a:pt x="57878" y="447485"/>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6" name="Google Shape;1636;p27"/>
            <p:cNvSpPr/>
            <p:nvPr/>
          </p:nvSpPr>
          <p:spPr>
            <a:xfrm>
              <a:off x="5164524" y="1123917"/>
              <a:ext cx="60919" cy="816483"/>
            </a:xfrm>
            <a:custGeom>
              <a:avLst/>
              <a:gdLst/>
              <a:ahLst/>
              <a:cxnLst/>
              <a:rect l="l" t="t" r="r" b="b"/>
              <a:pathLst>
                <a:path w="60919" h="816483" extrusionOk="0">
                  <a:moveTo>
                    <a:pt x="57783" y="816483"/>
                  </a:moveTo>
                  <a:lnTo>
                    <a:pt x="0" y="782764"/>
                  </a:lnTo>
                  <a:lnTo>
                    <a:pt x="3136" y="0"/>
                  </a:lnTo>
                  <a:lnTo>
                    <a:pt x="60919" y="33814"/>
                  </a:lnTo>
                  <a:lnTo>
                    <a:pt x="57783"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7" name="Google Shape;1637;p27"/>
            <p:cNvSpPr/>
            <p:nvPr/>
          </p:nvSpPr>
          <p:spPr>
            <a:xfrm>
              <a:off x="5164524" y="1368614"/>
              <a:ext cx="59968" cy="571500"/>
            </a:xfrm>
            <a:custGeom>
              <a:avLst/>
              <a:gdLst/>
              <a:ahLst/>
              <a:cxnLst/>
              <a:rect l="l" t="t" r="r" b="b"/>
              <a:pathLst>
                <a:path w="59968" h="571500" extrusionOk="0">
                  <a:moveTo>
                    <a:pt x="57783" y="571500"/>
                  </a:moveTo>
                  <a:lnTo>
                    <a:pt x="0" y="537782"/>
                  </a:lnTo>
                  <a:lnTo>
                    <a:pt x="2091" y="0"/>
                  </a:lnTo>
                  <a:lnTo>
                    <a:pt x="59969" y="33814"/>
                  </a:lnTo>
                  <a:lnTo>
                    <a:pt x="57783" y="57150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8" name="Google Shape;1638;p27"/>
            <p:cNvSpPr/>
            <p:nvPr/>
          </p:nvSpPr>
          <p:spPr>
            <a:xfrm>
              <a:off x="5351084" y="1231931"/>
              <a:ext cx="61014" cy="816578"/>
            </a:xfrm>
            <a:custGeom>
              <a:avLst/>
              <a:gdLst/>
              <a:ahLst/>
              <a:cxnLst/>
              <a:rect l="l" t="t" r="r" b="b"/>
              <a:pathLst>
                <a:path w="61014" h="816578" extrusionOk="0">
                  <a:moveTo>
                    <a:pt x="57878" y="816578"/>
                  </a:moveTo>
                  <a:lnTo>
                    <a:pt x="0" y="782764"/>
                  </a:lnTo>
                  <a:lnTo>
                    <a:pt x="3136" y="0"/>
                  </a:lnTo>
                  <a:lnTo>
                    <a:pt x="61014" y="33814"/>
                  </a:lnTo>
                  <a:lnTo>
                    <a:pt x="57878" y="816578"/>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9" name="Google Shape;1639;p27"/>
            <p:cNvSpPr/>
            <p:nvPr/>
          </p:nvSpPr>
          <p:spPr>
            <a:xfrm>
              <a:off x="5351179" y="1342992"/>
              <a:ext cx="60443" cy="705135"/>
            </a:xfrm>
            <a:custGeom>
              <a:avLst/>
              <a:gdLst/>
              <a:ahLst/>
              <a:cxnLst/>
              <a:rect l="l" t="t" r="r" b="b"/>
              <a:pathLst>
                <a:path w="60443" h="705135" extrusionOk="0">
                  <a:moveTo>
                    <a:pt x="57783" y="705136"/>
                  </a:moveTo>
                  <a:lnTo>
                    <a:pt x="0" y="671417"/>
                  </a:lnTo>
                  <a:lnTo>
                    <a:pt x="2661" y="0"/>
                  </a:lnTo>
                  <a:lnTo>
                    <a:pt x="60444" y="33814"/>
                  </a:lnTo>
                  <a:lnTo>
                    <a:pt x="57783" y="70513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0" name="Google Shape;1640;p27"/>
            <p:cNvSpPr/>
            <p:nvPr/>
          </p:nvSpPr>
          <p:spPr>
            <a:xfrm>
              <a:off x="5538879" y="1340706"/>
              <a:ext cx="61014" cy="816483"/>
            </a:xfrm>
            <a:custGeom>
              <a:avLst/>
              <a:gdLst/>
              <a:ahLst/>
              <a:cxnLst/>
              <a:rect l="l" t="t" r="r" b="b"/>
              <a:pathLst>
                <a:path w="61014" h="816483" extrusionOk="0">
                  <a:moveTo>
                    <a:pt x="57878" y="816483"/>
                  </a:moveTo>
                  <a:lnTo>
                    <a:pt x="0" y="782765"/>
                  </a:lnTo>
                  <a:lnTo>
                    <a:pt x="3136" y="0"/>
                  </a:lnTo>
                  <a:lnTo>
                    <a:pt x="61014" y="33814"/>
                  </a:lnTo>
                  <a:lnTo>
                    <a:pt x="57878"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1" name="Google Shape;1641;p27"/>
            <p:cNvSpPr/>
            <p:nvPr/>
          </p:nvSpPr>
          <p:spPr>
            <a:xfrm>
              <a:off x="5538879" y="1442147"/>
              <a:ext cx="60634" cy="714660"/>
            </a:xfrm>
            <a:custGeom>
              <a:avLst/>
              <a:gdLst/>
              <a:ahLst/>
              <a:cxnLst/>
              <a:rect l="l" t="t" r="r" b="b"/>
              <a:pathLst>
                <a:path w="60634" h="714660" extrusionOk="0">
                  <a:moveTo>
                    <a:pt x="57878" y="714661"/>
                  </a:moveTo>
                  <a:lnTo>
                    <a:pt x="0" y="680847"/>
                  </a:lnTo>
                  <a:lnTo>
                    <a:pt x="2756" y="0"/>
                  </a:lnTo>
                  <a:lnTo>
                    <a:pt x="60634" y="33814"/>
                  </a:lnTo>
                  <a:lnTo>
                    <a:pt x="57878" y="71466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2" name="Google Shape;1642;p27"/>
            <p:cNvSpPr/>
            <p:nvPr/>
          </p:nvSpPr>
          <p:spPr>
            <a:xfrm>
              <a:off x="4516176" y="748442"/>
              <a:ext cx="61299" cy="816768"/>
            </a:xfrm>
            <a:custGeom>
              <a:avLst/>
              <a:gdLst/>
              <a:ahLst/>
              <a:cxnLst/>
              <a:rect l="l" t="t" r="r" b="b"/>
              <a:pathLst>
                <a:path w="61299" h="816768" extrusionOk="0">
                  <a:moveTo>
                    <a:pt x="58163" y="816769"/>
                  </a:moveTo>
                  <a:lnTo>
                    <a:pt x="0" y="782764"/>
                  </a:lnTo>
                  <a:lnTo>
                    <a:pt x="3136" y="0"/>
                  </a:lnTo>
                  <a:lnTo>
                    <a:pt x="61300" y="34004"/>
                  </a:lnTo>
                  <a:lnTo>
                    <a:pt x="58163" y="816769"/>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3" name="Google Shape;1643;p27"/>
            <p:cNvSpPr/>
            <p:nvPr/>
          </p:nvSpPr>
          <p:spPr>
            <a:xfrm>
              <a:off x="4516366" y="1270221"/>
              <a:ext cx="58923" cy="294893"/>
            </a:xfrm>
            <a:custGeom>
              <a:avLst/>
              <a:gdLst/>
              <a:ahLst/>
              <a:cxnLst/>
              <a:rect l="l" t="t" r="r" b="b"/>
              <a:pathLst>
                <a:path w="58923" h="294893" extrusionOk="0">
                  <a:moveTo>
                    <a:pt x="57783" y="294894"/>
                  </a:moveTo>
                  <a:lnTo>
                    <a:pt x="0" y="261080"/>
                  </a:lnTo>
                  <a:lnTo>
                    <a:pt x="1045" y="0"/>
                  </a:lnTo>
                  <a:lnTo>
                    <a:pt x="58923" y="33814"/>
                  </a:lnTo>
                  <a:lnTo>
                    <a:pt x="57783" y="29489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4" name="Google Shape;1644;p27"/>
            <p:cNvSpPr/>
            <p:nvPr/>
          </p:nvSpPr>
          <p:spPr>
            <a:xfrm>
              <a:off x="4700740" y="855312"/>
              <a:ext cx="60919" cy="816578"/>
            </a:xfrm>
            <a:custGeom>
              <a:avLst/>
              <a:gdLst/>
              <a:ahLst/>
              <a:cxnLst/>
              <a:rect l="l" t="t" r="r" b="b"/>
              <a:pathLst>
                <a:path w="60919" h="816578" extrusionOk="0">
                  <a:moveTo>
                    <a:pt x="57783" y="816578"/>
                  </a:moveTo>
                  <a:lnTo>
                    <a:pt x="0" y="782765"/>
                  </a:lnTo>
                  <a:lnTo>
                    <a:pt x="3041" y="0"/>
                  </a:lnTo>
                  <a:lnTo>
                    <a:pt x="60919" y="33814"/>
                  </a:lnTo>
                  <a:lnTo>
                    <a:pt x="57783" y="816578"/>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5" name="Google Shape;1645;p27"/>
            <p:cNvSpPr/>
            <p:nvPr/>
          </p:nvSpPr>
          <p:spPr>
            <a:xfrm>
              <a:off x="4700740" y="1272031"/>
              <a:ext cx="59303" cy="399764"/>
            </a:xfrm>
            <a:custGeom>
              <a:avLst/>
              <a:gdLst/>
              <a:ahLst/>
              <a:cxnLst/>
              <a:rect l="l" t="t" r="r" b="b"/>
              <a:pathLst>
                <a:path w="59303" h="399764" extrusionOk="0">
                  <a:moveTo>
                    <a:pt x="57783" y="399764"/>
                  </a:moveTo>
                  <a:lnTo>
                    <a:pt x="0" y="365951"/>
                  </a:lnTo>
                  <a:lnTo>
                    <a:pt x="1426" y="0"/>
                  </a:lnTo>
                  <a:lnTo>
                    <a:pt x="59304" y="33814"/>
                  </a:lnTo>
                  <a:lnTo>
                    <a:pt x="57783" y="39976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6" name="Google Shape;1646;p27"/>
            <p:cNvSpPr/>
            <p:nvPr/>
          </p:nvSpPr>
          <p:spPr>
            <a:xfrm>
              <a:off x="4885398" y="962278"/>
              <a:ext cx="60919" cy="816483"/>
            </a:xfrm>
            <a:custGeom>
              <a:avLst/>
              <a:gdLst/>
              <a:ahLst/>
              <a:cxnLst/>
              <a:rect l="l" t="t" r="r" b="b"/>
              <a:pathLst>
                <a:path w="60919" h="816483" extrusionOk="0">
                  <a:moveTo>
                    <a:pt x="57783" y="816483"/>
                  </a:moveTo>
                  <a:lnTo>
                    <a:pt x="0" y="782764"/>
                  </a:lnTo>
                  <a:lnTo>
                    <a:pt x="3136" y="0"/>
                  </a:lnTo>
                  <a:lnTo>
                    <a:pt x="60919" y="33814"/>
                  </a:lnTo>
                  <a:lnTo>
                    <a:pt x="57783"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7" name="Google Shape;1647;p27"/>
            <p:cNvSpPr/>
            <p:nvPr/>
          </p:nvSpPr>
          <p:spPr>
            <a:xfrm>
              <a:off x="4885398" y="1264506"/>
              <a:ext cx="59778" cy="514159"/>
            </a:xfrm>
            <a:custGeom>
              <a:avLst/>
              <a:gdLst/>
              <a:ahLst/>
              <a:cxnLst/>
              <a:rect l="l" t="t" r="r" b="b"/>
              <a:pathLst>
                <a:path w="59778" h="514159" extrusionOk="0">
                  <a:moveTo>
                    <a:pt x="57783" y="514159"/>
                  </a:moveTo>
                  <a:lnTo>
                    <a:pt x="0" y="480346"/>
                  </a:lnTo>
                  <a:lnTo>
                    <a:pt x="1901" y="0"/>
                  </a:lnTo>
                  <a:lnTo>
                    <a:pt x="59779" y="33719"/>
                  </a:lnTo>
                  <a:lnTo>
                    <a:pt x="57783" y="51415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8" name="Google Shape;1648;p27"/>
            <p:cNvSpPr/>
            <p:nvPr/>
          </p:nvSpPr>
          <p:spPr>
            <a:xfrm>
              <a:off x="5071197" y="1069910"/>
              <a:ext cx="60919" cy="816483"/>
            </a:xfrm>
            <a:custGeom>
              <a:avLst/>
              <a:gdLst/>
              <a:ahLst/>
              <a:cxnLst/>
              <a:rect l="l" t="t" r="r" b="b"/>
              <a:pathLst>
                <a:path w="60919" h="816483" extrusionOk="0">
                  <a:moveTo>
                    <a:pt x="57878" y="816483"/>
                  </a:moveTo>
                  <a:lnTo>
                    <a:pt x="0" y="782669"/>
                  </a:lnTo>
                  <a:lnTo>
                    <a:pt x="3136" y="0"/>
                  </a:lnTo>
                  <a:lnTo>
                    <a:pt x="60919" y="33719"/>
                  </a:lnTo>
                  <a:lnTo>
                    <a:pt x="57878"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9" name="Google Shape;1649;p27"/>
            <p:cNvSpPr/>
            <p:nvPr/>
          </p:nvSpPr>
          <p:spPr>
            <a:xfrm>
              <a:off x="5071197" y="1371948"/>
              <a:ext cx="59778" cy="514254"/>
            </a:xfrm>
            <a:custGeom>
              <a:avLst/>
              <a:gdLst/>
              <a:ahLst/>
              <a:cxnLst/>
              <a:rect l="l" t="t" r="r" b="b"/>
              <a:pathLst>
                <a:path w="59778" h="514254" extrusionOk="0">
                  <a:moveTo>
                    <a:pt x="57878" y="514255"/>
                  </a:moveTo>
                  <a:lnTo>
                    <a:pt x="0" y="480441"/>
                  </a:lnTo>
                  <a:lnTo>
                    <a:pt x="1901" y="0"/>
                  </a:lnTo>
                  <a:lnTo>
                    <a:pt x="59779" y="33814"/>
                  </a:lnTo>
                  <a:lnTo>
                    <a:pt x="57878" y="514255"/>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50" name="Google Shape;1650;p27"/>
            <p:cNvSpPr/>
            <p:nvPr/>
          </p:nvSpPr>
          <p:spPr>
            <a:xfrm>
              <a:off x="5257662" y="1177829"/>
              <a:ext cx="60919" cy="816482"/>
            </a:xfrm>
            <a:custGeom>
              <a:avLst/>
              <a:gdLst/>
              <a:ahLst/>
              <a:cxnLst/>
              <a:rect l="l" t="t" r="r" b="b"/>
              <a:pathLst>
                <a:path w="60919" h="816482" extrusionOk="0">
                  <a:moveTo>
                    <a:pt x="57783" y="816483"/>
                  </a:moveTo>
                  <a:lnTo>
                    <a:pt x="0" y="782765"/>
                  </a:lnTo>
                  <a:lnTo>
                    <a:pt x="3041" y="0"/>
                  </a:lnTo>
                  <a:lnTo>
                    <a:pt x="60919" y="33814"/>
                  </a:lnTo>
                  <a:lnTo>
                    <a:pt x="57783" y="816483"/>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51" name="Google Shape;1651;p27"/>
            <p:cNvSpPr/>
            <p:nvPr/>
          </p:nvSpPr>
          <p:spPr>
            <a:xfrm>
              <a:off x="5257662" y="1365376"/>
              <a:ext cx="60253" cy="628649"/>
            </a:xfrm>
            <a:custGeom>
              <a:avLst/>
              <a:gdLst/>
              <a:ahLst/>
              <a:cxnLst/>
              <a:rect l="l" t="t" r="r" b="b"/>
              <a:pathLst>
                <a:path w="60253" h="628649" extrusionOk="0">
                  <a:moveTo>
                    <a:pt x="57878" y="628650"/>
                  </a:moveTo>
                  <a:lnTo>
                    <a:pt x="0" y="594932"/>
                  </a:lnTo>
                  <a:lnTo>
                    <a:pt x="2376" y="0"/>
                  </a:lnTo>
                  <a:lnTo>
                    <a:pt x="60254" y="33719"/>
                  </a:lnTo>
                  <a:lnTo>
                    <a:pt x="57878" y="62865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52" name="Google Shape;1652;p27"/>
            <p:cNvSpPr/>
            <p:nvPr/>
          </p:nvSpPr>
          <p:spPr>
            <a:xfrm>
              <a:off x="5444886" y="1286223"/>
              <a:ext cx="60919" cy="816578"/>
            </a:xfrm>
            <a:custGeom>
              <a:avLst/>
              <a:gdLst/>
              <a:ahLst/>
              <a:cxnLst/>
              <a:rect l="l" t="t" r="r" b="b"/>
              <a:pathLst>
                <a:path w="60919" h="816578" extrusionOk="0">
                  <a:moveTo>
                    <a:pt x="57783" y="816578"/>
                  </a:moveTo>
                  <a:lnTo>
                    <a:pt x="0" y="782765"/>
                  </a:lnTo>
                  <a:lnTo>
                    <a:pt x="3136" y="0"/>
                  </a:lnTo>
                  <a:lnTo>
                    <a:pt x="60919" y="33814"/>
                  </a:lnTo>
                  <a:lnTo>
                    <a:pt x="57783" y="816578"/>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53" name="Google Shape;1653;p27"/>
            <p:cNvSpPr/>
            <p:nvPr/>
          </p:nvSpPr>
          <p:spPr>
            <a:xfrm>
              <a:off x="5444886" y="1359185"/>
              <a:ext cx="60729" cy="743235"/>
            </a:xfrm>
            <a:custGeom>
              <a:avLst/>
              <a:gdLst/>
              <a:ahLst/>
              <a:cxnLst/>
              <a:rect l="l" t="t" r="r" b="b"/>
              <a:pathLst>
                <a:path w="60729" h="743235" extrusionOk="0">
                  <a:moveTo>
                    <a:pt x="57878" y="743236"/>
                  </a:moveTo>
                  <a:lnTo>
                    <a:pt x="0" y="709422"/>
                  </a:lnTo>
                  <a:lnTo>
                    <a:pt x="2851" y="0"/>
                  </a:lnTo>
                  <a:lnTo>
                    <a:pt x="60729" y="33814"/>
                  </a:lnTo>
                  <a:lnTo>
                    <a:pt x="57878" y="74323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54" name="Google Shape;1654;p27"/>
            <p:cNvSpPr/>
            <p:nvPr/>
          </p:nvSpPr>
          <p:spPr>
            <a:xfrm>
              <a:off x="4333133" y="641190"/>
              <a:ext cx="58828" cy="817816"/>
            </a:xfrm>
            <a:custGeom>
              <a:avLst/>
              <a:gdLst/>
              <a:ahLst/>
              <a:cxnLst/>
              <a:rect l="l" t="t" r="r" b="b"/>
              <a:pathLst>
                <a:path w="58828" h="817816" extrusionOk="0">
                  <a:moveTo>
                    <a:pt x="57878" y="817817"/>
                  </a:moveTo>
                  <a:lnTo>
                    <a:pt x="0" y="783527"/>
                  </a:lnTo>
                  <a:lnTo>
                    <a:pt x="950" y="0"/>
                  </a:lnTo>
                  <a:lnTo>
                    <a:pt x="58828" y="34385"/>
                  </a:lnTo>
                  <a:lnTo>
                    <a:pt x="57878" y="817817"/>
                  </a:ln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55" name="Google Shape;1655;p27"/>
            <p:cNvSpPr/>
            <p:nvPr/>
          </p:nvSpPr>
          <p:spPr>
            <a:xfrm>
              <a:off x="4333133" y="1231074"/>
              <a:ext cx="58638" cy="228028"/>
            </a:xfrm>
            <a:custGeom>
              <a:avLst/>
              <a:gdLst/>
              <a:ahLst/>
              <a:cxnLst/>
              <a:rect l="l" t="t" r="r" b="b"/>
              <a:pathLst>
                <a:path w="58638" h="228028" extrusionOk="0">
                  <a:moveTo>
                    <a:pt x="57783" y="228028"/>
                  </a:moveTo>
                  <a:lnTo>
                    <a:pt x="0" y="194215"/>
                  </a:lnTo>
                  <a:lnTo>
                    <a:pt x="760" y="0"/>
                  </a:lnTo>
                  <a:lnTo>
                    <a:pt x="58638" y="33718"/>
                  </a:lnTo>
                  <a:lnTo>
                    <a:pt x="57783" y="22802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56" name="Google Shape;1656;p27"/>
            <p:cNvSpPr/>
            <p:nvPr/>
          </p:nvSpPr>
          <p:spPr>
            <a:xfrm rot="-1801764">
              <a:off x="4182051" y="402648"/>
              <a:ext cx="40450" cy="70232"/>
            </a:xfrm>
            <a:custGeom>
              <a:avLst/>
              <a:gdLst/>
              <a:ahLst/>
              <a:cxnLst/>
              <a:rect l="l" t="t" r="r" b="b"/>
              <a:pathLst>
                <a:path w="40486" h="70294" extrusionOk="0">
                  <a:moveTo>
                    <a:pt x="40486" y="35147"/>
                  </a:moveTo>
                  <a:cubicBezTo>
                    <a:pt x="40486" y="54559"/>
                    <a:pt x="31423" y="70294"/>
                    <a:pt x="20243" y="70294"/>
                  </a:cubicBezTo>
                  <a:cubicBezTo>
                    <a:pt x="9063" y="70294"/>
                    <a:pt x="0" y="54559"/>
                    <a:pt x="0" y="35147"/>
                  </a:cubicBezTo>
                  <a:cubicBezTo>
                    <a:pt x="0" y="15736"/>
                    <a:pt x="9063" y="0"/>
                    <a:pt x="20243" y="0"/>
                  </a:cubicBezTo>
                  <a:cubicBezTo>
                    <a:pt x="31423" y="0"/>
                    <a:pt x="40486" y="15736"/>
                    <a:pt x="40486" y="3514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57" name="Google Shape;1657;p27"/>
            <p:cNvSpPr/>
            <p:nvPr/>
          </p:nvSpPr>
          <p:spPr>
            <a:xfrm rot="-1801764">
              <a:off x="4256393" y="445744"/>
              <a:ext cx="40450" cy="70232"/>
            </a:xfrm>
            <a:custGeom>
              <a:avLst/>
              <a:gdLst/>
              <a:ahLst/>
              <a:cxnLst/>
              <a:rect l="l" t="t" r="r" b="b"/>
              <a:pathLst>
                <a:path w="40486" h="70294" extrusionOk="0">
                  <a:moveTo>
                    <a:pt x="40486" y="35147"/>
                  </a:moveTo>
                  <a:cubicBezTo>
                    <a:pt x="40486" y="54559"/>
                    <a:pt x="31423" y="70294"/>
                    <a:pt x="20243" y="70294"/>
                  </a:cubicBezTo>
                  <a:cubicBezTo>
                    <a:pt x="9063" y="70294"/>
                    <a:pt x="0" y="54559"/>
                    <a:pt x="0" y="35147"/>
                  </a:cubicBezTo>
                  <a:cubicBezTo>
                    <a:pt x="0" y="15736"/>
                    <a:pt x="9063" y="0"/>
                    <a:pt x="20243" y="0"/>
                  </a:cubicBezTo>
                  <a:cubicBezTo>
                    <a:pt x="31423" y="0"/>
                    <a:pt x="40486" y="15736"/>
                    <a:pt x="40486" y="3514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58" name="Google Shape;1658;p27"/>
            <p:cNvSpPr/>
            <p:nvPr/>
          </p:nvSpPr>
          <p:spPr>
            <a:xfrm rot="-1801764">
              <a:off x="4330817" y="488696"/>
              <a:ext cx="40450" cy="70232"/>
            </a:xfrm>
            <a:custGeom>
              <a:avLst/>
              <a:gdLst/>
              <a:ahLst/>
              <a:cxnLst/>
              <a:rect l="l" t="t" r="r" b="b"/>
              <a:pathLst>
                <a:path w="40486" h="70294" extrusionOk="0">
                  <a:moveTo>
                    <a:pt x="40486" y="35147"/>
                  </a:moveTo>
                  <a:cubicBezTo>
                    <a:pt x="40486" y="54559"/>
                    <a:pt x="31423" y="70294"/>
                    <a:pt x="20243" y="70294"/>
                  </a:cubicBezTo>
                  <a:cubicBezTo>
                    <a:pt x="9063" y="70294"/>
                    <a:pt x="0" y="54559"/>
                    <a:pt x="0" y="35147"/>
                  </a:cubicBezTo>
                  <a:cubicBezTo>
                    <a:pt x="0" y="15736"/>
                    <a:pt x="9063" y="0"/>
                    <a:pt x="20243" y="0"/>
                  </a:cubicBezTo>
                  <a:cubicBezTo>
                    <a:pt x="31423" y="0"/>
                    <a:pt x="40486" y="15736"/>
                    <a:pt x="40486" y="35147"/>
                  </a:cubicBezTo>
                  <a:close/>
                </a:path>
              </a:pathLst>
            </a:custGeom>
            <a:solidFill>
              <a:srgbClr val="DADC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59" name="Google Shape;1659;p27"/>
            <p:cNvSpPr/>
            <p:nvPr/>
          </p:nvSpPr>
          <p:spPr>
            <a:xfrm>
              <a:off x="4106792" y="1565782"/>
              <a:ext cx="86160" cy="187928"/>
            </a:xfrm>
            <a:custGeom>
              <a:avLst/>
              <a:gdLst/>
              <a:ahLst/>
              <a:cxnLst/>
              <a:rect l="l" t="t" r="r" b="b"/>
              <a:pathLst>
                <a:path w="86160" h="187928" extrusionOk="0">
                  <a:moveTo>
                    <a:pt x="18969" y="0"/>
                  </a:moveTo>
                  <a:cubicBezTo>
                    <a:pt x="16973" y="17526"/>
                    <a:pt x="-3840" y="92964"/>
                    <a:pt x="627" y="118777"/>
                  </a:cubicBezTo>
                  <a:cubicBezTo>
                    <a:pt x="5093" y="144589"/>
                    <a:pt x="76657" y="187928"/>
                    <a:pt x="76657" y="187928"/>
                  </a:cubicBezTo>
                  <a:lnTo>
                    <a:pt x="86161" y="143637"/>
                  </a:lnTo>
                  <a:lnTo>
                    <a:pt x="46815" y="104966"/>
                  </a:lnTo>
                  <a:lnTo>
                    <a:pt x="57459" y="31718"/>
                  </a:ln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0" name="Google Shape;1660;p27"/>
            <p:cNvSpPr/>
            <p:nvPr/>
          </p:nvSpPr>
          <p:spPr>
            <a:xfrm>
              <a:off x="4118918" y="1488575"/>
              <a:ext cx="61869" cy="119039"/>
            </a:xfrm>
            <a:custGeom>
              <a:avLst/>
              <a:gdLst/>
              <a:ahLst/>
              <a:cxnLst/>
              <a:rect l="l" t="t" r="r" b="b"/>
              <a:pathLst>
                <a:path w="61869" h="119039" extrusionOk="0">
                  <a:moveTo>
                    <a:pt x="61870" y="2912"/>
                  </a:moveTo>
                  <a:cubicBezTo>
                    <a:pt x="47538" y="-3775"/>
                    <a:pt x="30479" y="1397"/>
                    <a:pt x="22239" y="14913"/>
                  </a:cubicBezTo>
                  <a:cubicBezTo>
                    <a:pt x="11785" y="32249"/>
                    <a:pt x="950" y="91780"/>
                    <a:pt x="0" y="101972"/>
                  </a:cubicBezTo>
                  <a:cubicBezTo>
                    <a:pt x="8496" y="113573"/>
                    <a:pt x="22362" y="119984"/>
                    <a:pt x="36685" y="11892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1" name="Google Shape;1661;p27"/>
            <p:cNvSpPr/>
            <p:nvPr/>
          </p:nvSpPr>
          <p:spPr>
            <a:xfrm>
              <a:off x="4255221" y="2314593"/>
              <a:ext cx="133508" cy="75339"/>
            </a:xfrm>
            <a:custGeom>
              <a:avLst/>
              <a:gdLst/>
              <a:ahLst/>
              <a:cxnLst/>
              <a:rect l="l" t="t" r="r" b="b"/>
              <a:pathLst>
                <a:path w="133508" h="75339" extrusionOk="0">
                  <a:moveTo>
                    <a:pt x="6824" y="18142"/>
                  </a:moveTo>
                  <a:cubicBezTo>
                    <a:pt x="22296" y="22429"/>
                    <a:pt x="38833" y="20409"/>
                    <a:pt x="52822" y="12522"/>
                  </a:cubicBezTo>
                  <a:cubicBezTo>
                    <a:pt x="63942" y="12522"/>
                    <a:pt x="124101" y="-12909"/>
                    <a:pt x="132274" y="8712"/>
                  </a:cubicBezTo>
                  <a:cubicBezTo>
                    <a:pt x="139497" y="27762"/>
                    <a:pt x="113266" y="45288"/>
                    <a:pt x="99486" y="48717"/>
                  </a:cubicBezTo>
                  <a:cubicBezTo>
                    <a:pt x="69074" y="56052"/>
                    <a:pt x="46550" y="71292"/>
                    <a:pt x="34385" y="73863"/>
                  </a:cubicBezTo>
                  <a:cubicBezTo>
                    <a:pt x="24881" y="75768"/>
                    <a:pt x="13477" y="77007"/>
                    <a:pt x="5874" y="69863"/>
                  </a:cubicBezTo>
                  <a:cubicBezTo>
                    <a:pt x="-2110" y="61291"/>
                    <a:pt x="-2110" y="29382"/>
                    <a:pt x="6824" y="1814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2" name="Google Shape;1662;p27"/>
            <p:cNvSpPr/>
            <p:nvPr/>
          </p:nvSpPr>
          <p:spPr>
            <a:xfrm>
              <a:off x="4257103" y="2327115"/>
              <a:ext cx="131644" cy="62816"/>
            </a:xfrm>
            <a:custGeom>
              <a:avLst/>
              <a:gdLst/>
              <a:ahLst/>
              <a:cxnLst/>
              <a:rect l="l" t="t" r="r" b="b"/>
              <a:pathLst>
                <a:path w="131644" h="62816" extrusionOk="0">
                  <a:moveTo>
                    <a:pt x="32503" y="56102"/>
                  </a:moveTo>
                  <a:cubicBezTo>
                    <a:pt x="44668" y="53531"/>
                    <a:pt x="67192" y="38291"/>
                    <a:pt x="97604" y="30956"/>
                  </a:cubicBezTo>
                  <a:cubicBezTo>
                    <a:pt x="109294" y="28099"/>
                    <a:pt x="129347" y="15240"/>
                    <a:pt x="131437" y="0"/>
                  </a:cubicBezTo>
                  <a:cubicBezTo>
                    <a:pt x="134098" y="17526"/>
                    <a:pt x="110529" y="33052"/>
                    <a:pt x="97604" y="36195"/>
                  </a:cubicBezTo>
                  <a:cubicBezTo>
                    <a:pt x="67192" y="43529"/>
                    <a:pt x="44668" y="58769"/>
                    <a:pt x="32503" y="61341"/>
                  </a:cubicBezTo>
                  <a:cubicBezTo>
                    <a:pt x="22999" y="63246"/>
                    <a:pt x="11595" y="64484"/>
                    <a:pt x="3992" y="57341"/>
                  </a:cubicBezTo>
                  <a:cubicBezTo>
                    <a:pt x="2081" y="55293"/>
                    <a:pt x="713" y="52807"/>
                    <a:pt x="0" y="50102"/>
                  </a:cubicBezTo>
                  <a:cubicBezTo>
                    <a:pt x="9266" y="57169"/>
                    <a:pt x="21336" y="59398"/>
                    <a:pt x="32503" y="56102"/>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3" name="Google Shape;1663;p27"/>
            <p:cNvSpPr/>
            <p:nvPr/>
          </p:nvSpPr>
          <p:spPr>
            <a:xfrm>
              <a:off x="4157606" y="2270641"/>
              <a:ext cx="133494" cy="75381"/>
            </a:xfrm>
            <a:custGeom>
              <a:avLst/>
              <a:gdLst/>
              <a:ahLst/>
              <a:cxnLst/>
              <a:rect l="l" t="t" r="r" b="b"/>
              <a:pathLst>
                <a:path w="133494" h="75381" extrusionOk="0">
                  <a:moveTo>
                    <a:pt x="6835" y="18184"/>
                  </a:moveTo>
                  <a:cubicBezTo>
                    <a:pt x="22307" y="22413"/>
                    <a:pt x="38825" y="20394"/>
                    <a:pt x="52833" y="12564"/>
                  </a:cubicBezTo>
                  <a:cubicBezTo>
                    <a:pt x="63953" y="12564"/>
                    <a:pt x="124112" y="-12963"/>
                    <a:pt x="132285" y="8754"/>
                  </a:cubicBezTo>
                  <a:cubicBezTo>
                    <a:pt x="139413" y="27804"/>
                    <a:pt x="113277" y="45330"/>
                    <a:pt x="99497" y="48759"/>
                  </a:cubicBezTo>
                  <a:cubicBezTo>
                    <a:pt x="69085" y="56094"/>
                    <a:pt x="46561" y="71334"/>
                    <a:pt x="34396" y="73905"/>
                  </a:cubicBezTo>
                  <a:cubicBezTo>
                    <a:pt x="24892" y="75810"/>
                    <a:pt x="13488" y="77049"/>
                    <a:pt x="5885" y="69905"/>
                  </a:cubicBezTo>
                  <a:cubicBezTo>
                    <a:pt x="-2479" y="61332"/>
                    <a:pt x="-1718" y="29519"/>
                    <a:pt x="6835" y="18184"/>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4" name="Google Shape;1664;p27"/>
            <p:cNvSpPr/>
            <p:nvPr/>
          </p:nvSpPr>
          <p:spPr>
            <a:xfrm>
              <a:off x="4159499" y="2283205"/>
              <a:ext cx="131564" cy="62816"/>
            </a:xfrm>
            <a:custGeom>
              <a:avLst/>
              <a:gdLst/>
              <a:ahLst/>
              <a:cxnLst/>
              <a:rect l="l" t="t" r="r" b="b"/>
              <a:pathLst>
                <a:path w="131564" h="62816" extrusionOk="0">
                  <a:moveTo>
                    <a:pt x="32503" y="56007"/>
                  </a:moveTo>
                  <a:cubicBezTo>
                    <a:pt x="44668" y="53435"/>
                    <a:pt x="67192" y="38291"/>
                    <a:pt x="97604" y="30861"/>
                  </a:cubicBezTo>
                  <a:cubicBezTo>
                    <a:pt x="109199" y="28099"/>
                    <a:pt x="129347" y="15240"/>
                    <a:pt x="131342" y="0"/>
                  </a:cubicBezTo>
                  <a:cubicBezTo>
                    <a:pt x="134098" y="17526"/>
                    <a:pt x="110529" y="33052"/>
                    <a:pt x="97604" y="36195"/>
                  </a:cubicBezTo>
                  <a:cubicBezTo>
                    <a:pt x="67192" y="43529"/>
                    <a:pt x="44668" y="58769"/>
                    <a:pt x="32503" y="61341"/>
                  </a:cubicBezTo>
                  <a:cubicBezTo>
                    <a:pt x="22999" y="63246"/>
                    <a:pt x="11595" y="64484"/>
                    <a:pt x="3992" y="57341"/>
                  </a:cubicBezTo>
                  <a:cubicBezTo>
                    <a:pt x="2081" y="55255"/>
                    <a:pt x="713" y="52740"/>
                    <a:pt x="0" y="50006"/>
                  </a:cubicBezTo>
                  <a:cubicBezTo>
                    <a:pt x="9228" y="57160"/>
                    <a:pt x="21336" y="59398"/>
                    <a:pt x="32503" y="56007"/>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5" name="Google Shape;1665;p27"/>
            <p:cNvSpPr/>
            <p:nvPr/>
          </p:nvSpPr>
          <p:spPr>
            <a:xfrm>
              <a:off x="4157684" y="1783524"/>
              <a:ext cx="195217" cy="552238"/>
            </a:xfrm>
            <a:custGeom>
              <a:avLst/>
              <a:gdLst/>
              <a:ahLst/>
              <a:cxnLst/>
              <a:rect l="l" t="t" r="r" b="b"/>
              <a:pathLst>
                <a:path w="195217" h="552238" extrusionOk="0">
                  <a:moveTo>
                    <a:pt x="5522" y="341376"/>
                  </a:moveTo>
                  <a:cubicBezTo>
                    <a:pt x="8135" y="318964"/>
                    <a:pt x="12783" y="296837"/>
                    <a:pt x="19397" y="275272"/>
                  </a:cubicBezTo>
                  <a:cubicBezTo>
                    <a:pt x="19397" y="275272"/>
                    <a:pt x="15311" y="218122"/>
                    <a:pt x="13220" y="164211"/>
                  </a:cubicBezTo>
                  <a:cubicBezTo>
                    <a:pt x="10844" y="102870"/>
                    <a:pt x="-10350" y="48863"/>
                    <a:pt x="6377" y="0"/>
                  </a:cubicBezTo>
                  <a:lnTo>
                    <a:pt x="195217" y="42005"/>
                  </a:lnTo>
                  <a:cubicBezTo>
                    <a:pt x="195217" y="42005"/>
                    <a:pt x="183813" y="286607"/>
                    <a:pt x="181247" y="316230"/>
                  </a:cubicBezTo>
                  <a:cubicBezTo>
                    <a:pt x="179869" y="339280"/>
                    <a:pt x="177046" y="362217"/>
                    <a:pt x="172789" y="384905"/>
                  </a:cubicBezTo>
                  <a:cubicBezTo>
                    <a:pt x="164140" y="432530"/>
                    <a:pt x="150169" y="545306"/>
                    <a:pt x="150169" y="545306"/>
                  </a:cubicBezTo>
                  <a:cubicBezTo>
                    <a:pt x="135800" y="552212"/>
                    <a:pt x="119510" y="554022"/>
                    <a:pt x="103981" y="550450"/>
                  </a:cubicBezTo>
                  <a:cubicBezTo>
                    <a:pt x="103981" y="550450"/>
                    <a:pt x="105407" y="407575"/>
                    <a:pt x="106737" y="373475"/>
                  </a:cubicBezTo>
                  <a:cubicBezTo>
                    <a:pt x="108258" y="331660"/>
                    <a:pt x="109588" y="334899"/>
                    <a:pt x="109588" y="334899"/>
                  </a:cubicBezTo>
                  <a:lnTo>
                    <a:pt x="103316" y="230791"/>
                  </a:lnTo>
                  <a:lnTo>
                    <a:pt x="99229" y="179451"/>
                  </a:lnTo>
                  <a:cubicBezTo>
                    <a:pt x="99229" y="179451"/>
                    <a:pt x="94002" y="217551"/>
                    <a:pt x="90581" y="251365"/>
                  </a:cubicBezTo>
                  <a:cubicBezTo>
                    <a:pt x="87635" y="280988"/>
                    <a:pt x="80507" y="307753"/>
                    <a:pt x="72524" y="362807"/>
                  </a:cubicBezTo>
                  <a:cubicBezTo>
                    <a:pt x="65681" y="410432"/>
                    <a:pt x="54466" y="506539"/>
                    <a:pt x="54466" y="506539"/>
                  </a:cubicBezTo>
                  <a:cubicBezTo>
                    <a:pt x="34508" y="518160"/>
                    <a:pt x="6947" y="508540"/>
                    <a:pt x="6947" y="508540"/>
                  </a:cubicBezTo>
                  <a:cubicBezTo>
                    <a:pt x="6947" y="508540"/>
                    <a:pt x="390" y="382810"/>
                    <a:pt x="5522" y="34137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6" name="Google Shape;1666;p27"/>
            <p:cNvSpPr/>
            <p:nvPr/>
          </p:nvSpPr>
          <p:spPr>
            <a:xfrm>
              <a:off x="4182697" y="1330426"/>
              <a:ext cx="141754" cy="227198"/>
            </a:xfrm>
            <a:custGeom>
              <a:avLst/>
              <a:gdLst/>
              <a:ahLst/>
              <a:cxnLst/>
              <a:rect l="l" t="t" r="r" b="b"/>
              <a:pathLst>
                <a:path w="141754" h="227198" extrusionOk="0">
                  <a:moveTo>
                    <a:pt x="8069" y="162109"/>
                  </a:moveTo>
                  <a:cubicBezTo>
                    <a:pt x="22515" y="162776"/>
                    <a:pt x="33159" y="166490"/>
                    <a:pt x="34965" y="162109"/>
                  </a:cubicBezTo>
                  <a:cubicBezTo>
                    <a:pt x="36533" y="154689"/>
                    <a:pt x="37645" y="147183"/>
                    <a:pt x="38291" y="139630"/>
                  </a:cubicBezTo>
                  <a:cubicBezTo>
                    <a:pt x="36581" y="135439"/>
                    <a:pt x="35155" y="130962"/>
                    <a:pt x="35155" y="130962"/>
                  </a:cubicBezTo>
                  <a:cubicBezTo>
                    <a:pt x="17098" y="119818"/>
                    <a:pt x="11395" y="100196"/>
                    <a:pt x="9019" y="77432"/>
                  </a:cubicBezTo>
                  <a:cubicBezTo>
                    <a:pt x="5028" y="38474"/>
                    <a:pt x="25936" y="4375"/>
                    <a:pt x="64807" y="374"/>
                  </a:cubicBezTo>
                  <a:cubicBezTo>
                    <a:pt x="101396" y="-3436"/>
                    <a:pt x="128197" y="22282"/>
                    <a:pt x="135420" y="57524"/>
                  </a:cubicBezTo>
                  <a:cubicBezTo>
                    <a:pt x="139221" y="74955"/>
                    <a:pt x="146919" y="107912"/>
                    <a:pt x="136560" y="136582"/>
                  </a:cubicBezTo>
                  <a:cubicBezTo>
                    <a:pt x="130763" y="152584"/>
                    <a:pt x="123255" y="165157"/>
                    <a:pt x="115747" y="167824"/>
                  </a:cubicBezTo>
                  <a:cubicBezTo>
                    <a:pt x="108524" y="167652"/>
                    <a:pt x="101320" y="167014"/>
                    <a:pt x="94173" y="165919"/>
                  </a:cubicBezTo>
                  <a:lnTo>
                    <a:pt x="94173" y="165919"/>
                  </a:lnTo>
                  <a:cubicBezTo>
                    <a:pt x="94173" y="165919"/>
                    <a:pt x="92273" y="176777"/>
                    <a:pt x="90942" y="183731"/>
                  </a:cubicBezTo>
                  <a:cubicBezTo>
                    <a:pt x="89612" y="190684"/>
                    <a:pt x="90087" y="194303"/>
                    <a:pt x="103867" y="202781"/>
                  </a:cubicBezTo>
                  <a:cubicBezTo>
                    <a:pt x="117648" y="211258"/>
                    <a:pt x="83054" y="228879"/>
                    <a:pt x="60435" y="227069"/>
                  </a:cubicBezTo>
                  <a:cubicBezTo>
                    <a:pt x="37816" y="225260"/>
                    <a:pt x="12346" y="211734"/>
                    <a:pt x="5313" y="197066"/>
                  </a:cubicBezTo>
                  <a:cubicBezTo>
                    <a:pt x="-2480" y="180873"/>
                    <a:pt x="-1815" y="161633"/>
                    <a:pt x="8069" y="162109"/>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7" name="Google Shape;1667;p27"/>
            <p:cNvSpPr/>
            <p:nvPr/>
          </p:nvSpPr>
          <p:spPr>
            <a:xfrm>
              <a:off x="4136412" y="1491278"/>
              <a:ext cx="217917" cy="361626"/>
            </a:xfrm>
            <a:custGeom>
              <a:avLst/>
              <a:gdLst/>
              <a:ahLst/>
              <a:cxnLst/>
              <a:rect l="l" t="t" r="r" b="b"/>
              <a:pathLst>
                <a:path w="217917" h="361626" extrusionOk="0">
                  <a:moveTo>
                    <a:pt x="75168" y="3353"/>
                  </a:moveTo>
                  <a:cubicBezTo>
                    <a:pt x="71176" y="12878"/>
                    <a:pt x="81345" y="25451"/>
                    <a:pt x="108336" y="34023"/>
                  </a:cubicBezTo>
                  <a:cubicBezTo>
                    <a:pt x="135327" y="42596"/>
                    <a:pt x="137797" y="31547"/>
                    <a:pt x="137797" y="31547"/>
                  </a:cubicBezTo>
                  <a:cubicBezTo>
                    <a:pt x="155779" y="39595"/>
                    <a:pt x="173294" y="48663"/>
                    <a:pt x="190258" y="58693"/>
                  </a:cubicBezTo>
                  <a:cubicBezTo>
                    <a:pt x="206510" y="70028"/>
                    <a:pt x="213638" y="102889"/>
                    <a:pt x="215823" y="158420"/>
                  </a:cubicBezTo>
                  <a:cubicBezTo>
                    <a:pt x="218390" y="222618"/>
                    <a:pt x="218580" y="317868"/>
                    <a:pt x="216489" y="334251"/>
                  </a:cubicBezTo>
                  <a:cubicBezTo>
                    <a:pt x="216489" y="334251"/>
                    <a:pt x="186172" y="364541"/>
                    <a:pt x="147396" y="361397"/>
                  </a:cubicBezTo>
                  <a:cubicBezTo>
                    <a:pt x="108621" y="358254"/>
                    <a:pt x="43425" y="323774"/>
                    <a:pt x="27554" y="297199"/>
                  </a:cubicBezTo>
                  <a:cubicBezTo>
                    <a:pt x="27554" y="240906"/>
                    <a:pt x="34586" y="231762"/>
                    <a:pt x="25463" y="199377"/>
                  </a:cubicBezTo>
                  <a:cubicBezTo>
                    <a:pt x="4649" y="125082"/>
                    <a:pt x="-6280" y="94602"/>
                    <a:pt x="3794" y="45358"/>
                  </a:cubicBezTo>
                  <a:cubicBezTo>
                    <a:pt x="12157" y="4686"/>
                    <a:pt x="23847" y="-362"/>
                    <a:pt x="39908" y="19"/>
                  </a:cubicBezTo>
                  <a:cubicBezTo>
                    <a:pt x="51712" y="495"/>
                    <a:pt x="63487" y="1610"/>
                    <a:pt x="75168" y="3353"/>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8" name="Google Shape;1668;p27"/>
            <p:cNvSpPr/>
            <p:nvPr/>
          </p:nvSpPr>
          <p:spPr>
            <a:xfrm>
              <a:off x="4290792" y="1536579"/>
              <a:ext cx="276750" cy="215760"/>
            </a:xfrm>
            <a:custGeom>
              <a:avLst/>
              <a:gdLst/>
              <a:ahLst/>
              <a:cxnLst/>
              <a:rect l="l" t="t" r="r" b="b"/>
              <a:pathLst>
                <a:path w="276750" h="215760" extrusionOk="0">
                  <a:moveTo>
                    <a:pt x="122458" y="166173"/>
                  </a:moveTo>
                  <a:cubicBezTo>
                    <a:pt x="90621" y="174174"/>
                    <a:pt x="83113" y="154076"/>
                    <a:pt x="78931" y="137598"/>
                  </a:cubicBezTo>
                  <a:cubicBezTo>
                    <a:pt x="68857" y="97307"/>
                    <a:pt x="63345" y="61398"/>
                    <a:pt x="55837" y="38062"/>
                  </a:cubicBezTo>
                  <a:cubicBezTo>
                    <a:pt x="46998" y="11011"/>
                    <a:pt x="37685" y="6724"/>
                    <a:pt x="24569" y="1486"/>
                  </a:cubicBezTo>
                  <a:cubicBezTo>
                    <a:pt x="9173" y="-4706"/>
                    <a:pt x="-3942" y="8344"/>
                    <a:pt x="1095" y="42729"/>
                  </a:cubicBezTo>
                  <a:cubicBezTo>
                    <a:pt x="7368" y="82562"/>
                    <a:pt x="17128" y="121767"/>
                    <a:pt x="30272" y="159886"/>
                  </a:cubicBezTo>
                  <a:cubicBezTo>
                    <a:pt x="34168" y="172459"/>
                    <a:pt x="43102" y="194748"/>
                    <a:pt x="56407" y="205511"/>
                  </a:cubicBezTo>
                  <a:cubicBezTo>
                    <a:pt x="72754" y="218846"/>
                    <a:pt x="97558" y="218274"/>
                    <a:pt x="134908" y="208940"/>
                  </a:cubicBezTo>
                  <a:cubicBezTo>
                    <a:pt x="150875" y="204940"/>
                    <a:pt x="168362" y="195415"/>
                    <a:pt x="198584" y="181318"/>
                  </a:cubicBezTo>
                  <a:cubicBezTo>
                    <a:pt x="206662" y="177508"/>
                    <a:pt x="212934" y="175031"/>
                    <a:pt x="228521" y="167792"/>
                  </a:cubicBezTo>
                  <a:cubicBezTo>
                    <a:pt x="244126" y="160734"/>
                    <a:pt x="257821" y="150018"/>
                    <a:pt x="268437" y="136550"/>
                  </a:cubicBezTo>
                  <a:cubicBezTo>
                    <a:pt x="276515" y="124739"/>
                    <a:pt x="277940" y="119215"/>
                    <a:pt x="275945" y="116452"/>
                  </a:cubicBezTo>
                  <a:cubicBezTo>
                    <a:pt x="273949" y="113690"/>
                    <a:pt x="270147" y="113881"/>
                    <a:pt x="265871" y="118834"/>
                  </a:cubicBezTo>
                  <a:cubicBezTo>
                    <a:pt x="259541" y="127206"/>
                    <a:pt x="251786" y="134397"/>
                    <a:pt x="242966" y="140074"/>
                  </a:cubicBezTo>
                  <a:cubicBezTo>
                    <a:pt x="242966" y="140074"/>
                    <a:pt x="252945" y="129692"/>
                    <a:pt x="258458" y="122929"/>
                  </a:cubicBezTo>
                  <a:cubicBezTo>
                    <a:pt x="263305" y="116919"/>
                    <a:pt x="267334" y="110290"/>
                    <a:pt x="270432" y="103213"/>
                  </a:cubicBezTo>
                  <a:cubicBezTo>
                    <a:pt x="273379" y="96259"/>
                    <a:pt x="267391" y="86925"/>
                    <a:pt x="262924" y="91783"/>
                  </a:cubicBezTo>
                  <a:cubicBezTo>
                    <a:pt x="258458" y="96640"/>
                    <a:pt x="256272" y="101784"/>
                    <a:pt x="248003" y="111595"/>
                  </a:cubicBezTo>
                  <a:cubicBezTo>
                    <a:pt x="243708" y="116900"/>
                    <a:pt x="238756" y="121634"/>
                    <a:pt x="233273" y="125691"/>
                  </a:cubicBezTo>
                  <a:cubicBezTo>
                    <a:pt x="238386" y="118767"/>
                    <a:pt x="242938" y="111442"/>
                    <a:pt x="246863" y="103784"/>
                  </a:cubicBezTo>
                  <a:cubicBezTo>
                    <a:pt x="250398" y="97840"/>
                    <a:pt x="252119" y="90982"/>
                    <a:pt x="251805" y="84067"/>
                  </a:cubicBezTo>
                  <a:cubicBezTo>
                    <a:pt x="251805" y="80448"/>
                    <a:pt x="246578" y="76162"/>
                    <a:pt x="241731" y="82924"/>
                  </a:cubicBezTo>
                  <a:cubicBezTo>
                    <a:pt x="237160" y="92325"/>
                    <a:pt x="231438" y="101117"/>
                    <a:pt x="224719" y="109118"/>
                  </a:cubicBezTo>
                  <a:cubicBezTo>
                    <a:pt x="217401" y="116738"/>
                    <a:pt x="211224" y="121024"/>
                    <a:pt x="211034" y="118643"/>
                  </a:cubicBezTo>
                  <a:cubicBezTo>
                    <a:pt x="210844" y="116262"/>
                    <a:pt x="215405" y="112452"/>
                    <a:pt x="218067" y="103594"/>
                  </a:cubicBezTo>
                  <a:cubicBezTo>
                    <a:pt x="220728" y="94735"/>
                    <a:pt x="218067" y="85496"/>
                    <a:pt x="213220" y="84544"/>
                  </a:cubicBezTo>
                  <a:cubicBezTo>
                    <a:pt x="208373" y="83591"/>
                    <a:pt x="209228" y="83877"/>
                    <a:pt x="205331" y="92068"/>
                  </a:cubicBezTo>
                  <a:cubicBezTo>
                    <a:pt x="199952" y="100536"/>
                    <a:pt x="195124" y="109356"/>
                    <a:pt x="190886" y="118453"/>
                  </a:cubicBezTo>
                  <a:cubicBezTo>
                    <a:pt x="188443" y="126930"/>
                    <a:pt x="183967" y="134674"/>
                    <a:pt x="177865" y="141027"/>
                  </a:cubicBezTo>
                  <a:cubicBezTo>
                    <a:pt x="169977" y="149314"/>
                    <a:pt x="152395" y="158553"/>
                    <a:pt x="122458" y="166173"/>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9" name="Google Shape;1669;p27"/>
            <p:cNvSpPr/>
            <p:nvPr/>
          </p:nvSpPr>
          <p:spPr>
            <a:xfrm>
              <a:off x="4280886" y="1531786"/>
              <a:ext cx="84275" cy="123474"/>
            </a:xfrm>
            <a:custGeom>
              <a:avLst/>
              <a:gdLst/>
              <a:ahLst/>
              <a:cxnLst/>
              <a:rect l="l" t="t" r="r" b="b"/>
              <a:pathLst>
                <a:path w="84275" h="123474" extrusionOk="0">
                  <a:moveTo>
                    <a:pt x="22691" y="563"/>
                  </a:moveTo>
                  <a:cubicBezTo>
                    <a:pt x="43884" y="-2580"/>
                    <a:pt x="58900" y="7040"/>
                    <a:pt x="68309" y="39330"/>
                  </a:cubicBezTo>
                  <a:cubicBezTo>
                    <a:pt x="77718" y="71620"/>
                    <a:pt x="84275" y="98004"/>
                    <a:pt x="84275" y="98004"/>
                  </a:cubicBezTo>
                  <a:cubicBezTo>
                    <a:pt x="75921" y="110244"/>
                    <a:pt x="63139" y="118749"/>
                    <a:pt x="48636" y="121721"/>
                  </a:cubicBezTo>
                  <a:cubicBezTo>
                    <a:pt x="23261" y="127913"/>
                    <a:pt x="14137" y="115721"/>
                    <a:pt x="14137" y="115721"/>
                  </a:cubicBezTo>
                  <a:cubicBezTo>
                    <a:pt x="14137" y="115721"/>
                    <a:pt x="7104" y="81907"/>
                    <a:pt x="2638" y="58571"/>
                  </a:cubicBezTo>
                  <a:cubicBezTo>
                    <a:pt x="-1829" y="35234"/>
                    <a:pt x="-3635" y="4469"/>
                    <a:pt x="22691" y="563"/>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0" name="Google Shape;1670;p27"/>
            <p:cNvSpPr/>
            <p:nvPr/>
          </p:nvSpPr>
          <p:spPr>
            <a:xfrm>
              <a:off x="4187208" y="1320312"/>
              <a:ext cx="137401" cy="151685"/>
            </a:xfrm>
            <a:custGeom>
              <a:avLst/>
              <a:gdLst/>
              <a:ahLst/>
              <a:cxnLst/>
              <a:rect l="l" t="t" r="r" b="b"/>
              <a:pathLst>
                <a:path w="137401" h="151685" extrusionOk="0">
                  <a:moveTo>
                    <a:pt x="129674" y="62685"/>
                  </a:moveTo>
                  <a:cubicBezTo>
                    <a:pt x="129674" y="62685"/>
                    <a:pt x="163222" y="11441"/>
                    <a:pt x="90518" y="1058"/>
                  </a:cubicBezTo>
                  <a:cubicBezTo>
                    <a:pt x="38057" y="-6466"/>
                    <a:pt x="4319" y="27347"/>
                    <a:pt x="422" y="64019"/>
                  </a:cubicBezTo>
                  <a:cubicBezTo>
                    <a:pt x="-3284" y="98975"/>
                    <a:pt x="18194" y="135361"/>
                    <a:pt x="33781" y="149744"/>
                  </a:cubicBezTo>
                  <a:cubicBezTo>
                    <a:pt x="49053" y="153620"/>
                    <a:pt x="65219" y="151649"/>
                    <a:pt x="79114" y="144219"/>
                  </a:cubicBezTo>
                  <a:cubicBezTo>
                    <a:pt x="79931" y="134713"/>
                    <a:pt x="80245" y="125179"/>
                    <a:pt x="80064" y="115644"/>
                  </a:cubicBezTo>
                  <a:cubicBezTo>
                    <a:pt x="80064" y="115644"/>
                    <a:pt x="54499" y="61637"/>
                    <a:pt x="129674" y="62685"/>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1" name="Google Shape;1671;p27"/>
            <p:cNvSpPr/>
            <p:nvPr/>
          </p:nvSpPr>
          <p:spPr>
            <a:xfrm>
              <a:off x="5589453" y="3105692"/>
              <a:ext cx="158988" cy="313238"/>
            </a:xfrm>
            <a:custGeom>
              <a:avLst/>
              <a:gdLst/>
              <a:ahLst/>
              <a:cxnLst/>
              <a:rect l="l" t="t" r="r" b="b"/>
              <a:pathLst>
                <a:path w="158988" h="313238" extrusionOk="0">
                  <a:moveTo>
                    <a:pt x="67938" y="242313"/>
                  </a:moveTo>
                  <a:cubicBezTo>
                    <a:pt x="82079" y="267420"/>
                    <a:pt x="99176" y="290738"/>
                    <a:pt x="118878" y="311750"/>
                  </a:cubicBezTo>
                  <a:cubicBezTo>
                    <a:pt x="124390" y="318132"/>
                    <a:pt x="166397" y="302225"/>
                    <a:pt x="157843" y="297367"/>
                  </a:cubicBezTo>
                  <a:cubicBezTo>
                    <a:pt x="149290" y="292509"/>
                    <a:pt x="121254" y="254124"/>
                    <a:pt x="107378" y="228311"/>
                  </a:cubicBezTo>
                  <a:cubicBezTo>
                    <a:pt x="95708" y="197469"/>
                    <a:pt x="85805" y="165989"/>
                    <a:pt x="77727" y="134013"/>
                  </a:cubicBezTo>
                  <a:cubicBezTo>
                    <a:pt x="68983" y="102390"/>
                    <a:pt x="61570" y="56099"/>
                    <a:pt x="55203" y="34191"/>
                  </a:cubicBezTo>
                  <a:cubicBezTo>
                    <a:pt x="51810" y="17751"/>
                    <a:pt x="39132" y="4826"/>
                    <a:pt x="22795" y="1140"/>
                  </a:cubicBezTo>
                  <a:cubicBezTo>
                    <a:pt x="7589" y="-2385"/>
                    <a:pt x="-2295" y="1806"/>
                    <a:pt x="461" y="20190"/>
                  </a:cubicBezTo>
                  <a:cubicBezTo>
                    <a:pt x="5308" y="52670"/>
                    <a:pt x="30588" y="178590"/>
                    <a:pt x="67938" y="24231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2" name="Google Shape;1672;p27"/>
            <p:cNvSpPr/>
            <p:nvPr/>
          </p:nvSpPr>
          <p:spPr>
            <a:xfrm>
              <a:off x="5625064" y="3841302"/>
              <a:ext cx="109135" cy="84940"/>
            </a:xfrm>
            <a:custGeom>
              <a:avLst/>
              <a:gdLst/>
              <a:ahLst/>
              <a:cxnLst/>
              <a:rect l="l" t="t" r="r" b="b"/>
              <a:pathLst>
                <a:path w="109135" h="84940" extrusionOk="0">
                  <a:moveTo>
                    <a:pt x="8092" y="2"/>
                  </a:moveTo>
                  <a:cubicBezTo>
                    <a:pt x="21207" y="10670"/>
                    <a:pt x="40595" y="955"/>
                    <a:pt x="41546" y="1907"/>
                  </a:cubicBezTo>
                  <a:cubicBezTo>
                    <a:pt x="56923" y="16242"/>
                    <a:pt x="73079" y="29720"/>
                    <a:pt x="89920" y="42293"/>
                  </a:cubicBezTo>
                  <a:cubicBezTo>
                    <a:pt x="98093" y="48770"/>
                    <a:pt x="110923" y="57438"/>
                    <a:pt x="108927" y="69820"/>
                  </a:cubicBezTo>
                  <a:cubicBezTo>
                    <a:pt x="104841" y="91919"/>
                    <a:pt x="69392" y="85156"/>
                    <a:pt x="56086" y="78393"/>
                  </a:cubicBezTo>
                  <a:cubicBezTo>
                    <a:pt x="42781" y="71630"/>
                    <a:pt x="31852" y="60295"/>
                    <a:pt x="19212" y="52485"/>
                  </a:cubicBezTo>
                  <a:cubicBezTo>
                    <a:pt x="10183" y="46865"/>
                    <a:pt x="1344" y="43912"/>
                    <a:pt x="204" y="32578"/>
                  </a:cubicBezTo>
                  <a:cubicBezTo>
                    <a:pt x="-1317" y="25625"/>
                    <a:pt x="6096" y="-283"/>
                    <a:pt x="8092"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3" name="Google Shape;1673;p27"/>
            <p:cNvSpPr/>
            <p:nvPr/>
          </p:nvSpPr>
          <p:spPr>
            <a:xfrm>
              <a:off x="5624449" y="3869213"/>
              <a:ext cx="108591" cy="56989"/>
            </a:xfrm>
            <a:custGeom>
              <a:avLst/>
              <a:gdLst/>
              <a:ahLst/>
              <a:cxnLst/>
              <a:rect l="l" t="t" r="r" b="b"/>
              <a:pathLst>
                <a:path w="108591" h="56989" extrusionOk="0">
                  <a:moveTo>
                    <a:pt x="343" y="0"/>
                  </a:moveTo>
                  <a:cubicBezTo>
                    <a:pt x="2054" y="10954"/>
                    <a:pt x="10797" y="14002"/>
                    <a:pt x="19351" y="19526"/>
                  </a:cubicBezTo>
                  <a:cubicBezTo>
                    <a:pt x="32181" y="27527"/>
                    <a:pt x="43490" y="39053"/>
                    <a:pt x="56891" y="45815"/>
                  </a:cubicBezTo>
                  <a:cubicBezTo>
                    <a:pt x="70291" y="52578"/>
                    <a:pt x="99943" y="58293"/>
                    <a:pt x="108591" y="42481"/>
                  </a:cubicBezTo>
                  <a:cubicBezTo>
                    <a:pt x="103935" y="63817"/>
                    <a:pt x="69151" y="57150"/>
                    <a:pt x="55940" y="50482"/>
                  </a:cubicBezTo>
                  <a:cubicBezTo>
                    <a:pt x="42730" y="43815"/>
                    <a:pt x="31706" y="32385"/>
                    <a:pt x="19066" y="24574"/>
                  </a:cubicBezTo>
                  <a:cubicBezTo>
                    <a:pt x="10037" y="18955"/>
                    <a:pt x="1199" y="16002"/>
                    <a:pt x="58" y="4667"/>
                  </a:cubicBezTo>
                  <a:cubicBezTo>
                    <a:pt x="-75" y="3105"/>
                    <a:pt x="20" y="1533"/>
                    <a:pt x="343"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4" name="Google Shape;1674;p27"/>
            <p:cNvSpPr/>
            <p:nvPr/>
          </p:nvSpPr>
          <p:spPr>
            <a:xfrm>
              <a:off x="5756800" y="3764382"/>
              <a:ext cx="108931" cy="81850"/>
            </a:xfrm>
            <a:custGeom>
              <a:avLst/>
              <a:gdLst/>
              <a:ahLst/>
              <a:cxnLst/>
              <a:rect l="l" t="t" r="r" b="b"/>
              <a:pathLst>
                <a:path w="108931" h="81850" extrusionOk="0">
                  <a:moveTo>
                    <a:pt x="9409" y="56"/>
                  </a:moveTo>
                  <a:cubicBezTo>
                    <a:pt x="22524" y="10819"/>
                    <a:pt x="45523" y="-897"/>
                    <a:pt x="46473" y="56"/>
                  </a:cubicBezTo>
                  <a:cubicBezTo>
                    <a:pt x="60102" y="13943"/>
                    <a:pt x="74548" y="27021"/>
                    <a:pt x="89716" y="39203"/>
                  </a:cubicBezTo>
                  <a:cubicBezTo>
                    <a:pt x="97889" y="45681"/>
                    <a:pt x="110719" y="54348"/>
                    <a:pt x="108723" y="66731"/>
                  </a:cubicBezTo>
                  <a:cubicBezTo>
                    <a:pt x="104637" y="88829"/>
                    <a:pt x="69188" y="82066"/>
                    <a:pt x="55882" y="75303"/>
                  </a:cubicBezTo>
                  <a:cubicBezTo>
                    <a:pt x="42577" y="68541"/>
                    <a:pt x="31647" y="57301"/>
                    <a:pt x="19008" y="49395"/>
                  </a:cubicBezTo>
                  <a:cubicBezTo>
                    <a:pt x="9979" y="43775"/>
                    <a:pt x="1045" y="40918"/>
                    <a:pt x="0" y="29488"/>
                  </a:cubicBezTo>
                  <a:cubicBezTo>
                    <a:pt x="561" y="19030"/>
                    <a:pt x="3801" y="8895"/>
                    <a:pt x="9409" y="56"/>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5" name="Google Shape;1675;p27"/>
            <p:cNvSpPr/>
            <p:nvPr/>
          </p:nvSpPr>
          <p:spPr>
            <a:xfrm>
              <a:off x="5756201" y="3790822"/>
              <a:ext cx="108657" cy="56976"/>
            </a:xfrm>
            <a:custGeom>
              <a:avLst/>
              <a:gdLst/>
              <a:ahLst/>
              <a:cxnLst/>
              <a:rect l="l" t="t" r="r" b="b"/>
              <a:pathLst>
                <a:path w="108657" h="56976" extrusionOk="0">
                  <a:moveTo>
                    <a:pt x="314" y="0"/>
                  </a:moveTo>
                  <a:cubicBezTo>
                    <a:pt x="2025" y="10954"/>
                    <a:pt x="10769" y="13906"/>
                    <a:pt x="19322" y="19526"/>
                  </a:cubicBezTo>
                  <a:cubicBezTo>
                    <a:pt x="32152" y="27527"/>
                    <a:pt x="43462" y="39053"/>
                    <a:pt x="56862" y="45815"/>
                  </a:cubicBezTo>
                  <a:cubicBezTo>
                    <a:pt x="70262" y="52578"/>
                    <a:pt x="100009" y="58293"/>
                    <a:pt x="108657" y="42481"/>
                  </a:cubicBezTo>
                  <a:cubicBezTo>
                    <a:pt x="103906" y="63818"/>
                    <a:pt x="69122" y="57150"/>
                    <a:pt x="55912" y="50387"/>
                  </a:cubicBezTo>
                  <a:cubicBezTo>
                    <a:pt x="42701" y="43625"/>
                    <a:pt x="31677" y="32385"/>
                    <a:pt x="19037" y="24479"/>
                  </a:cubicBezTo>
                  <a:cubicBezTo>
                    <a:pt x="10008" y="18955"/>
                    <a:pt x="1170" y="16002"/>
                    <a:pt x="29" y="4572"/>
                  </a:cubicBezTo>
                  <a:cubicBezTo>
                    <a:pt x="-56" y="3038"/>
                    <a:pt x="48" y="1505"/>
                    <a:pt x="314"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6" name="Google Shape;1676;p27"/>
            <p:cNvSpPr/>
            <p:nvPr/>
          </p:nvSpPr>
          <p:spPr>
            <a:xfrm>
              <a:off x="5454721" y="3387696"/>
              <a:ext cx="383168" cy="465480"/>
            </a:xfrm>
            <a:custGeom>
              <a:avLst/>
              <a:gdLst/>
              <a:ahLst/>
              <a:cxnLst/>
              <a:rect l="l" t="t" r="r" b="b"/>
              <a:pathLst>
                <a:path w="383168" h="465480" extrusionOk="0">
                  <a:moveTo>
                    <a:pt x="2995" y="32603"/>
                  </a:moveTo>
                  <a:cubicBezTo>
                    <a:pt x="-11546" y="123662"/>
                    <a:pt x="28845" y="157571"/>
                    <a:pt x="81306" y="177003"/>
                  </a:cubicBezTo>
                  <a:cubicBezTo>
                    <a:pt x="119321" y="190909"/>
                    <a:pt x="172922" y="212340"/>
                    <a:pt x="172922" y="212340"/>
                  </a:cubicBezTo>
                  <a:cubicBezTo>
                    <a:pt x="172922" y="212340"/>
                    <a:pt x="172162" y="232247"/>
                    <a:pt x="171782" y="277110"/>
                  </a:cubicBezTo>
                  <a:cubicBezTo>
                    <a:pt x="171782" y="316639"/>
                    <a:pt x="176534" y="460847"/>
                    <a:pt x="176534" y="460847"/>
                  </a:cubicBezTo>
                  <a:cubicBezTo>
                    <a:pt x="189231" y="467191"/>
                    <a:pt x="204199" y="467010"/>
                    <a:pt x="216735" y="460371"/>
                  </a:cubicBezTo>
                  <a:cubicBezTo>
                    <a:pt x="216735" y="460371"/>
                    <a:pt x="237833" y="349881"/>
                    <a:pt x="242395" y="300065"/>
                  </a:cubicBezTo>
                  <a:cubicBezTo>
                    <a:pt x="248477" y="232533"/>
                    <a:pt x="258837" y="188337"/>
                    <a:pt x="255320" y="173764"/>
                  </a:cubicBezTo>
                  <a:cubicBezTo>
                    <a:pt x="252279" y="161001"/>
                    <a:pt x="178625" y="124710"/>
                    <a:pt x="155245" y="105184"/>
                  </a:cubicBezTo>
                  <a:lnTo>
                    <a:pt x="309492" y="156428"/>
                  </a:lnTo>
                  <a:cubicBezTo>
                    <a:pt x="306460" y="173211"/>
                    <a:pt x="304968" y="190233"/>
                    <a:pt x="305025" y="207292"/>
                  </a:cubicBezTo>
                  <a:cubicBezTo>
                    <a:pt x="306451" y="260918"/>
                    <a:pt x="309397" y="376932"/>
                    <a:pt x="309397" y="376932"/>
                  </a:cubicBezTo>
                  <a:cubicBezTo>
                    <a:pt x="309397" y="376932"/>
                    <a:pt x="330590" y="392268"/>
                    <a:pt x="348647" y="376932"/>
                  </a:cubicBezTo>
                  <a:cubicBezTo>
                    <a:pt x="348647" y="376932"/>
                    <a:pt x="387518" y="147189"/>
                    <a:pt x="382766" y="116804"/>
                  </a:cubicBezTo>
                  <a:cubicBezTo>
                    <a:pt x="378299" y="88229"/>
                    <a:pt x="242300" y="28984"/>
                    <a:pt x="218351" y="8601"/>
                  </a:cubicBezTo>
                  <a:cubicBezTo>
                    <a:pt x="209902" y="1676"/>
                    <a:pt x="198896" y="-1267"/>
                    <a:pt x="188129" y="50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7" name="Google Shape;1677;p27"/>
            <p:cNvSpPr/>
            <p:nvPr/>
          </p:nvSpPr>
          <p:spPr>
            <a:xfrm>
              <a:off x="5486791" y="3077400"/>
              <a:ext cx="120860" cy="118150"/>
            </a:xfrm>
            <a:custGeom>
              <a:avLst/>
              <a:gdLst/>
              <a:ahLst/>
              <a:cxnLst/>
              <a:rect l="l" t="t" r="r" b="b"/>
              <a:pathLst>
                <a:path w="120860" h="118150" extrusionOk="0">
                  <a:moveTo>
                    <a:pt x="24622" y="0"/>
                  </a:moveTo>
                  <a:cubicBezTo>
                    <a:pt x="24622" y="0"/>
                    <a:pt x="26903" y="43434"/>
                    <a:pt x="25952" y="47625"/>
                  </a:cubicBezTo>
                  <a:cubicBezTo>
                    <a:pt x="25002" y="51816"/>
                    <a:pt x="6089" y="64198"/>
                    <a:pt x="577" y="68771"/>
                  </a:cubicBezTo>
                  <a:cubicBezTo>
                    <a:pt x="-4935" y="73343"/>
                    <a:pt x="30419" y="108299"/>
                    <a:pt x="48096" y="116396"/>
                  </a:cubicBezTo>
                  <a:cubicBezTo>
                    <a:pt x="65773" y="124492"/>
                    <a:pt x="119850" y="103441"/>
                    <a:pt x="120800" y="76581"/>
                  </a:cubicBezTo>
                  <a:cubicBezTo>
                    <a:pt x="121750" y="49721"/>
                    <a:pt x="111296" y="27146"/>
                    <a:pt x="103123" y="26003"/>
                  </a:cubicBezTo>
                  <a:cubicBezTo>
                    <a:pt x="94950" y="24860"/>
                    <a:pt x="24622" y="0"/>
                    <a:pt x="24622"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8" name="Google Shape;1678;p27"/>
            <p:cNvSpPr/>
            <p:nvPr/>
          </p:nvSpPr>
          <p:spPr>
            <a:xfrm>
              <a:off x="5455024" y="3093521"/>
              <a:ext cx="195218" cy="382396"/>
            </a:xfrm>
            <a:custGeom>
              <a:avLst/>
              <a:gdLst/>
              <a:ahLst/>
              <a:cxnLst/>
              <a:rect l="l" t="t" r="r" b="b"/>
              <a:pathLst>
                <a:path w="195218" h="382396" extrusionOk="0">
                  <a:moveTo>
                    <a:pt x="51542" y="38266"/>
                  </a:moveTo>
                  <a:cubicBezTo>
                    <a:pt x="51542" y="38266"/>
                    <a:pt x="83000" y="85129"/>
                    <a:pt x="126812" y="89510"/>
                  </a:cubicBezTo>
                  <a:cubicBezTo>
                    <a:pt x="140593" y="75890"/>
                    <a:pt x="141828" y="27312"/>
                    <a:pt x="122725" y="11786"/>
                  </a:cubicBezTo>
                  <a:cubicBezTo>
                    <a:pt x="122725" y="11786"/>
                    <a:pt x="140307" y="-2406"/>
                    <a:pt x="152282" y="357"/>
                  </a:cubicBezTo>
                  <a:cubicBezTo>
                    <a:pt x="165226" y="8176"/>
                    <a:pt x="174863" y="20473"/>
                    <a:pt x="179368" y="34932"/>
                  </a:cubicBezTo>
                  <a:cubicBezTo>
                    <a:pt x="190582" y="67184"/>
                    <a:pt x="195924" y="101188"/>
                    <a:pt x="195144" y="135326"/>
                  </a:cubicBezTo>
                  <a:cubicBezTo>
                    <a:pt x="194384" y="181332"/>
                    <a:pt x="195144" y="297251"/>
                    <a:pt x="195144" y="297251"/>
                  </a:cubicBezTo>
                  <a:cubicBezTo>
                    <a:pt x="189965" y="325073"/>
                    <a:pt x="173153" y="349343"/>
                    <a:pt x="148956" y="363926"/>
                  </a:cubicBezTo>
                  <a:cubicBezTo>
                    <a:pt x="117384" y="381795"/>
                    <a:pt x="80206" y="386938"/>
                    <a:pt x="44985" y="378309"/>
                  </a:cubicBezTo>
                  <a:cubicBezTo>
                    <a:pt x="27260" y="374527"/>
                    <a:pt x="12824" y="361687"/>
                    <a:pt x="6969" y="344495"/>
                  </a:cubicBezTo>
                  <a:cubicBezTo>
                    <a:pt x="8965" y="312300"/>
                    <a:pt x="21700" y="245911"/>
                    <a:pt x="16473" y="205335"/>
                  </a:cubicBezTo>
                  <a:cubicBezTo>
                    <a:pt x="11246" y="164758"/>
                    <a:pt x="2597" y="134564"/>
                    <a:pt x="412" y="101798"/>
                  </a:cubicBezTo>
                  <a:cubicBezTo>
                    <a:pt x="-1774" y="69032"/>
                    <a:pt x="4688" y="69603"/>
                    <a:pt x="21130" y="57983"/>
                  </a:cubicBezTo>
                  <a:cubicBezTo>
                    <a:pt x="30795" y="50715"/>
                    <a:pt x="40964" y="44124"/>
                    <a:pt x="51542" y="38266"/>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9" name="Google Shape;1679;p27"/>
            <p:cNvSpPr/>
            <p:nvPr/>
          </p:nvSpPr>
          <p:spPr>
            <a:xfrm>
              <a:off x="5481752" y="2955179"/>
              <a:ext cx="130450" cy="158871"/>
            </a:xfrm>
            <a:custGeom>
              <a:avLst/>
              <a:gdLst/>
              <a:ahLst/>
              <a:cxnLst/>
              <a:rect l="l" t="t" r="r" b="b"/>
              <a:pathLst>
                <a:path w="130450" h="158871" extrusionOk="0">
                  <a:moveTo>
                    <a:pt x="127645" y="57260"/>
                  </a:moveTo>
                  <a:lnTo>
                    <a:pt x="127645" y="57260"/>
                  </a:lnTo>
                  <a:cubicBezTo>
                    <a:pt x="122418" y="23542"/>
                    <a:pt x="98278" y="-1890"/>
                    <a:pt x="63590" y="110"/>
                  </a:cubicBezTo>
                  <a:cubicBezTo>
                    <a:pt x="26886" y="1739"/>
                    <a:pt x="-1559" y="32876"/>
                    <a:pt x="66" y="69662"/>
                  </a:cubicBezTo>
                  <a:cubicBezTo>
                    <a:pt x="1007" y="90912"/>
                    <a:pt x="11993" y="110438"/>
                    <a:pt x="29661" y="122221"/>
                  </a:cubicBezTo>
                  <a:cubicBezTo>
                    <a:pt x="30906" y="127336"/>
                    <a:pt x="32721" y="132289"/>
                    <a:pt x="35078" y="136985"/>
                  </a:cubicBezTo>
                  <a:cubicBezTo>
                    <a:pt x="47338" y="151367"/>
                    <a:pt x="84308" y="160226"/>
                    <a:pt x="94952" y="158702"/>
                  </a:cubicBezTo>
                  <a:cubicBezTo>
                    <a:pt x="107925" y="157502"/>
                    <a:pt x="118864" y="148538"/>
                    <a:pt x="122608" y="136032"/>
                  </a:cubicBezTo>
                  <a:cubicBezTo>
                    <a:pt x="134013" y="109172"/>
                    <a:pt x="130401" y="73834"/>
                    <a:pt x="127645" y="5726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80" name="Google Shape;1680;p27"/>
            <p:cNvSpPr/>
            <p:nvPr/>
          </p:nvSpPr>
          <p:spPr>
            <a:xfrm>
              <a:off x="5470442" y="2941583"/>
              <a:ext cx="136833" cy="135816"/>
            </a:xfrm>
            <a:custGeom>
              <a:avLst/>
              <a:gdLst/>
              <a:ahLst/>
              <a:cxnLst/>
              <a:rect l="l" t="t" r="r" b="b"/>
              <a:pathLst>
                <a:path w="136833" h="135816" extrusionOk="0">
                  <a:moveTo>
                    <a:pt x="40971" y="135817"/>
                  </a:moveTo>
                  <a:lnTo>
                    <a:pt x="40971" y="135817"/>
                  </a:lnTo>
                  <a:lnTo>
                    <a:pt x="44202" y="106480"/>
                  </a:lnTo>
                  <a:cubicBezTo>
                    <a:pt x="44202" y="106480"/>
                    <a:pt x="20253" y="44377"/>
                    <a:pt x="76800" y="56283"/>
                  </a:cubicBezTo>
                  <a:cubicBezTo>
                    <a:pt x="114150" y="64189"/>
                    <a:pt x="123464" y="67618"/>
                    <a:pt x="134868" y="42472"/>
                  </a:cubicBezTo>
                  <a:cubicBezTo>
                    <a:pt x="146273" y="17326"/>
                    <a:pt x="106357" y="-5153"/>
                    <a:pt x="58838" y="1038"/>
                  </a:cubicBezTo>
                  <a:cubicBezTo>
                    <a:pt x="24957" y="4638"/>
                    <a:pt x="-570" y="33575"/>
                    <a:pt x="10" y="67713"/>
                  </a:cubicBezTo>
                  <a:cubicBezTo>
                    <a:pt x="960" y="86001"/>
                    <a:pt x="5902" y="123434"/>
                    <a:pt x="40971" y="13581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81" name="Google Shape;1681;p27"/>
            <p:cNvSpPr/>
            <p:nvPr/>
          </p:nvSpPr>
          <p:spPr>
            <a:xfrm>
              <a:off x="5607306" y="3093878"/>
              <a:ext cx="63200" cy="92106"/>
            </a:xfrm>
            <a:custGeom>
              <a:avLst/>
              <a:gdLst/>
              <a:ahLst/>
              <a:cxnLst/>
              <a:rect l="l" t="t" r="r" b="b"/>
              <a:pathLst>
                <a:path w="63200" h="92106" extrusionOk="0">
                  <a:moveTo>
                    <a:pt x="40391" y="92107"/>
                  </a:moveTo>
                  <a:cubicBezTo>
                    <a:pt x="49030" y="91726"/>
                    <a:pt x="57184" y="88039"/>
                    <a:pt x="63200" y="81820"/>
                  </a:cubicBezTo>
                  <a:cubicBezTo>
                    <a:pt x="61965" y="65722"/>
                    <a:pt x="41437" y="4572"/>
                    <a:pt x="0" y="0"/>
                  </a:cubicBezTo>
                  <a:cubicBezTo>
                    <a:pt x="11310" y="7868"/>
                    <a:pt x="20281" y="18669"/>
                    <a:pt x="25945" y="31242"/>
                  </a:cubicBezTo>
                  <a:cubicBezTo>
                    <a:pt x="32322" y="51130"/>
                    <a:pt x="37150" y="71476"/>
                    <a:pt x="40391" y="9210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1682" name="Google Shape;1682;p27"/>
            <p:cNvGrpSpPr/>
            <p:nvPr/>
          </p:nvGrpSpPr>
          <p:grpSpPr>
            <a:xfrm>
              <a:off x="2715952" y="2834463"/>
              <a:ext cx="319677" cy="242660"/>
              <a:chOff x="6621095" y="1452181"/>
              <a:chExt cx="330894" cy="250785"/>
            </a:xfrm>
          </p:grpSpPr>
          <p:sp>
            <p:nvSpPr>
              <p:cNvPr id="1683" name="Google Shape;1683;p27"/>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84" name="Google Shape;1684;p27"/>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85" name="Google Shape;1685;p27"/>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86" name="Google Shape;1686;p27"/>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87" name="Google Shape;1687;p27"/>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688" name="Google Shape;1688;p27"/>
            <p:cNvGrpSpPr/>
            <p:nvPr/>
          </p:nvGrpSpPr>
          <p:grpSpPr>
            <a:xfrm flipH="1">
              <a:off x="5538041" y="3330111"/>
              <a:ext cx="319677" cy="242660"/>
              <a:chOff x="6621095" y="1452181"/>
              <a:chExt cx="330894" cy="250785"/>
            </a:xfrm>
          </p:grpSpPr>
          <p:sp>
            <p:nvSpPr>
              <p:cNvPr id="1689" name="Google Shape;1689;p27"/>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90" name="Google Shape;1690;p27"/>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91" name="Google Shape;1691;p27"/>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92" name="Google Shape;1692;p27"/>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93" name="Google Shape;1693;p27"/>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1694" name="Google Shape;1694;p27"/>
            <p:cNvSpPr/>
            <p:nvPr/>
          </p:nvSpPr>
          <p:spPr>
            <a:xfrm>
              <a:off x="5420536" y="3157173"/>
              <a:ext cx="148553" cy="414880"/>
            </a:xfrm>
            <a:custGeom>
              <a:avLst/>
              <a:gdLst/>
              <a:ahLst/>
              <a:cxnLst/>
              <a:rect l="l" t="t" r="r" b="b"/>
              <a:pathLst>
                <a:path w="148553" h="414880" extrusionOk="0">
                  <a:moveTo>
                    <a:pt x="136400" y="348280"/>
                  </a:moveTo>
                  <a:cubicBezTo>
                    <a:pt x="128531" y="343070"/>
                    <a:pt x="120339" y="338364"/>
                    <a:pt x="111880" y="334183"/>
                  </a:cubicBezTo>
                  <a:cubicBezTo>
                    <a:pt x="103897" y="331706"/>
                    <a:pt x="96646" y="327296"/>
                    <a:pt x="90782" y="321324"/>
                  </a:cubicBezTo>
                  <a:cubicBezTo>
                    <a:pt x="83084" y="313799"/>
                    <a:pt x="70444" y="285224"/>
                    <a:pt x="61510" y="257316"/>
                  </a:cubicBezTo>
                  <a:cubicBezTo>
                    <a:pt x="52463" y="225903"/>
                    <a:pt x="48861" y="193175"/>
                    <a:pt x="50866" y="160542"/>
                  </a:cubicBezTo>
                  <a:cubicBezTo>
                    <a:pt x="54667" y="121490"/>
                    <a:pt x="68733" y="66721"/>
                    <a:pt x="72345" y="44242"/>
                  </a:cubicBezTo>
                  <a:cubicBezTo>
                    <a:pt x="75956" y="21763"/>
                    <a:pt x="68638" y="12809"/>
                    <a:pt x="58184" y="4523"/>
                  </a:cubicBezTo>
                  <a:cubicBezTo>
                    <a:pt x="45924" y="-5002"/>
                    <a:pt x="29007" y="-907"/>
                    <a:pt x="20169" y="30621"/>
                  </a:cubicBezTo>
                  <a:cubicBezTo>
                    <a:pt x="8536" y="74188"/>
                    <a:pt x="1779" y="118908"/>
                    <a:pt x="21" y="163971"/>
                  </a:cubicBezTo>
                  <a:cubicBezTo>
                    <a:pt x="-369" y="197480"/>
                    <a:pt x="4772" y="230817"/>
                    <a:pt x="15227" y="262650"/>
                  </a:cubicBezTo>
                  <a:cubicBezTo>
                    <a:pt x="24597" y="289882"/>
                    <a:pt x="37200" y="315876"/>
                    <a:pt x="52767" y="340088"/>
                  </a:cubicBezTo>
                  <a:cubicBezTo>
                    <a:pt x="57138" y="347423"/>
                    <a:pt x="58469" y="353899"/>
                    <a:pt x="65026" y="368663"/>
                  </a:cubicBezTo>
                  <a:cubicBezTo>
                    <a:pt x="71365" y="383456"/>
                    <a:pt x="81135" y="396524"/>
                    <a:pt x="93538" y="406763"/>
                  </a:cubicBezTo>
                  <a:cubicBezTo>
                    <a:pt x="104562" y="414764"/>
                    <a:pt x="109694" y="415812"/>
                    <a:pt x="112545" y="414288"/>
                  </a:cubicBezTo>
                  <a:cubicBezTo>
                    <a:pt x="115397" y="412764"/>
                    <a:pt x="115206" y="408859"/>
                    <a:pt x="110550" y="404763"/>
                  </a:cubicBezTo>
                  <a:cubicBezTo>
                    <a:pt x="102747" y="398676"/>
                    <a:pt x="96123" y="391218"/>
                    <a:pt x="90972" y="382760"/>
                  </a:cubicBezTo>
                  <a:cubicBezTo>
                    <a:pt x="90972" y="382760"/>
                    <a:pt x="100476" y="392285"/>
                    <a:pt x="106843" y="397715"/>
                  </a:cubicBezTo>
                  <a:cubicBezTo>
                    <a:pt x="112422" y="402401"/>
                    <a:pt x="118590" y="406335"/>
                    <a:pt x="125186" y="409430"/>
                  </a:cubicBezTo>
                  <a:cubicBezTo>
                    <a:pt x="131648" y="412288"/>
                    <a:pt x="140582" y="406858"/>
                    <a:pt x="136020" y="402477"/>
                  </a:cubicBezTo>
                  <a:cubicBezTo>
                    <a:pt x="131458" y="398096"/>
                    <a:pt x="126516" y="396000"/>
                    <a:pt x="117678" y="388094"/>
                  </a:cubicBezTo>
                  <a:cubicBezTo>
                    <a:pt x="112774" y="383894"/>
                    <a:pt x="108373" y="379131"/>
                    <a:pt x="104562" y="373902"/>
                  </a:cubicBezTo>
                  <a:cubicBezTo>
                    <a:pt x="111044" y="378798"/>
                    <a:pt x="117905" y="383160"/>
                    <a:pt x="125090" y="386951"/>
                  </a:cubicBezTo>
                  <a:cubicBezTo>
                    <a:pt x="130783" y="390485"/>
                    <a:pt x="137407" y="392247"/>
                    <a:pt x="144098" y="391999"/>
                  </a:cubicBezTo>
                  <a:cubicBezTo>
                    <a:pt x="147424" y="391999"/>
                    <a:pt x="151606" y="387142"/>
                    <a:pt x="145238" y="382474"/>
                  </a:cubicBezTo>
                  <a:cubicBezTo>
                    <a:pt x="136476" y="377979"/>
                    <a:pt x="128303" y="372416"/>
                    <a:pt x="120909" y="365901"/>
                  </a:cubicBezTo>
                  <a:cubicBezTo>
                    <a:pt x="113876" y="358852"/>
                    <a:pt x="109884" y="352947"/>
                    <a:pt x="111880" y="352852"/>
                  </a:cubicBezTo>
                  <a:cubicBezTo>
                    <a:pt x="113876" y="352757"/>
                    <a:pt x="117678" y="357043"/>
                    <a:pt x="125851" y="359710"/>
                  </a:cubicBezTo>
                  <a:cubicBezTo>
                    <a:pt x="134024" y="362377"/>
                    <a:pt x="142958" y="359710"/>
                    <a:pt x="144003" y="355423"/>
                  </a:cubicBezTo>
                  <a:cubicBezTo>
                    <a:pt x="145048" y="351137"/>
                    <a:pt x="144098" y="352090"/>
                    <a:pt x="136400" y="34828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95" name="Google Shape;1695;p27"/>
            <p:cNvSpPr/>
            <p:nvPr/>
          </p:nvSpPr>
          <p:spPr>
            <a:xfrm>
              <a:off x="5414664" y="3153198"/>
              <a:ext cx="85059" cy="115922"/>
            </a:xfrm>
            <a:custGeom>
              <a:avLst/>
              <a:gdLst/>
              <a:ahLst/>
              <a:cxnLst/>
              <a:rect l="l" t="t" r="r" b="b"/>
              <a:pathLst>
                <a:path w="85059" h="115922" extrusionOk="0">
                  <a:moveTo>
                    <a:pt x="0" y="92413"/>
                  </a:moveTo>
                  <a:cubicBezTo>
                    <a:pt x="0" y="92413"/>
                    <a:pt x="30792" y="123179"/>
                    <a:pt x="67382" y="114320"/>
                  </a:cubicBezTo>
                  <a:cubicBezTo>
                    <a:pt x="72609" y="110796"/>
                    <a:pt x="85059" y="38882"/>
                    <a:pt x="85059" y="38882"/>
                  </a:cubicBezTo>
                  <a:cubicBezTo>
                    <a:pt x="85059" y="38882"/>
                    <a:pt x="85059" y="-1027"/>
                    <a:pt x="54647" y="20"/>
                  </a:cubicBezTo>
                  <a:cubicBezTo>
                    <a:pt x="24235" y="1068"/>
                    <a:pt x="0" y="92413"/>
                    <a:pt x="0" y="92413"/>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530" name="Google Shape;1044;p24">
            <a:extLst>
              <a:ext uri="{FF2B5EF4-FFF2-40B4-BE49-F238E27FC236}">
                <a16:creationId xmlns:a16="http://schemas.microsoft.com/office/drawing/2014/main" id="{28DF7B0D-D476-1D42-B46C-7B1550676A2F}"/>
              </a:ext>
            </a:extLst>
          </p:cNvPr>
          <p:cNvSpPr txBox="1">
            <a:spLocks noGrp="1"/>
          </p:cNvSpPr>
          <p:nvPr/>
        </p:nvSpPr>
        <p:spPr>
          <a:xfrm>
            <a:off x="449677" y="136524"/>
            <a:ext cx="637256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marL="0" lvl="0" indent="0" algn="l" rtl="0">
              <a:spcBef>
                <a:spcPts val="0"/>
              </a:spcBef>
              <a:spcAft>
                <a:spcPts val="0"/>
              </a:spcAft>
              <a:buNone/>
            </a:pPr>
            <a:r>
              <a:rPr lang="en" sz="4000" dirty="0"/>
              <a:t>Project Expenditures</a:t>
            </a:r>
            <a:endParaRPr sz="4000" dirty="0"/>
          </a:p>
        </p:txBody>
      </p:sp>
      <p:sp>
        <p:nvSpPr>
          <p:cNvPr id="531" name="Google Shape;1168;p27">
            <a:extLst>
              <a:ext uri="{FF2B5EF4-FFF2-40B4-BE49-F238E27FC236}">
                <a16:creationId xmlns:a16="http://schemas.microsoft.com/office/drawing/2014/main" id="{3F5F43BC-B64E-434E-AE11-FD8CC2795179}"/>
              </a:ext>
            </a:extLst>
          </p:cNvPr>
          <p:cNvSpPr txBox="1">
            <a:spLocks/>
          </p:cNvSpPr>
          <p:nvPr/>
        </p:nvSpPr>
        <p:spPr>
          <a:xfrm>
            <a:off x="668059" y="2185052"/>
            <a:ext cx="4048200" cy="726456"/>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r>
              <a:rPr lang="en" dirty="0">
                <a:solidFill>
                  <a:schemeClr val="lt1"/>
                </a:solidFill>
                <a:highlight>
                  <a:schemeClr val="accent1"/>
                </a:highlight>
                <a:latin typeface="Barlow SemiBold"/>
                <a:ea typeface="Barlow SemiBold"/>
                <a:cs typeface="Barlow SemiBold"/>
                <a:sym typeface="Barlow SemiBold"/>
              </a:rPr>
              <a:t>$7,000</a:t>
            </a:r>
          </a:p>
        </p:txBody>
      </p:sp>
      <p:pic>
        <p:nvPicPr>
          <p:cNvPr id="532" name="Google Shape;15231;p68">
            <a:extLst>
              <a:ext uri="{FF2B5EF4-FFF2-40B4-BE49-F238E27FC236}">
                <a16:creationId xmlns:a16="http://schemas.microsoft.com/office/drawing/2014/main" id="{DAFBD23A-FF59-8241-984E-9F4AC0541E5A}"/>
              </a:ext>
            </a:extLst>
          </p:cNvPr>
          <p:cNvPicPr preferRelativeResize="0"/>
          <p:nvPr/>
        </p:nvPicPr>
        <p:blipFill>
          <a:blip r:embed="rId5"/>
          <a:srcRect/>
          <a:stretch/>
        </p:blipFill>
        <p:spPr>
          <a:xfrm>
            <a:off x="8462610" y="-22608"/>
            <a:ext cx="674364" cy="674364"/>
          </a:xfrm>
          <a:prstGeom prst="ellipse">
            <a:avLst/>
          </a:prstGeom>
          <a:noFill/>
          <a:ln>
            <a:noFill/>
          </a:ln>
        </p:spPr>
      </p:pic>
      <p:pic>
        <p:nvPicPr>
          <p:cNvPr id="3" name="Audio Recording Jul 24, 2021 at 8:15:45 PM" descr="Audio Recording Jul 24, 2021 at 8:15:45 PM">
            <a:hlinkClick r:id="" action="ppaction://media"/>
            <a:extLst>
              <a:ext uri="{FF2B5EF4-FFF2-40B4-BE49-F238E27FC236}">
                <a16:creationId xmlns:a16="http://schemas.microsoft.com/office/drawing/2014/main" id="{2540A089-5BDD-4E4E-AE5B-3ED862DFFD27}"/>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5579298" y="3352376"/>
            <a:ext cx="812800" cy="812800"/>
          </a:xfrm>
          <a:prstGeom prst="rect">
            <a:avLst/>
          </a:prstGeom>
        </p:spPr>
      </p:pic>
    </p:spTree>
    <p:extLst>
      <p:ext uri="{BB962C8B-B14F-4D97-AF65-F5344CB8AC3E}">
        <p14:creationId xmlns:p14="http://schemas.microsoft.com/office/powerpoint/2010/main" val="1638312443"/>
      </p:ext>
    </p:extLst>
  </p:cSld>
  <p:clrMapOvr>
    <a:masterClrMapping/>
  </p:clrMapOvr>
  <mc:AlternateContent xmlns:mc="http://schemas.openxmlformats.org/markup-compatibility/2006">
    <mc:Choice xmlns:p14="http://schemas.microsoft.com/office/powerpoint/2010/main" Requires="p14">
      <p:transition p14:dur="0" advClick="0" advTm="24000"/>
    </mc:Choice>
    <mc:Fallback>
      <p:transition advClick="0" advTm="2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67"/>
        <p:cNvGrpSpPr/>
        <p:nvPr/>
      </p:nvGrpSpPr>
      <p:grpSpPr>
        <a:xfrm>
          <a:off x="0" y="0"/>
          <a:ext cx="0" cy="0"/>
          <a:chOff x="0" y="0"/>
          <a:chExt cx="0" cy="0"/>
        </a:xfrm>
      </p:grpSpPr>
      <p:sp>
        <p:nvSpPr>
          <p:cNvPr id="1174" name="Google Shape;1174;p27"/>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p>
            <a:pPr marL="0" lvl="0" indent="0" algn="r" rtl="0">
              <a:spcBef>
                <a:spcPts val="0"/>
              </a:spcBef>
              <a:spcAft>
                <a:spcPts val="0"/>
              </a:spcAft>
              <a:buNone/>
            </a:pPr>
            <a:fld id="{00000000-1234-1234-1234-123412341234}" type="slidenum">
              <a:rPr lang="en"/>
              <a:t>36</a:t>
            </a:fld>
            <a:endParaRPr dirty="0"/>
          </a:p>
        </p:txBody>
      </p:sp>
      <p:sp>
        <p:nvSpPr>
          <p:cNvPr id="530" name="Google Shape;1044;p24">
            <a:extLst>
              <a:ext uri="{FF2B5EF4-FFF2-40B4-BE49-F238E27FC236}">
                <a16:creationId xmlns:a16="http://schemas.microsoft.com/office/drawing/2014/main" id="{28DF7B0D-D476-1D42-B46C-7B1550676A2F}"/>
              </a:ext>
            </a:extLst>
          </p:cNvPr>
          <p:cNvSpPr txBox="1">
            <a:spLocks noGrp="1"/>
          </p:cNvSpPr>
          <p:nvPr/>
        </p:nvSpPr>
        <p:spPr>
          <a:xfrm>
            <a:off x="449677" y="136524"/>
            <a:ext cx="637256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marL="0" lvl="0" indent="0" algn="l" rtl="0">
              <a:spcBef>
                <a:spcPts val="0"/>
              </a:spcBef>
              <a:spcAft>
                <a:spcPts val="0"/>
              </a:spcAft>
              <a:buNone/>
            </a:pPr>
            <a:r>
              <a:rPr lang="en" sz="4000" dirty="0"/>
              <a:t>Project Sponsors</a:t>
            </a:r>
            <a:endParaRPr sz="4000" dirty="0"/>
          </a:p>
        </p:txBody>
      </p:sp>
      <p:pic>
        <p:nvPicPr>
          <p:cNvPr id="532" name="Google Shape;15231;p68">
            <a:extLst>
              <a:ext uri="{FF2B5EF4-FFF2-40B4-BE49-F238E27FC236}">
                <a16:creationId xmlns:a16="http://schemas.microsoft.com/office/drawing/2014/main" id="{DAFBD23A-FF59-8241-984E-9F4AC0541E5A}"/>
              </a:ext>
            </a:extLst>
          </p:cNvPr>
          <p:cNvPicPr preferRelativeResize="0"/>
          <p:nvPr/>
        </p:nvPicPr>
        <p:blipFill>
          <a:blip r:embed="rId5"/>
          <a:srcRect/>
          <a:stretch/>
        </p:blipFill>
        <p:spPr>
          <a:xfrm>
            <a:off x="8462610" y="-22608"/>
            <a:ext cx="674364" cy="674364"/>
          </a:xfrm>
          <a:prstGeom prst="ellipse">
            <a:avLst/>
          </a:prstGeom>
          <a:noFill/>
          <a:ln>
            <a:noFill/>
          </a:ln>
        </p:spPr>
      </p:pic>
      <p:pic>
        <p:nvPicPr>
          <p:cNvPr id="3" name="Picture 2">
            <a:extLst>
              <a:ext uri="{FF2B5EF4-FFF2-40B4-BE49-F238E27FC236}">
                <a16:creationId xmlns:a16="http://schemas.microsoft.com/office/drawing/2014/main" id="{AB63651A-F185-9D47-85E1-4F9D6463F573}"/>
              </a:ext>
            </a:extLst>
          </p:cNvPr>
          <p:cNvPicPr>
            <a:picLocks noChangeAspect="1"/>
          </p:cNvPicPr>
          <p:nvPr/>
        </p:nvPicPr>
        <p:blipFill>
          <a:blip r:embed="rId6"/>
          <a:stretch>
            <a:fillRect/>
          </a:stretch>
        </p:blipFill>
        <p:spPr>
          <a:xfrm>
            <a:off x="2388135" y="944720"/>
            <a:ext cx="1937978" cy="1937978"/>
          </a:xfrm>
          <a:prstGeom prst="rect">
            <a:avLst/>
          </a:prstGeom>
        </p:spPr>
      </p:pic>
      <p:pic>
        <p:nvPicPr>
          <p:cNvPr id="4" name="Picture 3">
            <a:extLst>
              <a:ext uri="{FF2B5EF4-FFF2-40B4-BE49-F238E27FC236}">
                <a16:creationId xmlns:a16="http://schemas.microsoft.com/office/drawing/2014/main" id="{4B9FDB63-5011-6F4F-990A-38266B69D2D8}"/>
              </a:ext>
            </a:extLst>
          </p:cNvPr>
          <p:cNvPicPr>
            <a:picLocks noChangeAspect="1"/>
          </p:cNvPicPr>
          <p:nvPr/>
        </p:nvPicPr>
        <p:blipFill>
          <a:blip r:embed="rId7"/>
          <a:stretch>
            <a:fillRect/>
          </a:stretch>
        </p:blipFill>
        <p:spPr>
          <a:xfrm>
            <a:off x="2489568" y="3093391"/>
            <a:ext cx="1842225" cy="1834038"/>
          </a:xfrm>
          <a:prstGeom prst="rect">
            <a:avLst/>
          </a:prstGeom>
        </p:spPr>
      </p:pic>
      <p:pic>
        <p:nvPicPr>
          <p:cNvPr id="5" name="Picture 4">
            <a:extLst>
              <a:ext uri="{FF2B5EF4-FFF2-40B4-BE49-F238E27FC236}">
                <a16:creationId xmlns:a16="http://schemas.microsoft.com/office/drawing/2014/main" id="{EC764684-3EE4-EA43-9B48-D0CBE07E4F5B}"/>
              </a:ext>
            </a:extLst>
          </p:cNvPr>
          <p:cNvPicPr>
            <a:picLocks noChangeAspect="1"/>
          </p:cNvPicPr>
          <p:nvPr/>
        </p:nvPicPr>
        <p:blipFill>
          <a:blip r:embed="rId8"/>
          <a:stretch>
            <a:fillRect/>
          </a:stretch>
        </p:blipFill>
        <p:spPr>
          <a:xfrm>
            <a:off x="4707386" y="942040"/>
            <a:ext cx="1862322" cy="1862322"/>
          </a:xfrm>
          <a:prstGeom prst="rect">
            <a:avLst/>
          </a:prstGeom>
        </p:spPr>
      </p:pic>
      <p:pic>
        <p:nvPicPr>
          <p:cNvPr id="7" name="Picture 6" descr="Logo&#10;&#10;Description automatically generated">
            <a:extLst>
              <a:ext uri="{FF2B5EF4-FFF2-40B4-BE49-F238E27FC236}">
                <a16:creationId xmlns:a16="http://schemas.microsoft.com/office/drawing/2014/main" id="{1539DEF5-F78A-2748-9CA3-C49F0767110E}"/>
              </a:ext>
            </a:extLst>
          </p:cNvPr>
          <p:cNvPicPr>
            <a:picLocks noChangeAspect="1"/>
          </p:cNvPicPr>
          <p:nvPr/>
        </p:nvPicPr>
        <p:blipFill>
          <a:blip r:embed="rId9"/>
          <a:stretch>
            <a:fillRect/>
          </a:stretch>
        </p:blipFill>
        <p:spPr>
          <a:xfrm>
            <a:off x="4707386" y="3067391"/>
            <a:ext cx="1862322" cy="1862322"/>
          </a:xfrm>
          <a:prstGeom prst="rect">
            <a:avLst/>
          </a:prstGeom>
        </p:spPr>
      </p:pic>
      <p:pic>
        <p:nvPicPr>
          <p:cNvPr id="8" name="Audio Recording Jun 22, 2021 at 7:36:59 PM" descr="Audio Recording Jun 22, 2021 at 7:36:59 PM">
            <a:hlinkClick r:id="" action="ppaction://media"/>
            <a:extLst>
              <a:ext uri="{FF2B5EF4-FFF2-40B4-BE49-F238E27FC236}">
                <a16:creationId xmlns:a16="http://schemas.microsoft.com/office/drawing/2014/main" id="{858F5D5A-F847-1748-B40A-C53FAEC15242}"/>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7255029" y="1507309"/>
            <a:ext cx="812800" cy="812800"/>
          </a:xfrm>
          <a:prstGeom prst="rect">
            <a:avLst/>
          </a:prstGeom>
        </p:spPr>
      </p:pic>
    </p:spTree>
    <p:extLst>
      <p:ext uri="{BB962C8B-B14F-4D97-AF65-F5344CB8AC3E}">
        <p14:creationId xmlns:p14="http://schemas.microsoft.com/office/powerpoint/2010/main" val="1939222462"/>
      </p:ext>
    </p:extLst>
  </p:cSld>
  <p:clrMapOvr>
    <a:masterClrMapping/>
  </p:clrMapOvr>
  <mc:AlternateContent xmlns:mc="http://schemas.openxmlformats.org/markup-compatibility/2006" xmlns:p14="http://schemas.microsoft.com/office/powerpoint/2010/main">
    <mc:Choice Requires="p14">
      <p:transition p14:dur="0" advClick="0" advTm="12000"/>
    </mc:Choice>
    <mc:Fallback xmlns="">
      <p:transition advClick="0" advTm="1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8"/>
                </p:tgtEl>
              </p:cMediaNode>
            </p:audio>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325"/>
        <p:cNvGrpSpPr/>
        <p:nvPr/>
      </p:nvGrpSpPr>
      <p:grpSpPr>
        <a:xfrm>
          <a:off x="0" y="0"/>
          <a:ext cx="0" cy="0"/>
          <a:chOff x="0" y="0"/>
          <a:chExt cx="0" cy="0"/>
        </a:xfrm>
      </p:grpSpPr>
      <p:sp>
        <p:nvSpPr>
          <p:cNvPr id="2326" name="Google Shape;2326;p40"/>
          <p:cNvSpPr txBox="1">
            <a:spLocks noGrp="1"/>
          </p:cNvSpPr>
          <p:nvPr>
            <p:ph type="title"/>
          </p:nvPr>
        </p:nvSpPr>
        <p:spPr>
          <a:xfrm>
            <a:off x="407110" y="462964"/>
            <a:ext cx="5640900" cy="609733"/>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Project Schedule</a:t>
            </a:r>
            <a:endParaRPr dirty="0"/>
          </a:p>
        </p:txBody>
      </p:sp>
      <p:graphicFrame>
        <p:nvGraphicFramePr>
          <p:cNvPr id="2328" name="Google Shape;2328;p40"/>
          <p:cNvGraphicFramePr/>
          <p:nvPr>
            <p:extLst>
              <p:ext uri="{D42A27DB-BD31-4B8C-83A1-F6EECF244321}">
                <p14:modId xmlns:p14="http://schemas.microsoft.com/office/powerpoint/2010/main" val="4197704173"/>
              </p:ext>
            </p:extLst>
          </p:nvPr>
        </p:nvGraphicFramePr>
        <p:xfrm>
          <a:off x="783496" y="1485158"/>
          <a:ext cx="7679116" cy="2805486"/>
        </p:xfrm>
        <a:graphic>
          <a:graphicData uri="http://schemas.openxmlformats.org/drawingml/2006/table">
            <a:tbl>
              <a:tblPr>
                <a:noFill/>
                <a:tableStyleId>{11E2214B-EEA6-4F0E-851E-DA328E0D34B4}</a:tableStyleId>
              </a:tblPr>
              <a:tblGrid>
                <a:gridCol w="1141169">
                  <a:extLst>
                    <a:ext uri="{9D8B030D-6E8A-4147-A177-3AD203B41FA5}">
                      <a16:colId xmlns:a16="http://schemas.microsoft.com/office/drawing/2014/main" val="20000"/>
                    </a:ext>
                  </a:extLst>
                </a:gridCol>
                <a:gridCol w="905528">
                  <a:extLst>
                    <a:ext uri="{9D8B030D-6E8A-4147-A177-3AD203B41FA5}">
                      <a16:colId xmlns:a16="http://schemas.microsoft.com/office/drawing/2014/main" val="20001"/>
                    </a:ext>
                  </a:extLst>
                </a:gridCol>
                <a:gridCol w="660203">
                  <a:extLst>
                    <a:ext uri="{9D8B030D-6E8A-4147-A177-3AD203B41FA5}">
                      <a16:colId xmlns:a16="http://schemas.microsoft.com/office/drawing/2014/main" val="20002"/>
                    </a:ext>
                  </a:extLst>
                </a:gridCol>
                <a:gridCol w="657683">
                  <a:extLst>
                    <a:ext uri="{9D8B030D-6E8A-4147-A177-3AD203B41FA5}">
                      <a16:colId xmlns:a16="http://schemas.microsoft.com/office/drawing/2014/main" val="20003"/>
                    </a:ext>
                  </a:extLst>
                </a:gridCol>
                <a:gridCol w="696816">
                  <a:extLst>
                    <a:ext uri="{9D8B030D-6E8A-4147-A177-3AD203B41FA5}">
                      <a16:colId xmlns:a16="http://schemas.microsoft.com/office/drawing/2014/main" val="20004"/>
                    </a:ext>
                  </a:extLst>
                </a:gridCol>
                <a:gridCol w="711960">
                  <a:extLst>
                    <a:ext uri="{9D8B030D-6E8A-4147-A177-3AD203B41FA5}">
                      <a16:colId xmlns:a16="http://schemas.microsoft.com/office/drawing/2014/main" val="20005"/>
                    </a:ext>
                  </a:extLst>
                </a:gridCol>
                <a:gridCol w="742258">
                  <a:extLst>
                    <a:ext uri="{9D8B030D-6E8A-4147-A177-3AD203B41FA5}">
                      <a16:colId xmlns:a16="http://schemas.microsoft.com/office/drawing/2014/main" val="20008"/>
                    </a:ext>
                  </a:extLst>
                </a:gridCol>
                <a:gridCol w="802853">
                  <a:extLst>
                    <a:ext uri="{9D8B030D-6E8A-4147-A177-3AD203B41FA5}">
                      <a16:colId xmlns:a16="http://schemas.microsoft.com/office/drawing/2014/main" val="20009"/>
                    </a:ext>
                  </a:extLst>
                </a:gridCol>
                <a:gridCol w="716009">
                  <a:extLst>
                    <a:ext uri="{9D8B030D-6E8A-4147-A177-3AD203B41FA5}">
                      <a16:colId xmlns:a16="http://schemas.microsoft.com/office/drawing/2014/main" val="20010"/>
                    </a:ext>
                  </a:extLst>
                </a:gridCol>
                <a:gridCol w="644637">
                  <a:extLst>
                    <a:ext uri="{9D8B030D-6E8A-4147-A177-3AD203B41FA5}">
                      <a16:colId xmlns:a16="http://schemas.microsoft.com/office/drawing/2014/main" val="20011"/>
                    </a:ext>
                  </a:extLst>
                </a:gridCol>
              </a:tblGrid>
              <a:tr h="236169">
                <a:tc>
                  <a:txBody>
                    <a:bodyPr/>
                    <a:lstStyle/>
                    <a:p>
                      <a:pPr marL="0" lvl="0" indent="0" algn="l" rtl="0">
                        <a:spcBef>
                          <a:spcPts val="0"/>
                        </a:spcBef>
                        <a:spcAft>
                          <a:spcPts val="0"/>
                        </a:spcAft>
                        <a:buNone/>
                      </a:pPr>
                      <a:endParaRPr sz="700">
                        <a:solidFill>
                          <a:schemeClr val="dk2"/>
                        </a:solidFill>
                        <a:latin typeface="Barlow"/>
                        <a:ea typeface="Barlow"/>
                        <a:cs typeface="Barlow"/>
                        <a:sym typeface="Barlow"/>
                      </a:endParaRPr>
                    </a:p>
                  </a:txBody>
                  <a:tcPr marL="74536" marR="74536" marT="37257" marB="37257"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tcPr>
                </a:tc>
                <a:tc gridSpan="5">
                  <a:txBody>
                    <a:bodyPr/>
                    <a:lstStyle/>
                    <a:p>
                      <a:pPr marL="0" lvl="0" indent="0" algn="ctr" rtl="0">
                        <a:spcBef>
                          <a:spcPts val="0"/>
                        </a:spcBef>
                        <a:spcAft>
                          <a:spcPts val="0"/>
                        </a:spcAft>
                        <a:buNone/>
                      </a:pPr>
                      <a:r>
                        <a:rPr lang="en" sz="700" b="1" dirty="0">
                          <a:solidFill>
                            <a:schemeClr val="dk2"/>
                          </a:solidFill>
                          <a:latin typeface="Barlow"/>
                          <a:ea typeface="Barlow"/>
                          <a:cs typeface="Barlow"/>
                          <a:sym typeface="Barlow"/>
                        </a:rPr>
                        <a:t>Senior Design 1</a:t>
                      </a:r>
                      <a:endParaRPr sz="700" b="1" dirty="0">
                        <a:solidFill>
                          <a:schemeClr val="dk2"/>
                        </a:solidFill>
                        <a:latin typeface="Barlow"/>
                        <a:ea typeface="Barlow"/>
                        <a:cs typeface="Barlow"/>
                        <a:sym typeface="Barlow"/>
                      </a:endParaRPr>
                    </a:p>
                  </a:txBody>
                  <a:tcPr marL="87565" marR="87565" marT="43783" marB="43783"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lvl="0" indent="0" algn="ctr" rtl="0">
                        <a:spcBef>
                          <a:spcPts val="0"/>
                        </a:spcBef>
                        <a:spcAft>
                          <a:spcPts val="0"/>
                        </a:spcAft>
                        <a:buNone/>
                      </a:pPr>
                      <a:r>
                        <a:rPr lang="en" sz="700" b="1" dirty="0">
                          <a:solidFill>
                            <a:schemeClr val="dk2"/>
                          </a:solidFill>
                          <a:latin typeface="Barlow"/>
                          <a:ea typeface="Barlow"/>
                          <a:cs typeface="Barlow"/>
                          <a:sym typeface="Barlow"/>
                        </a:rPr>
                        <a:t>Senior Design 2</a:t>
                      </a:r>
                      <a:endParaRPr sz="700" b="1" dirty="0">
                        <a:solidFill>
                          <a:schemeClr val="dk2"/>
                        </a:solidFill>
                        <a:latin typeface="Barlow"/>
                        <a:ea typeface="Barlow"/>
                        <a:cs typeface="Barlow"/>
                        <a:sym typeface="Barlow"/>
                      </a:endParaRPr>
                    </a:p>
                  </a:txBody>
                  <a:tcPr marL="87565" marR="87565" marT="43783" marB="43783" anchor="ctr">
                    <a:lnL w="9525" cap="flat" cmpd="sng" algn="ctr">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lgn="ctr">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82369">
                <a:tc>
                  <a:txBody>
                    <a:bodyPr/>
                    <a:lstStyle/>
                    <a:p>
                      <a:pPr marL="0" lvl="0" indent="0" algn="l" rtl="0">
                        <a:spcBef>
                          <a:spcPts val="0"/>
                        </a:spcBef>
                        <a:spcAft>
                          <a:spcPts val="0"/>
                        </a:spcAft>
                        <a:buNone/>
                      </a:pPr>
                      <a:endParaRPr sz="700">
                        <a:solidFill>
                          <a:schemeClr val="dk2"/>
                        </a:solidFill>
                        <a:latin typeface="Barlow"/>
                        <a:ea typeface="Barlow"/>
                        <a:cs typeface="Barlow"/>
                        <a:sym typeface="Barlow"/>
                      </a:endParaRPr>
                    </a:p>
                  </a:txBody>
                  <a:tcPr marL="74536" marR="74536" marT="37257" marB="37257"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700" dirty="0">
                          <a:solidFill>
                            <a:schemeClr val="dk2"/>
                          </a:solidFill>
                          <a:latin typeface="Barlow"/>
                          <a:ea typeface="Barlow"/>
                          <a:cs typeface="Barlow"/>
                          <a:sym typeface="Barlow"/>
                        </a:rPr>
                        <a:t>DEC20</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700" dirty="0">
                          <a:solidFill>
                            <a:schemeClr val="dk2"/>
                          </a:solidFill>
                          <a:latin typeface="Barlow"/>
                          <a:ea typeface="Barlow"/>
                          <a:cs typeface="Barlow"/>
                          <a:sym typeface="Barlow"/>
                        </a:rPr>
                        <a:t>JAN21</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700" dirty="0">
                          <a:solidFill>
                            <a:schemeClr val="dk2"/>
                          </a:solidFill>
                          <a:latin typeface="Barlow"/>
                          <a:ea typeface="Barlow"/>
                          <a:cs typeface="Barlow"/>
                          <a:sym typeface="Barlow"/>
                        </a:rPr>
                        <a:t>FEB21</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700" dirty="0">
                          <a:solidFill>
                            <a:schemeClr val="dk2"/>
                          </a:solidFill>
                          <a:latin typeface="Barlow"/>
                          <a:ea typeface="Barlow"/>
                          <a:cs typeface="Barlow"/>
                          <a:sym typeface="Barlow"/>
                        </a:rPr>
                        <a:t>MAR21</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700" dirty="0">
                          <a:solidFill>
                            <a:schemeClr val="dk2"/>
                          </a:solidFill>
                          <a:latin typeface="Barlow"/>
                          <a:ea typeface="Barlow"/>
                          <a:cs typeface="Barlow"/>
                          <a:sym typeface="Barlow"/>
                        </a:rPr>
                        <a:t>APR21</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700" dirty="0">
                          <a:solidFill>
                            <a:schemeClr val="dk2"/>
                          </a:solidFill>
                          <a:latin typeface="Barlow"/>
                          <a:ea typeface="Barlow"/>
                          <a:cs typeface="Barlow"/>
                          <a:sym typeface="Barlow"/>
                        </a:rPr>
                        <a:t>MAY21</a:t>
                      </a:r>
                      <a:endParaRPr sz="700" dirty="0">
                        <a:solidFill>
                          <a:schemeClr val="dk2"/>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lgn="ctr">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US" sz="700" dirty="0">
                          <a:solidFill>
                            <a:schemeClr val="dk2"/>
                          </a:solidFill>
                          <a:latin typeface="Barlow"/>
                          <a:ea typeface="Barlow"/>
                          <a:cs typeface="Barlow"/>
                          <a:sym typeface="Barlow"/>
                        </a:rPr>
                        <a:t>JUN21</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700" dirty="0">
                          <a:solidFill>
                            <a:schemeClr val="dk2"/>
                          </a:solidFill>
                          <a:latin typeface="Barlow"/>
                          <a:ea typeface="Barlow"/>
                          <a:cs typeface="Barlow"/>
                          <a:sym typeface="Barlow"/>
                        </a:rPr>
                        <a:t>JUL21</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700" dirty="0">
                          <a:solidFill>
                            <a:schemeClr val="dk2"/>
                          </a:solidFill>
                          <a:latin typeface="Barlow"/>
                          <a:ea typeface="Barlow"/>
                          <a:cs typeface="Barlow"/>
                          <a:sym typeface="Barlow"/>
                        </a:rPr>
                        <a:t>AUG21</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5824">
                <a:tc>
                  <a:txBody>
                    <a:bodyPr/>
                    <a:lstStyle/>
                    <a:p>
                      <a:pPr marL="0" lvl="0" indent="0" algn="r" rtl="0">
                        <a:spcBef>
                          <a:spcPts val="0"/>
                        </a:spcBef>
                        <a:spcAft>
                          <a:spcPts val="0"/>
                        </a:spcAft>
                        <a:buNone/>
                      </a:pPr>
                      <a:r>
                        <a:rPr lang="en" sz="700" dirty="0">
                          <a:solidFill>
                            <a:schemeClr val="dk2"/>
                          </a:solidFill>
                          <a:latin typeface="Barlow"/>
                          <a:ea typeface="Barlow"/>
                          <a:cs typeface="Barlow"/>
                          <a:sym typeface="Barlow"/>
                        </a:rPr>
                        <a:t>Mechanical Design</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US" sz="700" dirty="0">
                          <a:solidFill>
                            <a:schemeClr val="lt1"/>
                          </a:solidFill>
                          <a:latin typeface="Barlow"/>
                          <a:ea typeface="Barlow"/>
                          <a:cs typeface="Barlow"/>
                          <a:sym typeface="Barlow"/>
                        </a:rPr>
                        <a:t>A</a:t>
                      </a: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chemeClr val="dk2"/>
                      </a:solidFill>
                      <a:prstDash val="solid"/>
                      <a:round/>
                      <a:headEnd type="none" w="sm" len="sm"/>
                      <a:tailEnd type="none" w="sm" len="sm"/>
                    </a:lnT>
                    <a:lnB w="9525" cap="flat" cmpd="sng" algn="ctr">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282369">
                <a:tc>
                  <a:txBody>
                    <a:bodyPr/>
                    <a:lstStyle/>
                    <a:p>
                      <a:pPr marL="0" lvl="0" indent="0" algn="r" rtl="0">
                        <a:spcBef>
                          <a:spcPts val="0"/>
                        </a:spcBef>
                        <a:spcAft>
                          <a:spcPts val="0"/>
                        </a:spcAft>
                        <a:buClr>
                          <a:schemeClr val="dk1"/>
                        </a:buClr>
                        <a:buSzPts val="1100"/>
                        <a:buFont typeface="Arial"/>
                        <a:buNone/>
                      </a:pPr>
                      <a:r>
                        <a:rPr lang="en" sz="700" dirty="0">
                          <a:solidFill>
                            <a:schemeClr val="dk2"/>
                          </a:solidFill>
                          <a:latin typeface="Barlow"/>
                          <a:ea typeface="Barlow"/>
                          <a:cs typeface="Barlow"/>
                          <a:sym typeface="Barlow"/>
                        </a:rPr>
                        <a:t>Electrical Design</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US" sz="700" dirty="0">
                          <a:solidFill>
                            <a:schemeClr val="lt1"/>
                          </a:solidFill>
                          <a:latin typeface="Barlow"/>
                          <a:ea typeface="Barlow"/>
                          <a:cs typeface="Barlow"/>
                          <a:sym typeface="Barlow"/>
                        </a:rPr>
                        <a:t>A</a:t>
                      </a: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pattFill prst="dkDnDiag">
                      <a:fgClr>
                        <a:schemeClr val="accent2"/>
                      </a:fgClr>
                      <a:bgClr>
                        <a:schemeClr val="bg1"/>
                      </a:bgClr>
                    </a:patt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lgn="ctr">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282369">
                <a:tc>
                  <a:txBody>
                    <a:bodyPr/>
                    <a:lstStyle/>
                    <a:p>
                      <a:pPr marL="0" lvl="0" indent="0" algn="r" rtl="0">
                        <a:spcBef>
                          <a:spcPts val="0"/>
                        </a:spcBef>
                        <a:spcAft>
                          <a:spcPts val="0"/>
                        </a:spcAft>
                        <a:buClr>
                          <a:schemeClr val="dk1"/>
                        </a:buClr>
                        <a:buSzPts val="1100"/>
                        <a:buFont typeface="Arial"/>
                        <a:buNone/>
                      </a:pPr>
                      <a:r>
                        <a:rPr lang="en" sz="700" dirty="0">
                          <a:solidFill>
                            <a:schemeClr val="dk2"/>
                          </a:solidFill>
                          <a:latin typeface="Barlow"/>
                          <a:ea typeface="Barlow"/>
                          <a:cs typeface="Barlow"/>
                          <a:sym typeface="Barlow"/>
                        </a:rPr>
                        <a:t>Procurement</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lgn="ctr">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US" sz="700" dirty="0">
                          <a:solidFill>
                            <a:schemeClr val="lt1"/>
                          </a:solidFill>
                          <a:latin typeface="Barlow"/>
                          <a:ea typeface="Barlow"/>
                          <a:cs typeface="Barlow"/>
                          <a:sym typeface="Barlow"/>
                        </a:rPr>
                        <a:t>A</a:t>
                      </a: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bg1"/>
                    </a:solidFill>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282369">
                <a:tc>
                  <a:txBody>
                    <a:bodyPr/>
                    <a:lstStyle/>
                    <a:p>
                      <a:pPr marL="0" lvl="0" indent="0" algn="r" rtl="0">
                        <a:spcBef>
                          <a:spcPts val="0"/>
                        </a:spcBef>
                        <a:spcAft>
                          <a:spcPts val="0"/>
                        </a:spcAft>
                        <a:buClr>
                          <a:schemeClr val="dk1"/>
                        </a:buClr>
                        <a:buSzPts val="1100"/>
                        <a:buFont typeface="Arial"/>
                        <a:buNone/>
                      </a:pPr>
                      <a:r>
                        <a:rPr lang="en" sz="700" dirty="0">
                          <a:solidFill>
                            <a:schemeClr val="dk2"/>
                          </a:solidFill>
                          <a:latin typeface="Barlow"/>
                          <a:ea typeface="Barlow"/>
                          <a:cs typeface="Barlow"/>
                          <a:sym typeface="Barlow"/>
                        </a:rPr>
                        <a:t>Software Design</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lgn="ctr">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US" sz="700" dirty="0">
                          <a:solidFill>
                            <a:schemeClr val="lt1"/>
                          </a:solidFill>
                          <a:latin typeface="Barlow"/>
                          <a:ea typeface="Barlow"/>
                          <a:cs typeface="Barlow"/>
                          <a:sym typeface="Barlow"/>
                        </a:rPr>
                        <a:t>A</a:t>
                      </a: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pattFill prst="dkDnDiag">
                      <a:fgClr>
                        <a:schemeClr val="accent1"/>
                      </a:fgClr>
                      <a:bgClr>
                        <a:schemeClr val="bg1"/>
                      </a:bgClr>
                    </a:patt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pattFill prst="dkDnDiag">
                      <a:fgClr>
                        <a:schemeClr val="accent1"/>
                      </a:fgClr>
                      <a:bgClr>
                        <a:schemeClr val="bg1"/>
                      </a:bgClr>
                    </a:pattFill>
                  </a:tcPr>
                </a:tc>
                <a:extLst>
                  <a:ext uri="{0D108BD9-81ED-4DB2-BD59-A6C34878D82A}">
                    <a16:rowId xmlns:a16="http://schemas.microsoft.com/office/drawing/2014/main" val="10005"/>
                  </a:ext>
                </a:extLst>
              </a:tr>
              <a:tr h="385824">
                <a:tc>
                  <a:txBody>
                    <a:bodyPr/>
                    <a:lstStyle/>
                    <a:p>
                      <a:pPr marL="0" lvl="0" indent="0" algn="r" rtl="0">
                        <a:spcBef>
                          <a:spcPts val="0"/>
                        </a:spcBef>
                        <a:spcAft>
                          <a:spcPts val="0"/>
                        </a:spcAft>
                        <a:buClr>
                          <a:schemeClr val="dk1"/>
                        </a:buClr>
                        <a:buSzPts val="1100"/>
                        <a:buFont typeface="Arial"/>
                        <a:buNone/>
                      </a:pPr>
                      <a:r>
                        <a:rPr lang="en" sz="700" dirty="0">
                          <a:solidFill>
                            <a:schemeClr val="dk2"/>
                          </a:solidFill>
                          <a:latin typeface="Barlow"/>
                          <a:ea typeface="Barlow"/>
                          <a:cs typeface="Barlow"/>
                          <a:sym typeface="Barlow"/>
                        </a:rPr>
                        <a:t>Testing (Reaction Wheel)</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lgn="ctr">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700" dirty="0">
                          <a:solidFill>
                            <a:schemeClr val="lt1"/>
                          </a:solidFill>
                          <a:latin typeface="Barlow"/>
                          <a:ea typeface="Barlow"/>
                          <a:cs typeface="Barlow"/>
                          <a:sym typeface="Barlow"/>
                        </a:rPr>
                        <a:t>A</a:t>
                      </a: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lgn="ctr">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282369">
                <a:tc>
                  <a:txBody>
                    <a:bodyPr/>
                    <a:lstStyle/>
                    <a:p>
                      <a:pPr marL="0" lvl="0" indent="0" algn="r" rtl="0">
                        <a:spcBef>
                          <a:spcPts val="0"/>
                        </a:spcBef>
                        <a:spcAft>
                          <a:spcPts val="0"/>
                        </a:spcAft>
                        <a:buClr>
                          <a:schemeClr val="dk1"/>
                        </a:buClr>
                        <a:buSzPts val="1100"/>
                        <a:buFont typeface="Arial"/>
                        <a:buNone/>
                      </a:pPr>
                      <a:r>
                        <a:rPr lang="en-US" sz="700" dirty="0">
                          <a:solidFill>
                            <a:schemeClr val="dk2"/>
                          </a:solidFill>
                          <a:latin typeface="Barlow"/>
                          <a:ea typeface="Barlow"/>
                          <a:cs typeface="Barlow"/>
                          <a:sym typeface="Barlow"/>
                        </a:rPr>
                        <a:t>Assembly</a:t>
                      </a:r>
                      <a:endParaRPr sz="700" dirty="0">
                        <a:solidFill>
                          <a:schemeClr val="dk2"/>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lgn="ctr">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700" dirty="0">
                          <a:solidFill>
                            <a:schemeClr val="lt1"/>
                          </a:solidFill>
                          <a:latin typeface="Barlow"/>
                          <a:ea typeface="Barlow"/>
                          <a:cs typeface="Barlow"/>
                          <a:sym typeface="Barlow"/>
                        </a:rPr>
                        <a:t>A</a:t>
                      </a: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extLst>
                  <a:ext uri="{0D108BD9-81ED-4DB2-BD59-A6C34878D82A}">
                    <a16:rowId xmlns:a16="http://schemas.microsoft.com/office/drawing/2014/main" val="10007"/>
                  </a:ext>
                </a:extLst>
              </a:tr>
              <a:tr h="385824">
                <a:tc>
                  <a:txBody>
                    <a:bodyPr/>
                    <a:lstStyle/>
                    <a:p>
                      <a:pPr marL="0" lvl="0" indent="0" algn="r" rtl="0">
                        <a:spcBef>
                          <a:spcPts val="0"/>
                        </a:spcBef>
                        <a:spcAft>
                          <a:spcPts val="0"/>
                        </a:spcAft>
                        <a:buClr>
                          <a:schemeClr val="dk1"/>
                        </a:buClr>
                        <a:buSzPts val="1100"/>
                        <a:buFont typeface="Arial"/>
                        <a:buNone/>
                      </a:pPr>
                      <a:r>
                        <a:rPr lang="en-US" sz="700" dirty="0">
                          <a:solidFill>
                            <a:schemeClr val="dk2"/>
                          </a:solidFill>
                          <a:latin typeface="Barlow"/>
                          <a:ea typeface="Barlow"/>
                          <a:cs typeface="Barlow"/>
                          <a:sym typeface="Barlow"/>
                        </a:rPr>
                        <a:t>Testing (Reactive)</a:t>
                      </a: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lgn="ctr">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lgn="ctr">
                      <a:solidFill>
                        <a:srgbClr val="FFFFFF"/>
                      </a:solidFill>
                      <a:prstDash val="solid"/>
                      <a:round/>
                      <a:headEnd type="none" w="sm" len="sm"/>
                      <a:tailEnd type="none" w="sm" len="sm"/>
                    </a:lnT>
                    <a:lnB w="9525" cap="flat" cmpd="sng" algn="ctr">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70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700" dirty="0">
                          <a:solidFill>
                            <a:schemeClr val="lt1"/>
                          </a:solidFill>
                          <a:latin typeface="Barlow"/>
                          <a:ea typeface="Barlow"/>
                          <a:cs typeface="Barlow"/>
                          <a:sym typeface="Barlow"/>
                        </a:rPr>
                        <a:t>A</a:t>
                      </a: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700" dirty="0">
                        <a:solidFill>
                          <a:schemeClr val="lt1"/>
                        </a:solidFill>
                        <a:latin typeface="Barlow"/>
                        <a:ea typeface="Barlow"/>
                        <a:cs typeface="Barlow"/>
                        <a:sym typeface="Barlow"/>
                      </a:endParaRPr>
                    </a:p>
                  </a:txBody>
                  <a:tcPr marL="74536" marR="74536" marT="37257" marB="37257"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extLst>
                  <a:ext uri="{0D108BD9-81ED-4DB2-BD59-A6C34878D82A}">
                    <a16:rowId xmlns:a16="http://schemas.microsoft.com/office/drawing/2014/main" val="10008"/>
                  </a:ext>
                </a:extLst>
              </a:tr>
            </a:tbl>
          </a:graphicData>
        </a:graphic>
      </p:graphicFrame>
      <p:pic>
        <p:nvPicPr>
          <p:cNvPr id="5" name="Google Shape;15231;p68">
            <a:extLst>
              <a:ext uri="{FF2B5EF4-FFF2-40B4-BE49-F238E27FC236}">
                <a16:creationId xmlns:a16="http://schemas.microsoft.com/office/drawing/2014/main" id="{823307A6-C202-5A45-A8B5-CEC61A777FAE}"/>
              </a:ext>
            </a:extLst>
          </p:cNvPr>
          <p:cNvPicPr preferRelativeResize="0"/>
          <p:nvPr/>
        </p:nvPicPr>
        <p:blipFill>
          <a:blip r:embed="rId5"/>
          <a:srcRect/>
          <a:stretch/>
        </p:blipFill>
        <p:spPr>
          <a:xfrm>
            <a:off x="8462610" y="-22608"/>
            <a:ext cx="674364" cy="674364"/>
          </a:xfrm>
          <a:prstGeom prst="ellipse">
            <a:avLst/>
          </a:prstGeom>
          <a:noFill/>
          <a:ln>
            <a:noFill/>
          </a:ln>
        </p:spPr>
      </p:pic>
      <p:sp>
        <p:nvSpPr>
          <p:cNvPr id="51" name="Google Shape;1174;p27">
            <a:extLst>
              <a:ext uri="{FF2B5EF4-FFF2-40B4-BE49-F238E27FC236}">
                <a16:creationId xmlns:a16="http://schemas.microsoft.com/office/drawing/2014/main" id="{0A08A5BD-89F5-004A-A8FD-EA1409998516}"/>
              </a:ext>
            </a:extLst>
          </p:cNvPr>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p>
            <a:pPr marL="0" lvl="0" indent="0" algn="r" rtl="0">
              <a:spcBef>
                <a:spcPts val="0"/>
              </a:spcBef>
              <a:spcAft>
                <a:spcPts val="0"/>
              </a:spcAft>
              <a:buNone/>
            </a:pPr>
            <a:fld id="{00000000-1234-1234-1234-123412341234}" type="slidenum">
              <a:rPr lang="en"/>
              <a:t>37</a:t>
            </a:fld>
            <a:endParaRPr dirty="0"/>
          </a:p>
        </p:txBody>
      </p:sp>
      <p:pic>
        <p:nvPicPr>
          <p:cNvPr id="3" name="Audio Recording Jul 24, 2021 at 8:17:33 PM" descr="Audio Recording Jul 24, 2021 at 8:17:33 PM">
            <a:hlinkClick r:id="" action="ppaction://media"/>
            <a:extLst>
              <a:ext uri="{FF2B5EF4-FFF2-40B4-BE49-F238E27FC236}">
                <a16:creationId xmlns:a16="http://schemas.microsoft.com/office/drawing/2014/main" id="{4337D1B2-54BC-8540-AECA-E25B4C7F748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6848910" y="189067"/>
            <a:ext cx="812800" cy="812800"/>
          </a:xfrm>
          <a:prstGeom prst="rect">
            <a:avLst/>
          </a:prstGeom>
        </p:spPr>
      </p:pic>
    </p:spTree>
    <p:extLst>
      <p:ext uri="{BB962C8B-B14F-4D97-AF65-F5344CB8AC3E}">
        <p14:creationId xmlns:p14="http://schemas.microsoft.com/office/powerpoint/2010/main" val="3807669773"/>
      </p:ext>
    </p:extLst>
  </p:cSld>
  <p:clrMapOvr>
    <a:masterClrMapping/>
  </p:clrMapOvr>
  <mc:AlternateContent xmlns:mc="http://schemas.openxmlformats.org/markup-compatibility/2006">
    <mc:Choice xmlns:p14="http://schemas.microsoft.com/office/powerpoint/2010/main" Requires="p14">
      <p:transition p14:dur="0" advClick="0" advTm="52000"/>
    </mc:Choice>
    <mc:Fallback>
      <p:transition advClick="0" advTm="5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42"/>
        <p:cNvGrpSpPr/>
        <p:nvPr/>
      </p:nvGrpSpPr>
      <p:grpSpPr>
        <a:xfrm>
          <a:off x="0" y="0"/>
          <a:ext cx="0" cy="0"/>
          <a:chOff x="0" y="0"/>
          <a:chExt cx="0" cy="0"/>
        </a:xfrm>
      </p:grpSpPr>
      <p:graphicFrame>
        <p:nvGraphicFramePr>
          <p:cNvPr id="36" name="Table 36">
            <a:extLst>
              <a:ext uri="{FF2B5EF4-FFF2-40B4-BE49-F238E27FC236}">
                <a16:creationId xmlns:a16="http://schemas.microsoft.com/office/drawing/2014/main" id="{7CF51582-D9E9-D144-8965-01CC858A81B5}"/>
              </a:ext>
            </a:extLst>
          </p:cNvPr>
          <p:cNvGraphicFramePr>
            <a:graphicFrameLocks noGrp="1"/>
          </p:cNvGraphicFramePr>
          <p:nvPr>
            <p:extLst>
              <p:ext uri="{D42A27DB-BD31-4B8C-83A1-F6EECF244321}">
                <p14:modId xmlns:p14="http://schemas.microsoft.com/office/powerpoint/2010/main" val="332252055"/>
              </p:ext>
            </p:extLst>
          </p:nvPr>
        </p:nvGraphicFramePr>
        <p:xfrm>
          <a:off x="2178037" y="3881371"/>
          <a:ext cx="5059305" cy="1142102"/>
        </p:xfrm>
        <a:graphic>
          <a:graphicData uri="http://schemas.openxmlformats.org/drawingml/2006/table">
            <a:tbl>
              <a:tblPr firstRow="1" bandRow="1">
                <a:tableStyleId>{11E2214B-EEA6-4F0E-851E-DA328E0D34B4}</a:tableStyleId>
              </a:tblPr>
              <a:tblGrid>
                <a:gridCol w="801466">
                  <a:extLst>
                    <a:ext uri="{9D8B030D-6E8A-4147-A177-3AD203B41FA5}">
                      <a16:colId xmlns:a16="http://schemas.microsoft.com/office/drawing/2014/main" val="2354288377"/>
                    </a:ext>
                  </a:extLst>
                </a:gridCol>
                <a:gridCol w="1127760">
                  <a:extLst>
                    <a:ext uri="{9D8B030D-6E8A-4147-A177-3AD203B41FA5}">
                      <a16:colId xmlns:a16="http://schemas.microsoft.com/office/drawing/2014/main" val="4171473553"/>
                    </a:ext>
                  </a:extLst>
                </a:gridCol>
                <a:gridCol w="1137920">
                  <a:extLst>
                    <a:ext uri="{9D8B030D-6E8A-4147-A177-3AD203B41FA5}">
                      <a16:colId xmlns:a16="http://schemas.microsoft.com/office/drawing/2014/main" val="2855697910"/>
                    </a:ext>
                  </a:extLst>
                </a:gridCol>
                <a:gridCol w="1036320">
                  <a:extLst>
                    <a:ext uri="{9D8B030D-6E8A-4147-A177-3AD203B41FA5}">
                      <a16:colId xmlns:a16="http://schemas.microsoft.com/office/drawing/2014/main" val="1971699900"/>
                    </a:ext>
                  </a:extLst>
                </a:gridCol>
                <a:gridCol w="955839">
                  <a:extLst>
                    <a:ext uri="{9D8B030D-6E8A-4147-A177-3AD203B41FA5}">
                      <a16:colId xmlns:a16="http://schemas.microsoft.com/office/drawing/2014/main" val="1740452536"/>
                    </a:ext>
                  </a:extLst>
                </a:gridCol>
              </a:tblGrid>
              <a:tr h="571051">
                <a:tc rowSpan="2">
                  <a:txBody>
                    <a:bodyPr/>
                    <a:lstStyle/>
                    <a:p>
                      <a:pPr algn="ctr"/>
                      <a:r>
                        <a:rPr lang="en-US" sz="4000" b="1" dirty="0">
                          <a:solidFill>
                            <a:schemeClr val="tx1"/>
                          </a:solidFill>
                        </a:rPr>
                        <a:t>KEY</a:t>
                      </a:r>
                    </a:p>
                  </a:txBody>
                  <a:tcPr vert="vert270">
                    <a:lnR w="38100" cap="flat" cmpd="sng" algn="ctr">
                      <a:solidFill>
                        <a:schemeClr val="tx1"/>
                      </a:solidFill>
                      <a:prstDash val="solid"/>
                      <a:round/>
                      <a:headEnd type="none" w="med" len="med"/>
                      <a:tailEnd type="none" w="med" len="med"/>
                    </a:lnR>
                  </a:tcPr>
                </a:tc>
                <a:tc>
                  <a:txBody>
                    <a:bodyPr/>
                    <a:lstStyle/>
                    <a:p>
                      <a:endParaRPr lang="en-US"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endParaRPr lang="en-US"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dirty="0"/>
                        <a:t>Designed</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endParaRPr lang="en-US" dirty="0"/>
                    </a:p>
                  </a:txBody>
                  <a:tcP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7455964"/>
                  </a:ext>
                </a:extLst>
              </a:tr>
              <a:tr h="571051">
                <a:tc vMerge="1">
                  <a:txBody>
                    <a:bodyPr/>
                    <a:lstStyle/>
                    <a:p>
                      <a:endParaRPr lang="en-US" dirty="0"/>
                    </a:p>
                  </a:txBody>
                  <a:tcPr/>
                </a:tc>
                <a:tc>
                  <a:txBody>
                    <a:bodyPr/>
                    <a:lstStyle/>
                    <a:p>
                      <a:endParaRPr lang="en-US"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endParaRPr lang="en-US"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dirty="0"/>
                        <a:t>Integrated</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endParaRPr lang="en-US" dirty="0"/>
                    </a:p>
                  </a:txBody>
                  <a:tcP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714841336"/>
                  </a:ext>
                </a:extLst>
              </a:tr>
            </a:tbl>
          </a:graphicData>
        </a:graphic>
      </p:graphicFrame>
      <p:graphicFrame>
        <p:nvGraphicFramePr>
          <p:cNvPr id="38" name="Table 37">
            <a:extLst>
              <a:ext uri="{FF2B5EF4-FFF2-40B4-BE49-F238E27FC236}">
                <a16:creationId xmlns:a16="http://schemas.microsoft.com/office/drawing/2014/main" id="{F9AD837D-0431-434D-BEA4-3410D575B4B5}"/>
              </a:ext>
            </a:extLst>
          </p:cNvPr>
          <p:cNvGraphicFramePr>
            <a:graphicFrameLocks noGrp="1"/>
          </p:cNvGraphicFramePr>
          <p:nvPr>
            <p:extLst>
              <p:ext uri="{D42A27DB-BD31-4B8C-83A1-F6EECF244321}">
                <p14:modId xmlns:p14="http://schemas.microsoft.com/office/powerpoint/2010/main" val="1461159421"/>
              </p:ext>
            </p:extLst>
          </p:nvPr>
        </p:nvGraphicFramePr>
        <p:xfrm>
          <a:off x="2186025" y="3874251"/>
          <a:ext cx="5059304" cy="1161900"/>
        </p:xfrm>
        <a:graphic>
          <a:graphicData uri="http://schemas.openxmlformats.org/drawingml/2006/table">
            <a:tbl>
              <a:tblPr/>
              <a:tblGrid>
                <a:gridCol w="5059304">
                  <a:extLst>
                    <a:ext uri="{9D8B030D-6E8A-4147-A177-3AD203B41FA5}">
                      <a16:colId xmlns:a16="http://schemas.microsoft.com/office/drawing/2014/main" val="1712280372"/>
                    </a:ext>
                  </a:extLst>
                </a:gridCol>
              </a:tblGrid>
              <a:tr h="1161900">
                <a:tc>
                  <a:txBody>
                    <a:bodyPr/>
                    <a:lstStyle/>
                    <a:p>
                      <a:endParaRPr lang="en-US" dirty="0"/>
                    </a:p>
                  </a:txBody>
                  <a:tcPr>
                    <a:lnL w="38100" cmpd="sng">
                      <a:solidFill>
                        <a:schemeClr val="tx1"/>
                      </a:solidFill>
                      <a:prstDash val="solid"/>
                    </a:lnL>
                    <a:lnR w="38100" cmpd="sng">
                      <a:solidFill>
                        <a:schemeClr val="tx1"/>
                      </a:solidFill>
                      <a:prstDash val="solid"/>
                    </a:lnR>
                    <a:lnT w="38100" cmpd="sng">
                      <a:solidFill>
                        <a:schemeClr val="tx1"/>
                      </a:solidFill>
                      <a:prstDash val="solid"/>
                    </a:lnT>
                    <a:lnB w="38100" cmpd="sng">
                      <a:solidFill>
                        <a:schemeClr val="tx1"/>
                      </a:solidFill>
                      <a:prstDash val="solid"/>
                    </a:lnB>
                  </a:tcPr>
                </a:tc>
                <a:extLst>
                  <a:ext uri="{0D108BD9-81ED-4DB2-BD59-A6C34878D82A}">
                    <a16:rowId xmlns:a16="http://schemas.microsoft.com/office/drawing/2014/main" val="181312387"/>
                  </a:ext>
                </a:extLst>
              </a:tr>
            </a:tbl>
          </a:graphicData>
        </a:graphic>
      </p:graphicFrame>
      <p:sp>
        <p:nvSpPr>
          <p:cNvPr id="343" name="Google Shape;343;p13"/>
          <p:cNvSpPr txBox="1">
            <a:spLocks noGrp="1"/>
          </p:cNvSpPr>
          <p:nvPr>
            <p:ph type="title"/>
          </p:nvPr>
        </p:nvSpPr>
        <p:spPr>
          <a:xfrm>
            <a:off x="385220" y="441903"/>
            <a:ext cx="6454602" cy="108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4000" dirty="0"/>
              <a:t>Project Responsibility Matrix</a:t>
            </a:r>
            <a:endParaRPr sz="4000" dirty="0"/>
          </a:p>
        </p:txBody>
      </p:sp>
      <p:sp>
        <p:nvSpPr>
          <p:cNvPr id="62" name="Slide Number Placeholder 1">
            <a:extLst>
              <a:ext uri="{FF2B5EF4-FFF2-40B4-BE49-F238E27FC236}">
                <a16:creationId xmlns:a16="http://schemas.microsoft.com/office/drawing/2014/main" id="{60526C1C-7E8C-A144-82A9-C8E6E9325D38}"/>
              </a:ext>
            </a:extLst>
          </p:cNvPr>
          <p:cNvSpPr>
            <a:spLocks noGrp="1"/>
          </p:cNvSpPr>
          <p:nvPr>
            <p:ph type="sldNum" idx="12"/>
          </p:nvPr>
        </p:nvSpPr>
        <p:spPr>
          <a:xfrm>
            <a:off x="8649025" y="4636750"/>
            <a:ext cx="456900" cy="468600"/>
          </a:xfrm>
        </p:spPr>
        <p:txBody>
          <a:bodyPr/>
          <a:lstStyle/>
          <a:p>
            <a:pPr marL="0" lvl="0" indent="0" algn="r" rtl="0">
              <a:spcBef>
                <a:spcPts val="0"/>
              </a:spcBef>
              <a:spcAft>
                <a:spcPts val="0"/>
              </a:spcAft>
              <a:buNone/>
            </a:pPr>
            <a:fld id="{00000000-1234-1234-1234-123412341234}" type="slidenum">
              <a:rPr lang="en" smtClean="0"/>
              <a:t>38</a:t>
            </a:fld>
            <a:endParaRPr lang="en" dirty="0"/>
          </a:p>
        </p:txBody>
      </p:sp>
      <p:pic>
        <p:nvPicPr>
          <p:cNvPr id="52" name="Google Shape;15231;p68">
            <a:extLst>
              <a:ext uri="{FF2B5EF4-FFF2-40B4-BE49-F238E27FC236}">
                <a16:creationId xmlns:a16="http://schemas.microsoft.com/office/drawing/2014/main" id="{5D83B319-4385-B648-98D3-E737A42B2EFF}"/>
              </a:ext>
            </a:extLst>
          </p:cNvPr>
          <p:cNvPicPr preferRelativeResize="0"/>
          <p:nvPr/>
        </p:nvPicPr>
        <p:blipFill>
          <a:blip r:embed="rId5"/>
          <a:srcRect/>
          <a:stretch/>
        </p:blipFill>
        <p:spPr>
          <a:xfrm>
            <a:off x="8462610" y="-22608"/>
            <a:ext cx="674364" cy="674364"/>
          </a:xfrm>
          <a:prstGeom prst="ellipse">
            <a:avLst/>
          </a:prstGeom>
          <a:noFill/>
          <a:ln>
            <a:noFill/>
          </a:ln>
        </p:spPr>
      </p:pic>
      <p:graphicFrame>
        <p:nvGraphicFramePr>
          <p:cNvPr id="11" name="Diagram 10">
            <a:extLst>
              <a:ext uri="{FF2B5EF4-FFF2-40B4-BE49-F238E27FC236}">
                <a16:creationId xmlns:a16="http://schemas.microsoft.com/office/drawing/2014/main" id="{E0E5EBA3-8D21-F243-834E-77455B3AE522}"/>
              </a:ext>
            </a:extLst>
          </p:cNvPr>
          <p:cNvGraphicFramePr/>
          <p:nvPr>
            <p:extLst>
              <p:ext uri="{D42A27DB-BD31-4B8C-83A1-F6EECF244321}">
                <p14:modId xmlns:p14="http://schemas.microsoft.com/office/powerpoint/2010/main" val="3684252854"/>
              </p:ext>
            </p:extLst>
          </p:nvPr>
        </p:nvGraphicFramePr>
        <p:xfrm>
          <a:off x="71244" y="691078"/>
          <a:ext cx="5886349" cy="414247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graphicFrame>
        <p:nvGraphicFramePr>
          <p:cNvPr id="16" name="Diagram 15">
            <a:extLst>
              <a:ext uri="{FF2B5EF4-FFF2-40B4-BE49-F238E27FC236}">
                <a16:creationId xmlns:a16="http://schemas.microsoft.com/office/drawing/2014/main" id="{D633C4D1-D115-6046-A25C-0FC205CA2FC8}"/>
              </a:ext>
            </a:extLst>
          </p:cNvPr>
          <p:cNvGraphicFramePr/>
          <p:nvPr>
            <p:extLst>
              <p:ext uri="{D42A27DB-BD31-4B8C-83A1-F6EECF244321}">
                <p14:modId xmlns:p14="http://schemas.microsoft.com/office/powerpoint/2010/main" val="2286904706"/>
              </p:ext>
            </p:extLst>
          </p:nvPr>
        </p:nvGraphicFramePr>
        <p:xfrm>
          <a:off x="6839822" y="1709089"/>
          <a:ext cx="1622788" cy="614915"/>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17" name="Diagram 16">
            <a:extLst>
              <a:ext uri="{FF2B5EF4-FFF2-40B4-BE49-F238E27FC236}">
                <a16:creationId xmlns:a16="http://schemas.microsoft.com/office/drawing/2014/main" id="{D0E149E2-0D5F-B541-A8D4-5ABFFD27F4A0}"/>
              </a:ext>
            </a:extLst>
          </p:cNvPr>
          <p:cNvGraphicFramePr/>
          <p:nvPr>
            <p:extLst>
              <p:ext uri="{D42A27DB-BD31-4B8C-83A1-F6EECF244321}">
                <p14:modId xmlns:p14="http://schemas.microsoft.com/office/powerpoint/2010/main" val="608096585"/>
              </p:ext>
            </p:extLst>
          </p:nvPr>
        </p:nvGraphicFramePr>
        <p:xfrm>
          <a:off x="3235511" y="2143760"/>
          <a:ext cx="5886349" cy="1270000"/>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graphicFrame>
        <p:nvGraphicFramePr>
          <p:cNvPr id="18" name="Diagram 17">
            <a:extLst>
              <a:ext uri="{FF2B5EF4-FFF2-40B4-BE49-F238E27FC236}">
                <a16:creationId xmlns:a16="http://schemas.microsoft.com/office/drawing/2014/main" id="{1E8DE531-8B0D-C448-8451-948F11D993F8}"/>
              </a:ext>
            </a:extLst>
          </p:cNvPr>
          <p:cNvGraphicFramePr/>
          <p:nvPr>
            <p:extLst>
              <p:ext uri="{D42A27DB-BD31-4B8C-83A1-F6EECF244321}">
                <p14:modId xmlns:p14="http://schemas.microsoft.com/office/powerpoint/2010/main" val="1185953744"/>
              </p:ext>
            </p:extLst>
          </p:nvPr>
        </p:nvGraphicFramePr>
        <p:xfrm>
          <a:off x="-130004" y="3222525"/>
          <a:ext cx="1542244" cy="614915"/>
        </p:xfrm>
        <a:graphic>
          <a:graphicData uri="http://schemas.openxmlformats.org/drawingml/2006/diagram">
            <dgm:relIds xmlns:dgm="http://schemas.openxmlformats.org/drawingml/2006/diagram" xmlns:r="http://schemas.openxmlformats.org/officeDocument/2006/relationships" r:dm="rId21" r:lo="rId22" r:qs="rId23" r:cs="rId24"/>
          </a:graphicData>
        </a:graphic>
      </p:graphicFrame>
      <p:graphicFrame>
        <p:nvGraphicFramePr>
          <p:cNvPr id="19" name="Diagram 18">
            <a:extLst>
              <a:ext uri="{FF2B5EF4-FFF2-40B4-BE49-F238E27FC236}">
                <a16:creationId xmlns:a16="http://schemas.microsoft.com/office/drawing/2014/main" id="{CD4972B5-3FCA-3643-B3D7-87C298BDECEA}"/>
              </a:ext>
            </a:extLst>
          </p:cNvPr>
          <p:cNvGraphicFramePr/>
          <p:nvPr>
            <p:extLst>
              <p:ext uri="{D42A27DB-BD31-4B8C-83A1-F6EECF244321}">
                <p14:modId xmlns:p14="http://schemas.microsoft.com/office/powerpoint/2010/main" val="1975735494"/>
              </p:ext>
            </p:extLst>
          </p:nvPr>
        </p:nvGraphicFramePr>
        <p:xfrm>
          <a:off x="-119844" y="3969520"/>
          <a:ext cx="1542244" cy="614915"/>
        </p:xfrm>
        <a:graphic>
          <a:graphicData uri="http://schemas.openxmlformats.org/drawingml/2006/diagram">
            <dgm:relIds xmlns:dgm="http://schemas.openxmlformats.org/drawingml/2006/diagram" xmlns:r="http://schemas.openxmlformats.org/officeDocument/2006/relationships" r:dm="rId26" r:lo="rId27" r:qs="rId28" r:cs="rId29"/>
          </a:graphicData>
        </a:graphic>
      </p:graphicFrame>
      <p:grpSp>
        <p:nvGrpSpPr>
          <p:cNvPr id="20" name="Group 19">
            <a:extLst>
              <a:ext uri="{FF2B5EF4-FFF2-40B4-BE49-F238E27FC236}">
                <a16:creationId xmlns:a16="http://schemas.microsoft.com/office/drawing/2014/main" id="{AE175ABE-9016-534F-B2E4-0F9FCB7CFAFB}"/>
              </a:ext>
            </a:extLst>
          </p:cNvPr>
          <p:cNvGrpSpPr/>
          <p:nvPr/>
        </p:nvGrpSpPr>
        <p:grpSpPr>
          <a:xfrm>
            <a:off x="3719631" y="983253"/>
            <a:ext cx="1257697" cy="614907"/>
            <a:chOff x="182545" y="3"/>
            <a:chExt cx="1257697" cy="614907"/>
          </a:xfrm>
        </p:grpSpPr>
        <p:sp>
          <p:nvSpPr>
            <p:cNvPr id="21" name="Rounded Rectangle 20">
              <a:extLst>
                <a:ext uri="{FF2B5EF4-FFF2-40B4-BE49-F238E27FC236}">
                  <a16:creationId xmlns:a16="http://schemas.microsoft.com/office/drawing/2014/main" id="{0556187C-4775-E645-BE3C-F0A547D761CF}"/>
                </a:ext>
              </a:extLst>
            </p:cNvPr>
            <p:cNvSpPr/>
            <p:nvPr/>
          </p:nvSpPr>
          <p:spPr>
            <a:xfrm>
              <a:off x="182545" y="3"/>
              <a:ext cx="1257697" cy="614907"/>
            </a:xfrm>
            <a:prstGeom prst="roundRect">
              <a:avLst>
                <a:gd name="adj" fmla="val 1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2" name="Rounded Rectangle 4">
              <a:extLst>
                <a:ext uri="{FF2B5EF4-FFF2-40B4-BE49-F238E27FC236}">
                  <a16:creationId xmlns:a16="http://schemas.microsoft.com/office/drawing/2014/main" id="{F1DBF766-47C2-F94A-932F-5FA8CAB7F255}"/>
                </a:ext>
              </a:extLst>
            </p:cNvPr>
            <p:cNvSpPr txBox="1"/>
            <p:nvPr/>
          </p:nvSpPr>
          <p:spPr>
            <a:xfrm>
              <a:off x="200555" y="18013"/>
              <a:ext cx="1221677" cy="578887"/>
            </a:xfrm>
            <a:prstGeom prst="rect">
              <a:avLst/>
            </a:prstGeom>
            <a:solidFill>
              <a:srgbClr val="00B600"/>
            </a:solidFill>
          </p:spPr>
          <p:style>
            <a:lnRef idx="0">
              <a:scrgbClr r="0" g="0" b="0"/>
            </a:lnRef>
            <a:fillRef idx="0">
              <a:scrgbClr r="0" g="0" b="0"/>
            </a:fillRef>
            <a:effectRef idx="0">
              <a:scrgbClr r="0" g="0" b="0"/>
            </a:effectRef>
            <a:fontRef idx="minor">
              <a:schemeClr val="lt1"/>
            </a:fontRef>
          </p:style>
          <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US" sz="1300" kern="1200" dirty="0"/>
                <a:t>Software</a:t>
              </a:r>
            </a:p>
          </p:txBody>
        </p:sp>
      </p:grpSp>
      <p:graphicFrame>
        <p:nvGraphicFramePr>
          <p:cNvPr id="23" name="Diagram 22">
            <a:extLst>
              <a:ext uri="{FF2B5EF4-FFF2-40B4-BE49-F238E27FC236}">
                <a16:creationId xmlns:a16="http://schemas.microsoft.com/office/drawing/2014/main" id="{4AEC9A88-F386-1A45-8FF6-8EAA2B3DD87B}"/>
              </a:ext>
            </a:extLst>
          </p:cNvPr>
          <p:cNvGraphicFramePr/>
          <p:nvPr>
            <p:extLst>
              <p:ext uri="{D42A27DB-BD31-4B8C-83A1-F6EECF244321}">
                <p14:modId xmlns:p14="http://schemas.microsoft.com/office/powerpoint/2010/main" val="1873251966"/>
              </p:ext>
            </p:extLst>
          </p:nvPr>
        </p:nvGraphicFramePr>
        <p:xfrm>
          <a:off x="4114271" y="3898092"/>
          <a:ext cx="1112247" cy="527993"/>
        </p:xfrm>
        <a:graphic>
          <a:graphicData uri="http://schemas.openxmlformats.org/drawingml/2006/diagram">
            <dgm:relIds xmlns:dgm="http://schemas.openxmlformats.org/drawingml/2006/diagram" xmlns:r="http://schemas.openxmlformats.org/officeDocument/2006/relationships" r:dm="rId31" r:lo="rId32" r:qs="rId33" r:cs="rId34"/>
          </a:graphicData>
        </a:graphic>
      </p:graphicFrame>
      <p:graphicFrame>
        <p:nvGraphicFramePr>
          <p:cNvPr id="24" name="Diagram 23">
            <a:extLst>
              <a:ext uri="{FF2B5EF4-FFF2-40B4-BE49-F238E27FC236}">
                <a16:creationId xmlns:a16="http://schemas.microsoft.com/office/drawing/2014/main" id="{9E1886E7-8984-7D49-AE91-C0FE931C2691}"/>
              </a:ext>
            </a:extLst>
          </p:cNvPr>
          <p:cNvGraphicFramePr/>
          <p:nvPr>
            <p:extLst>
              <p:ext uri="{D42A27DB-BD31-4B8C-83A1-F6EECF244321}">
                <p14:modId xmlns:p14="http://schemas.microsoft.com/office/powerpoint/2010/main" val="2516804930"/>
              </p:ext>
            </p:extLst>
          </p:nvPr>
        </p:nvGraphicFramePr>
        <p:xfrm>
          <a:off x="3013185" y="4477134"/>
          <a:ext cx="1112247" cy="527993"/>
        </p:xfrm>
        <a:graphic>
          <a:graphicData uri="http://schemas.openxmlformats.org/drawingml/2006/diagram">
            <dgm:relIds xmlns:dgm="http://schemas.openxmlformats.org/drawingml/2006/diagram" xmlns:r="http://schemas.openxmlformats.org/officeDocument/2006/relationships" r:dm="rId36" r:lo="rId37" r:qs="rId38" r:cs="rId39"/>
          </a:graphicData>
        </a:graphic>
      </p:graphicFrame>
      <p:graphicFrame>
        <p:nvGraphicFramePr>
          <p:cNvPr id="25" name="Diagram 24">
            <a:extLst>
              <a:ext uri="{FF2B5EF4-FFF2-40B4-BE49-F238E27FC236}">
                <a16:creationId xmlns:a16="http://schemas.microsoft.com/office/drawing/2014/main" id="{18C78AD5-CEFE-8F42-A550-70300A3D3A3A}"/>
              </a:ext>
            </a:extLst>
          </p:cNvPr>
          <p:cNvGraphicFramePr/>
          <p:nvPr>
            <p:extLst>
              <p:ext uri="{D42A27DB-BD31-4B8C-83A1-F6EECF244321}">
                <p14:modId xmlns:p14="http://schemas.microsoft.com/office/powerpoint/2010/main" val="2443688763"/>
              </p:ext>
            </p:extLst>
          </p:nvPr>
        </p:nvGraphicFramePr>
        <p:xfrm>
          <a:off x="2994465" y="3894585"/>
          <a:ext cx="1112247" cy="527993"/>
        </p:xfrm>
        <a:graphic>
          <a:graphicData uri="http://schemas.openxmlformats.org/drawingml/2006/diagram">
            <dgm:relIds xmlns:dgm="http://schemas.openxmlformats.org/drawingml/2006/diagram" xmlns:r="http://schemas.openxmlformats.org/officeDocument/2006/relationships" r:dm="rId41" r:lo="rId42" r:qs="rId43" r:cs="rId44"/>
          </a:graphicData>
        </a:graphic>
      </p:graphicFrame>
      <p:graphicFrame>
        <p:nvGraphicFramePr>
          <p:cNvPr id="26" name="Diagram 25">
            <a:extLst>
              <a:ext uri="{FF2B5EF4-FFF2-40B4-BE49-F238E27FC236}">
                <a16:creationId xmlns:a16="http://schemas.microsoft.com/office/drawing/2014/main" id="{1398B513-8029-C344-882A-7DC4B39F4D07}"/>
              </a:ext>
            </a:extLst>
          </p:cNvPr>
          <p:cNvGraphicFramePr/>
          <p:nvPr>
            <p:extLst>
              <p:ext uri="{D42A27DB-BD31-4B8C-83A1-F6EECF244321}">
                <p14:modId xmlns:p14="http://schemas.microsoft.com/office/powerpoint/2010/main" val="1783866778"/>
              </p:ext>
            </p:extLst>
          </p:nvPr>
        </p:nvGraphicFramePr>
        <p:xfrm>
          <a:off x="4133638" y="4471279"/>
          <a:ext cx="1112247" cy="527993"/>
        </p:xfrm>
        <a:graphic>
          <a:graphicData uri="http://schemas.openxmlformats.org/drawingml/2006/diagram">
            <dgm:relIds xmlns:dgm="http://schemas.openxmlformats.org/drawingml/2006/diagram" xmlns:r="http://schemas.openxmlformats.org/officeDocument/2006/relationships" r:dm="rId46" r:lo="rId47" r:qs="rId48" r:cs="rId49"/>
          </a:graphicData>
        </a:graphic>
      </p:graphicFrame>
      <p:cxnSp>
        <p:nvCxnSpPr>
          <p:cNvPr id="13" name="Straight Connector 12">
            <a:extLst>
              <a:ext uri="{FF2B5EF4-FFF2-40B4-BE49-F238E27FC236}">
                <a16:creationId xmlns:a16="http://schemas.microsoft.com/office/drawing/2014/main" id="{DF1FC24D-E745-0246-96F0-7D06C348EB19}"/>
              </a:ext>
            </a:extLst>
          </p:cNvPr>
          <p:cNvCxnSpPr/>
          <p:nvPr/>
        </p:nvCxnSpPr>
        <p:spPr>
          <a:xfrm flipV="1">
            <a:off x="641118" y="3068320"/>
            <a:ext cx="0" cy="154205"/>
          </a:xfrm>
          <a:prstGeom prst="line">
            <a:avLst/>
          </a:prstGeom>
          <a:ln w="25400"/>
        </p:spPr>
        <p:style>
          <a:lnRef idx="1">
            <a:schemeClr val="accent2"/>
          </a:lnRef>
          <a:fillRef idx="0">
            <a:schemeClr val="accent2"/>
          </a:fillRef>
          <a:effectRef idx="0">
            <a:schemeClr val="accent2"/>
          </a:effectRef>
          <a:fontRef idx="minor">
            <a:schemeClr val="tx1"/>
          </a:fontRef>
        </p:style>
      </p:cxnSp>
      <p:cxnSp>
        <p:nvCxnSpPr>
          <p:cNvPr id="29" name="Straight Connector 28">
            <a:extLst>
              <a:ext uri="{FF2B5EF4-FFF2-40B4-BE49-F238E27FC236}">
                <a16:creationId xmlns:a16="http://schemas.microsoft.com/office/drawing/2014/main" id="{B4615F34-DEF9-8649-9278-28EE423AE590}"/>
              </a:ext>
            </a:extLst>
          </p:cNvPr>
          <p:cNvCxnSpPr/>
          <p:nvPr/>
        </p:nvCxnSpPr>
        <p:spPr>
          <a:xfrm flipV="1">
            <a:off x="651278" y="3815315"/>
            <a:ext cx="0" cy="154205"/>
          </a:xfrm>
          <a:prstGeom prst="line">
            <a:avLst/>
          </a:prstGeom>
          <a:ln w="25400"/>
        </p:spPr>
        <p:style>
          <a:lnRef idx="1">
            <a:schemeClr val="accent2"/>
          </a:lnRef>
          <a:fillRef idx="0">
            <a:schemeClr val="accent2"/>
          </a:fillRef>
          <a:effectRef idx="0">
            <a:schemeClr val="accent2"/>
          </a:effectRef>
          <a:fontRef idx="minor">
            <a:schemeClr val="tx1"/>
          </a:fontRef>
        </p:style>
      </p:cxnSp>
      <p:cxnSp>
        <p:nvCxnSpPr>
          <p:cNvPr id="30" name="Straight Connector 29">
            <a:extLst>
              <a:ext uri="{FF2B5EF4-FFF2-40B4-BE49-F238E27FC236}">
                <a16:creationId xmlns:a16="http://schemas.microsoft.com/office/drawing/2014/main" id="{EA70AB8A-00B0-D341-AB39-49458EADBE03}"/>
              </a:ext>
            </a:extLst>
          </p:cNvPr>
          <p:cNvCxnSpPr>
            <a:cxnSpLocks/>
          </p:cNvCxnSpPr>
          <p:nvPr/>
        </p:nvCxnSpPr>
        <p:spPr>
          <a:xfrm flipV="1">
            <a:off x="7043816" y="2324004"/>
            <a:ext cx="607400" cy="154206"/>
          </a:xfrm>
          <a:prstGeom prst="line">
            <a:avLst/>
          </a:prstGeom>
          <a:ln w="25400"/>
        </p:spPr>
        <p:style>
          <a:lnRef idx="1">
            <a:schemeClr val="accent2"/>
          </a:lnRef>
          <a:fillRef idx="0">
            <a:schemeClr val="accent2"/>
          </a:fillRef>
          <a:effectRef idx="0">
            <a:schemeClr val="accent2"/>
          </a:effectRef>
          <a:fontRef idx="minor">
            <a:schemeClr val="tx1"/>
          </a:fontRef>
        </p:style>
      </p:cxnSp>
      <p:cxnSp>
        <p:nvCxnSpPr>
          <p:cNvPr id="32" name="Straight Connector 31">
            <a:extLst>
              <a:ext uri="{FF2B5EF4-FFF2-40B4-BE49-F238E27FC236}">
                <a16:creationId xmlns:a16="http://schemas.microsoft.com/office/drawing/2014/main" id="{7C1CCB89-7DF1-0943-A60F-359B038AC77C}"/>
              </a:ext>
            </a:extLst>
          </p:cNvPr>
          <p:cNvCxnSpPr>
            <a:cxnSpLocks/>
          </p:cNvCxnSpPr>
          <p:nvPr/>
        </p:nvCxnSpPr>
        <p:spPr>
          <a:xfrm flipH="1" flipV="1">
            <a:off x="7691918" y="2324004"/>
            <a:ext cx="872689" cy="154206"/>
          </a:xfrm>
          <a:prstGeom prst="line">
            <a:avLst/>
          </a:prstGeom>
          <a:ln w="25400"/>
        </p:spPr>
        <p:style>
          <a:lnRef idx="1">
            <a:schemeClr val="accent2"/>
          </a:lnRef>
          <a:fillRef idx="0">
            <a:schemeClr val="accent2"/>
          </a:fillRef>
          <a:effectRef idx="0">
            <a:schemeClr val="accent2"/>
          </a:effectRef>
          <a:fontRef idx="minor">
            <a:schemeClr val="tx1"/>
          </a:fontRef>
        </p:style>
      </p:cxnSp>
      <p:pic>
        <p:nvPicPr>
          <p:cNvPr id="33" name="Picture 32" descr="Shape&#10;&#10;Description automatically generated with low confidence">
            <a:extLst>
              <a:ext uri="{FF2B5EF4-FFF2-40B4-BE49-F238E27FC236}">
                <a16:creationId xmlns:a16="http://schemas.microsoft.com/office/drawing/2014/main" id="{B61A155D-8ADB-5C49-B176-9D759C3E0335}"/>
              </a:ext>
            </a:extLst>
          </p:cNvPr>
          <p:cNvPicPr>
            <a:picLocks noChangeAspect="1"/>
          </p:cNvPicPr>
          <p:nvPr/>
        </p:nvPicPr>
        <p:blipFill>
          <a:blip r:embed="rId51"/>
          <a:stretch>
            <a:fillRect/>
          </a:stretch>
        </p:blipFill>
        <p:spPr>
          <a:xfrm>
            <a:off x="6466019" y="4452422"/>
            <a:ext cx="564795" cy="564795"/>
          </a:xfrm>
          <a:prstGeom prst="rect">
            <a:avLst/>
          </a:prstGeom>
        </p:spPr>
      </p:pic>
      <p:pic>
        <p:nvPicPr>
          <p:cNvPr id="35" name="Picture 34" descr="Shape&#10;&#10;Description automatically generated with low confidence">
            <a:extLst>
              <a:ext uri="{FF2B5EF4-FFF2-40B4-BE49-F238E27FC236}">
                <a16:creationId xmlns:a16="http://schemas.microsoft.com/office/drawing/2014/main" id="{084F46B3-8AAB-EF4A-872A-973B80770C7E}"/>
              </a:ext>
            </a:extLst>
          </p:cNvPr>
          <p:cNvPicPr>
            <a:picLocks noChangeAspect="1"/>
          </p:cNvPicPr>
          <p:nvPr/>
        </p:nvPicPr>
        <p:blipFill>
          <a:blip r:embed="rId52"/>
          <a:stretch>
            <a:fillRect/>
          </a:stretch>
        </p:blipFill>
        <p:spPr>
          <a:xfrm>
            <a:off x="6535250" y="3960197"/>
            <a:ext cx="440822" cy="440822"/>
          </a:xfrm>
          <a:prstGeom prst="rect">
            <a:avLst/>
          </a:prstGeom>
        </p:spPr>
      </p:pic>
      <p:pic>
        <p:nvPicPr>
          <p:cNvPr id="40" name="Picture 39" descr="Shape&#10;&#10;Description automatically generated with low confidence">
            <a:extLst>
              <a:ext uri="{FF2B5EF4-FFF2-40B4-BE49-F238E27FC236}">
                <a16:creationId xmlns:a16="http://schemas.microsoft.com/office/drawing/2014/main" id="{0037D4CE-E694-A241-883C-5E2479B171BE}"/>
              </a:ext>
            </a:extLst>
          </p:cNvPr>
          <p:cNvPicPr>
            <a:picLocks noChangeAspect="1"/>
          </p:cNvPicPr>
          <p:nvPr/>
        </p:nvPicPr>
        <p:blipFill>
          <a:blip r:embed="rId51"/>
          <a:stretch>
            <a:fillRect/>
          </a:stretch>
        </p:blipFill>
        <p:spPr>
          <a:xfrm>
            <a:off x="7237342" y="2733578"/>
            <a:ext cx="301752" cy="301752"/>
          </a:xfrm>
          <a:prstGeom prst="rect">
            <a:avLst/>
          </a:prstGeom>
        </p:spPr>
      </p:pic>
      <p:pic>
        <p:nvPicPr>
          <p:cNvPr id="43" name="Picture 42" descr="Shape&#10;&#10;Description automatically generated with low confidence">
            <a:extLst>
              <a:ext uri="{FF2B5EF4-FFF2-40B4-BE49-F238E27FC236}">
                <a16:creationId xmlns:a16="http://schemas.microsoft.com/office/drawing/2014/main" id="{967F97FA-15B3-394E-8B3D-A837707BCC6C}"/>
              </a:ext>
            </a:extLst>
          </p:cNvPr>
          <p:cNvPicPr>
            <a:picLocks noChangeAspect="1"/>
          </p:cNvPicPr>
          <p:nvPr/>
        </p:nvPicPr>
        <p:blipFill>
          <a:blip r:embed="rId52"/>
          <a:stretch>
            <a:fillRect/>
          </a:stretch>
        </p:blipFill>
        <p:spPr>
          <a:xfrm>
            <a:off x="2471267" y="2723342"/>
            <a:ext cx="305411" cy="305411"/>
          </a:xfrm>
          <a:prstGeom prst="rect">
            <a:avLst/>
          </a:prstGeom>
        </p:spPr>
      </p:pic>
      <p:pic>
        <p:nvPicPr>
          <p:cNvPr id="47" name="Picture 46" descr="Shape&#10;&#10;Description automatically generated with low confidence">
            <a:extLst>
              <a:ext uri="{FF2B5EF4-FFF2-40B4-BE49-F238E27FC236}">
                <a16:creationId xmlns:a16="http://schemas.microsoft.com/office/drawing/2014/main" id="{7DA46009-180B-CB49-BBAF-5DAD8B23F41E}"/>
              </a:ext>
            </a:extLst>
          </p:cNvPr>
          <p:cNvPicPr>
            <a:picLocks noChangeAspect="1"/>
          </p:cNvPicPr>
          <p:nvPr/>
        </p:nvPicPr>
        <p:blipFill>
          <a:blip r:embed="rId52"/>
          <a:stretch>
            <a:fillRect/>
          </a:stretch>
        </p:blipFill>
        <p:spPr>
          <a:xfrm>
            <a:off x="8818843" y="2766770"/>
            <a:ext cx="292812" cy="292812"/>
          </a:xfrm>
          <a:prstGeom prst="rect">
            <a:avLst/>
          </a:prstGeom>
        </p:spPr>
      </p:pic>
      <p:pic>
        <p:nvPicPr>
          <p:cNvPr id="48" name="Picture 47" descr="Shape&#10;&#10;Description automatically generated with low confidence">
            <a:extLst>
              <a:ext uri="{FF2B5EF4-FFF2-40B4-BE49-F238E27FC236}">
                <a16:creationId xmlns:a16="http://schemas.microsoft.com/office/drawing/2014/main" id="{25CA5268-4868-FB42-A0D2-F1DB90F6FE84}"/>
              </a:ext>
            </a:extLst>
          </p:cNvPr>
          <p:cNvPicPr>
            <a:picLocks noChangeAspect="1"/>
          </p:cNvPicPr>
          <p:nvPr/>
        </p:nvPicPr>
        <p:blipFill>
          <a:blip r:embed="rId52"/>
          <a:stretch>
            <a:fillRect/>
          </a:stretch>
        </p:blipFill>
        <p:spPr>
          <a:xfrm>
            <a:off x="8001585" y="2037509"/>
            <a:ext cx="278749" cy="278749"/>
          </a:xfrm>
          <a:prstGeom prst="rect">
            <a:avLst/>
          </a:prstGeom>
        </p:spPr>
      </p:pic>
      <p:pic>
        <p:nvPicPr>
          <p:cNvPr id="49" name="Picture 48" descr="Shape&#10;&#10;Description automatically generated with low confidence">
            <a:extLst>
              <a:ext uri="{FF2B5EF4-FFF2-40B4-BE49-F238E27FC236}">
                <a16:creationId xmlns:a16="http://schemas.microsoft.com/office/drawing/2014/main" id="{8A913E6B-A9C9-A445-968F-D1F83A53737B}"/>
              </a:ext>
            </a:extLst>
          </p:cNvPr>
          <p:cNvPicPr>
            <a:picLocks noChangeAspect="1"/>
          </p:cNvPicPr>
          <p:nvPr/>
        </p:nvPicPr>
        <p:blipFill>
          <a:blip r:embed="rId51"/>
          <a:stretch>
            <a:fillRect/>
          </a:stretch>
        </p:blipFill>
        <p:spPr>
          <a:xfrm>
            <a:off x="5709372" y="2508690"/>
            <a:ext cx="265466" cy="265466"/>
          </a:xfrm>
          <a:prstGeom prst="rect">
            <a:avLst/>
          </a:prstGeom>
        </p:spPr>
      </p:pic>
      <p:pic>
        <p:nvPicPr>
          <p:cNvPr id="50" name="Picture 49" descr="Shape&#10;&#10;Description automatically generated with low confidence">
            <a:extLst>
              <a:ext uri="{FF2B5EF4-FFF2-40B4-BE49-F238E27FC236}">
                <a16:creationId xmlns:a16="http://schemas.microsoft.com/office/drawing/2014/main" id="{2C8F2DF4-863B-5343-A25B-C5C93AC9A0B4}"/>
              </a:ext>
            </a:extLst>
          </p:cNvPr>
          <p:cNvPicPr>
            <a:picLocks noChangeAspect="1"/>
          </p:cNvPicPr>
          <p:nvPr/>
        </p:nvPicPr>
        <p:blipFill>
          <a:blip r:embed="rId51"/>
          <a:stretch>
            <a:fillRect/>
          </a:stretch>
        </p:blipFill>
        <p:spPr>
          <a:xfrm>
            <a:off x="4110640" y="2508690"/>
            <a:ext cx="265465" cy="265465"/>
          </a:xfrm>
          <a:prstGeom prst="rect">
            <a:avLst/>
          </a:prstGeom>
        </p:spPr>
      </p:pic>
      <p:pic>
        <p:nvPicPr>
          <p:cNvPr id="51" name="Picture 50" descr="Shape&#10;&#10;Description automatically generated with low confidence">
            <a:extLst>
              <a:ext uri="{FF2B5EF4-FFF2-40B4-BE49-F238E27FC236}">
                <a16:creationId xmlns:a16="http://schemas.microsoft.com/office/drawing/2014/main" id="{39948F62-3F08-A342-9623-8FCB1F6B514C}"/>
              </a:ext>
            </a:extLst>
          </p:cNvPr>
          <p:cNvPicPr>
            <a:picLocks noChangeAspect="1"/>
          </p:cNvPicPr>
          <p:nvPr/>
        </p:nvPicPr>
        <p:blipFill>
          <a:blip r:embed="rId51"/>
          <a:stretch>
            <a:fillRect/>
          </a:stretch>
        </p:blipFill>
        <p:spPr>
          <a:xfrm>
            <a:off x="2511745" y="3466803"/>
            <a:ext cx="217527" cy="217527"/>
          </a:xfrm>
          <a:prstGeom prst="rect">
            <a:avLst/>
          </a:prstGeom>
        </p:spPr>
      </p:pic>
      <p:pic>
        <p:nvPicPr>
          <p:cNvPr id="53" name="Picture 52" descr="Shape&#10;&#10;Description automatically generated with low confidence">
            <a:extLst>
              <a:ext uri="{FF2B5EF4-FFF2-40B4-BE49-F238E27FC236}">
                <a16:creationId xmlns:a16="http://schemas.microsoft.com/office/drawing/2014/main" id="{AD701DFB-261C-924E-93E4-43E23E2358B0}"/>
              </a:ext>
            </a:extLst>
          </p:cNvPr>
          <p:cNvPicPr>
            <a:picLocks noChangeAspect="1"/>
          </p:cNvPicPr>
          <p:nvPr/>
        </p:nvPicPr>
        <p:blipFill>
          <a:blip r:embed="rId51"/>
          <a:stretch>
            <a:fillRect/>
          </a:stretch>
        </p:blipFill>
        <p:spPr>
          <a:xfrm>
            <a:off x="926585" y="2762904"/>
            <a:ext cx="264933" cy="264933"/>
          </a:xfrm>
          <a:prstGeom prst="rect">
            <a:avLst/>
          </a:prstGeom>
        </p:spPr>
      </p:pic>
      <p:pic>
        <p:nvPicPr>
          <p:cNvPr id="55" name="Picture 54" descr="Shape&#10;&#10;Description automatically generated with low confidence">
            <a:extLst>
              <a:ext uri="{FF2B5EF4-FFF2-40B4-BE49-F238E27FC236}">
                <a16:creationId xmlns:a16="http://schemas.microsoft.com/office/drawing/2014/main" id="{00DF2356-DED9-C240-AB8A-52FEA2C6743A}"/>
              </a:ext>
            </a:extLst>
          </p:cNvPr>
          <p:cNvPicPr>
            <a:picLocks noChangeAspect="1"/>
          </p:cNvPicPr>
          <p:nvPr/>
        </p:nvPicPr>
        <p:blipFill>
          <a:blip r:embed="rId52"/>
          <a:stretch>
            <a:fillRect/>
          </a:stretch>
        </p:blipFill>
        <p:spPr>
          <a:xfrm>
            <a:off x="4697506" y="1337285"/>
            <a:ext cx="261812" cy="261812"/>
          </a:xfrm>
          <a:prstGeom prst="rect">
            <a:avLst/>
          </a:prstGeom>
        </p:spPr>
      </p:pic>
      <p:pic>
        <p:nvPicPr>
          <p:cNvPr id="44" name="Audio Recording Jul 24, 2021 at 8:19:45 PM" descr="Audio Recording Jul 24, 2021 at 8:19:45 PM">
            <a:hlinkClick r:id="" action="ppaction://media"/>
            <a:extLst>
              <a:ext uri="{FF2B5EF4-FFF2-40B4-BE49-F238E27FC236}">
                <a16:creationId xmlns:a16="http://schemas.microsoft.com/office/drawing/2014/main" id="{745B857B-75F7-EC40-851D-258A1B13863D}"/>
              </a:ext>
            </a:extLst>
          </p:cNvPr>
          <p:cNvPicPr>
            <a:picLocks noChangeAspect="1"/>
          </p:cNvPicPr>
          <p:nvPr>
            <a:audioFile r:link="rId2"/>
            <p:extLst>
              <p:ext uri="{DAA4B4D4-6D71-4841-9C94-3DE7FCFB9230}">
                <p14:media xmlns:p14="http://schemas.microsoft.com/office/powerpoint/2010/main" r:embed="rId1"/>
              </p:ext>
            </p:extLst>
          </p:nvPr>
        </p:nvPicPr>
        <p:blipFill>
          <a:blip r:embed="rId53"/>
          <a:stretch>
            <a:fillRect/>
          </a:stretch>
        </p:blipFill>
        <p:spPr>
          <a:xfrm>
            <a:off x="6726294" y="468688"/>
            <a:ext cx="812800" cy="812800"/>
          </a:xfrm>
          <a:prstGeom prst="rect">
            <a:avLst/>
          </a:prstGeom>
        </p:spPr>
      </p:pic>
    </p:spTree>
    <p:extLst>
      <p:ext uri="{BB962C8B-B14F-4D97-AF65-F5344CB8AC3E}">
        <p14:creationId xmlns:p14="http://schemas.microsoft.com/office/powerpoint/2010/main" val="1904707183"/>
      </p:ext>
    </p:extLst>
  </p:cSld>
  <p:clrMapOvr>
    <a:masterClrMapping/>
  </p:clrMapOvr>
  <mc:AlternateContent xmlns:mc="http://schemas.openxmlformats.org/markup-compatibility/2006">
    <mc:Choice xmlns:p14="http://schemas.microsoft.com/office/powerpoint/2010/main" Requires="p14">
      <p:transition p14:dur="0" advClick="0" advTm="44000"/>
    </mc:Choice>
    <mc:Fallback>
      <p:transition advClick="0" advTm="4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44"/>
                </p:tgtEl>
              </p:cMediaNode>
            </p:audio>
          </p:childTnLst>
        </p:cTn>
      </p:par>
    </p:tnLst>
  </p:timing>
  <p:extLst>
    <p:ext uri="{E180D4A7-C9FB-4DFB-919C-405C955672EB}">
      <p14:showEvtLst xmlns:p14="http://schemas.microsoft.com/office/powerpoint/2010/main">
        <p14:playEvt time="11" objId="3"/>
        <p14:stopEvt time="25100" objId="3"/>
      </p14:showEvtLst>
    </p:ext>
  </p:extLs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293"/>
        <p:cNvGrpSpPr/>
        <p:nvPr/>
      </p:nvGrpSpPr>
      <p:grpSpPr>
        <a:xfrm>
          <a:off x="0" y="0"/>
          <a:ext cx="0" cy="0"/>
          <a:chOff x="0" y="0"/>
          <a:chExt cx="0" cy="0"/>
        </a:xfrm>
      </p:grpSpPr>
      <p:sp>
        <p:nvSpPr>
          <p:cNvPr id="2294" name="Google Shape;2294;p39"/>
          <p:cNvSpPr txBox="1">
            <a:spLocks noGrp="1"/>
          </p:cNvSpPr>
          <p:nvPr>
            <p:ph type="title"/>
          </p:nvPr>
        </p:nvSpPr>
        <p:spPr>
          <a:xfrm>
            <a:off x="457200" y="605600"/>
            <a:ext cx="5640900" cy="108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Future Plans</a:t>
            </a:r>
            <a:endParaRPr dirty="0"/>
          </a:p>
        </p:txBody>
      </p:sp>
      <p:sp>
        <p:nvSpPr>
          <p:cNvPr id="2295" name="Google Shape;2295;p39"/>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p>
            <a:pPr marL="0" lvl="0" indent="0" algn="r" rtl="0">
              <a:spcBef>
                <a:spcPts val="0"/>
              </a:spcBef>
              <a:spcAft>
                <a:spcPts val="0"/>
              </a:spcAft>
              <a:buNone/>
            </a:pPr>
            <a:fld id="{00000000-1234-1234-1234-123412341234}" type="slidenum">
              <a:rPr lang="en"/>
              <a:t>39</a:t>
            </a:fld>
            <a:endParaRPr/>
          </a:p>
        </p:txBody>
      </p:sp>
      <p:sp>
        <p:nvSpPr>
          <p:cNvPr id="2296" name="Google Shape;2296;p39"/>
          <p:cNvSpPr/>
          <p:nvPr/>
        </p:nvSpPr>
        <p:spPr>
          <a:xfrm>
            <a:off x="0" y="23710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2297" name="Google Shape;2297;p39"/>
          <p:cNvSpPr/>
          <p:nvPr/>
        </p:nvSpPr>
        <p:spPr>
          <a:xfrm>
            <a:off x="0" y="23710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lt1"/>
              </a:solidFill>
              <a:latin typeface="Calibri"/>
              <a:ea typeface="Calibri"/>
              <a:cs typeface="Calibri"/>
              <a:sym typeface="Calibri"/>
            </a:endParaRPr>
          </a:p>
        </p:txBody>
      </p:sp>
      <p:grpSp>
        <p:nvGrpSpPr>
          <p:cNvPr id="2298" name="Google Shape;2298;p39"/>
          <p:cNvGrpSpPr/>
          <p:nvPr/>
        </p:nvGrpSpPr>
        <p:grpSpPr>
          <a:xfrm>
            <a:off x="1786339" y="1703401"/>
            <a:ext cx="473400" cy="473400"/>
            <a:chOff x="1786339" y="1703401"/>
            <a:chExt cx="473400" cy="473400"/>
          </a:xfrm>
        </p:grpSpPr>
        <p:sp>
          <p:nvSpPr>
            <p:cNvPr id="2299" name="Google Shape;2299;p39"/>
            <p:cNvSpPr/>
            <p:nvPr/>
          </p:nvSpPr>
          <p:spPr>
            <a:xfrm rot="8100000">
              <a:off x="1855667" y="1772729"/>
              <a:ext cx="334744" cy="334744"/>
            </a:xfrm>
            <a:prstGeom prst="teardrop">
              <a:avLst>
                <a:gd name="adj" fmla="val 1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Barlow"/>
                <a:ea typeface="Barlow"/>
                <a:cs typeface="Barlow"/>
                <a:sym typeface="Barlow"/>
              </a:endParaRPr>
            </a:p>
          </p:txBody>
        </p:sp>
        <p:sp>
          <p:nvSpPr>
            <p:cNvPr id="2300" name="Google Shape;2300;p39"/>
            <p:cNvSpPr/>
            <p:nvPr/>
          </p:nvSpPr>
          <p:spPr>
            <a:xfrm>
              <a:off x="1955989"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Barlow"/>
                  <a:ea typeface="Barlow"/>
                  <a:cs typeface="Barlow"/>
                  <a:sym typeface="Barlow"/>
                </a:rPr>
                <a:t>1</a:t>
              </a:r>
              <a:endParaRPr sz="600">
                <a:solidFill>
                  <a:schemeClr val="dk2"/>
                </a:solidFill>
                <a:latin typeface="Barlow"/>
                <a:ea typeface="Barlow"/>
                <a:cs typeface="Barlow"/>
                <a:sym typeface="Barlow"/>
              </a:endParaRPr>
            </a:p>
          </p:txBody>
        </p:sp>
      </p:grpSp>
      <p:grpSp>
        <p:nvGrpSpPr>
          <p:cNvPr id="2301" name="Google Shape;2301;p39"/>
          <p:cNvGrpSpPr/>
          <p:nvPr/>
        </p:nvGrpSpPr>
        <p:grpSpPr>
          <a:xfrm>
            <a:off x="3814414" y="1703401"/>
            <a:ext cx="473400" cy="473400"/>
            <a:chOff x="3814414" y="1703401"/>
            <a:chExt cx="473400" cy="473400"/>
          </a:xfrm>
        </p:grpSpPr>
        <p:sp>
          <p:nvSpPr>
            <p:cNvPr id="2302" name="Google Shape;2302;p39"/>
            <p:cNvSpPr/>
            <p:nvPr/>
          </p:nvSpPr>
          <p:spPr>
            <a:xfrm rot="8100000">
              <a:off x="3883742" y="1772729"/>
              <a:ext cx="334744" cy="334744"/>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Barlow"/>
                <a:ea typeface="Barlow"/>
                <a:cs typeface="Barlow"/>
                <a:sym typeface="Barlow"/>
              </a:endParaRPr>
            </a:p>
          </p:txBody>
        </p:sp>
        <p:sp>
          <p:nvSpPr>
            <p:cNvPr id="2303" name="Google Shape;2303;p39"/>
            <p:cNvSpPr/>
            <p:nvPr/>
          </p:nvSpPr>
          <p:spPr>
            <a:xfrm>
              <a:off x="3984064"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Barlow"/>
                  <a:ea typeface="Barlow"/>
                  <a:cs typeface="Barlow"/>
                  <a:sym typeface="Barlow"/>
                </a:rPr>
                <a:t>3</a:t>
              </a:r>
              <a:endParaRPr sz="600">
                <a:solidFill>
                  <a:schemeClr val="dk2"/>
                </a:solidFill>
                <a:latin typeface="Barlow"/>
                <a:ea typeface="Barlow"/>
                <a:cs typeface="Barlow"/>
                <a:sym typeface="Barlow"/>
              </a:endParaRPr>
            </a:p>
          </p:txBody>
        </p:sp>
      </p:grpSp>
      <p:grpSp>
        <p:nvGrpSpPr>
          <p:cNvPr id="2304" name="Google Shape;2304;p39"/>
          <p:cNvGrpSpPr/>
          <p:nvPr/>
        </p:nvGrpSpPr>
        <p:grpSpPr>
          <a:xfrm>
            <a:off x="5842489" y="1703401"/>
            <a:ext cx="473400" cy="473400"/>
            <a:chOff x="5842489" y="1703401"/>
            <a:chExt cx="473400" cy="473400"/>
          </a:xfrm>
        </p:grpSpPr>
        <p:sp>
          <p:nvSpPr>
            <p:cNvPr id="2305" name="Google Shape;2305;p39"/>
            <p:cNvSpPr/>
            <p:nvPr/>
          </p:nvSpPr>
          <p:spPr>
            <a:xfrm rot="8100000">
              <a:off x="5911817" y="1772729"/>
              <a:ext cx="334744" cy="334744"/>
            </a:xfrm>
            <a:prstGeom prst="teardrop">
              <a:avLst>
                <a:gd name="adj" fmla="val 10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Barlow"/>
                <a:ea typeface="Barlow"/>
                <a:cs typeface="Barlow"/>
                <a:sym typeface="Barlow"/>
              </a:endParaRPr>
            </a:p>
          </p:txBody>
        </p:sp>
        <p:sp>
          <p:nvSpPr>
            <p:cNvPr id="2306" name="Google Shape;2306;p39"/>
            <p:cNvSpPr/>
            <p:nvPr/>
          </p:nvSpPr>
          <p:spPr>
            <a:xfrm>
              <a:off x="6012139"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Barlow"/>
                  <a:ea typeface="Barlow"/>
                  <a:cs typeface="Barlow"/>
                  <a:sym typeface="Barlow"/>
                </a:rPr>
                <a:t>5</a:t>
              </a:r>
              <a:endParaRPr sz="600">
                <a:solidFill>
                  <a:schemeClr val="dk2"/>
                </a:solidFill>
                <a:latin typeface="Barlow"/>
                <a:ea typeface="Barlow"/>
                <a:cs typeface="Barlow"/>
                <a:sym typeface="Barlow"/>
              </a:endParaRPr>
            </a:p>
          </p:txBody>
        </p:sp>
      </p:grpSp>
      <p:grpSp>
        <p:nvGrpSpPr>
          <p:cNvPr id="2307" name="Google Shape;2307;p39"/>
          <p:cNvGrpSpPr/>
          <p:nvPr/>
        </p:nvGrpSpPr>
        <p:grpSpPr>
          <a:xfrm>
            <a:off x="6880814" y="3576300"/>
            <a:ext cx="473400" cy="473400"/>
            <a:chOff x="6880814" y="3576300"/>
            <a:chExt cx="473400" cy="473400"/>
          </a:xfrm>
        </p:grpSpPr>
        <p:sp>
          <p:nvSpPr>
            <p:cNvPr id="2308" name="Google Shape;2308;p39"/>
            <p:cNvSpPr/>
            <p:nvPr/>
          </p:nvSpPr>
          <p:spPr>
            <a:xfrm rot="-2700000">
              <a:off x="6950142" y="3645628"/>
              <a:ext cx="334744" cy="334744"/>
            </a:xfrm>
            <a:prstGeom prst="teardrop">
              <a:avLst>
                <a:gd name="adj" fmla="val 1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Barlow"/>
                <a:ea typeface="Barlow"/>
                <a:cs typeface="Barlow"/>
                <a:sym typeface="Barlow"/>
              </a:endParaRPr>
            </a:p>
          </p:txBody>
        </p:sp>
        <p:sp>
          <p:nvSpPr>
            <p:cNvPr id="2309" name="Google Shape;2309;p39"/>
            <p:cNvSpPr/>
            <p:nvPr/>
          </p:nvSpPr>
          <p:spPr>
            <a:xfrm flipH="1">
              <a:off x="7050464"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Barlow"/>
                  <a:ea typeface="Barlow"/>
                  <a:cs typeface="Barlow"/>
                  <a:sym typeface="Barlow"/>
                </a:rPr>
                <a:t>6</a:t>
              </a:r>
              <a:endParaRPr sz="600">
                <a:solidFill>
                  <a:schemeClr val="dk2"/>
                </a:solidFill>
                <a:latin typeface="Barlow"/>
                <a:ea typeface="Barlow"/>
                <a:cs typeface="Barlow"/>
                <a:sym typeface="Barlow"/>
              </a:endParaRPr>
            </a:p>
          </p:txBody>
        </p:sp>
      </p:grpSp>
      <p:grpSp>
        <p:nvGrpSpPr>
          <p:cNvPr id="2310" name="Google Shape;2310;p39"/>
          <p:cNvGrpSpPr/>
          <p:nvPr/>
        </p:nvGrpSpPr>
        <p:grpSpPr>
          <a:xfrm>
            <a:off x="4852739" y="3576300"/>
            <a:ext cx="473400" cy="473400"/>
            <a:chOff x="4852739" y="3576300"/>
            <a:chExt cx="473400" cy="473400"/>
          </a:xfrm>
        </p:grpSpPr>
        <p:sp>
          <p:nvSpPr>
            <p:cNvPr id="2311" name="Google Shape;2311;p39"/>
            <p:cNvSpPr/>
            <p:nvPr/>
          </p:nvSpPr>
          <p:spPr>
            <a:xfrm rot="-2700000">
              <a:off x="4922067" y="3645628"/>
              <a:ext cx="334744" cy="33474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Barlow"/>
                <a:ea typeface="Barlow"/>
                <a:cs typeface="Barlow"/>
                <a:sym typeface="Barlow"/>
              </a:endParaRPr>
            </a:p>
          </p:txBody>
        </p:sp>
        <p:sp>
          <p:nvSpPr>
            <p:cNvPr id="2312" name="Google Shape;2312;p39"/>
            <p:cNvSpPr/>
            <p:nvPr/>
          </p:nvSpPr>
          <p:spPr>
            <a:xfrm flipH="1">
              <a:off x="5022389"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Barlow"/>
                  <a:ea typeface="Barlow"/>
                  <a:cs typeface="Barlow"/>
                  <a:sym typeface="Barlow"/>
                </a:rPr>
                <a:t>4</a:t>
              </a:r>
              <a:endParaRPr sz="600">
                <a:solidFill>
                  <a:schemeClr val="dk2"/>
                </a:solidFill>
                <a:latin typeface="Barlow"/>
                <a:ea typeface="Barlow"/>
                <a:cs typeface="Barlow"/>
                <a:sym typeface="Barlow"/>
              </a:endParaRPr>
            </a:p>
          </p:txBody>
        </p:sp>
      </p:grpSp>
      <p:grpSp>
        <p:nvGrpSpPr>
          <p:cNvPr id="2313" name="Google Shape;2313;p39"/>
          <p:cNvGrpSpPr/>
          <p:nvPr/>
        </p:nvGrpSpPr>
        <p:grpSpPr>
          <a:xfrm>
            <a:off x="2893992" y="3645628"/>
            <a:ext cx="334744" cy="334744"/>
            <a:chOff x="2893992" y="3645628"/>
            <a:chExt cx="334744" cy="334744"/>
          </a:xfrm>
        </p:grpSpPr>
        <p:sp>
          <p:nvSpPr>
            <p:cNvPr id="2314" name="Google Shape;2314;p39"/>
            <p:cNvSpPr/>
            <p:nvPr/>
          </p:nvSpPr>
          <p:spPr>
            <a:xfrm rot="-2700000">
              <a:off x="2893992" y="3645628"/>
              <a:ext cx="334744" cy="334744"/>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Barlow"/>
                <a:ea typeface="Barlow"/>
                <a:cs typeface="Barlow"/>
                <a:sym typeface="Barlow"/>
              </a:endParaRPr>
            </a:p>
          </p:txBody>
        </p:sp>
        <p:sp>
          <p:nvSpPr>
            <p:cNvPr id="2315" name="Google Shape;2315;p39"/>
            <p:cNvSpPr/>
            <p:nvPr/>
          </p:nvSpPr>
          <p:spPr>
            <a:xfrm flipH="1">
              <a:off x="2994314"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Barlow"/>
                  <a:ea typeface="Barlow"/>
                  <a:cs typeface="Barlow"/>
                  <a:sym typeface="Barlow"/>
                </a:rPr>
                <a:t>2</a:t>
              </a:r>
              <a:endParaRPr sz="600">
                <a:solidFill>
                  <a:schemeClr val="dk2"/>
                </a:solidFill>
                <a:latin typeface="Barlow"/>
                <a:ea typeface="Barlow"/>
                <a:cs typeface="Barlow"/>
                <a:sym typeface="Barlow"/>
              </a:endParaRPr>
            </a:p>
          </p:txBody>
        </p:sp>
      </p:grpSp>
      <p:sp>
        <p:nvSpPr>
          <p:cNvPr id="2316" name="Google Shape;2316;p39"/>
          <p:cNvSpPr txBox="1"/>
          <p:nvPr/>
        </p:nvSpPr>
        <p:spPr>
          <a:xfrm>
            <a:off x="1379850"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sz="900" dirty="0">
                <a:solidFill>
                  <a:schemeClr val="dk2"/>
                </a:solidFill>
                <a:latin typeface="Barlow"/>
                <a:ea typeface="Barlow"/>
                <a:cs typeface="Barlow"/>
                <a:sym typeface="Barlow"/>
              </a:rPr>
              <a:t>Demo the System with Reactive Software Test</a:t>
            </a:r>
            <a:endParaRPr sz="900" dirty="0">
              <a:solidFill>
                <a:schemeClr val="dk2"/>
              </a:solidFill>
              <a:latin typeface="Barlow"/>
              <a:ea typeface="Barlow"/>
              <a:cs typeface="Barlow"/>
              <a:sym typeface="Barlow"/>
            </a:endParaRPr>
          </a:p>
        </p:txBody>
      </p:sp>
      <p:sp>
        <p:nvSpPr>
          <p:cNvPr id="2317" name="Google Shape;2317;p39"/>
          <p:cNvSpPr txBox="1"/>
          <p:nvPr/>
        </p:nvSpPr>
        <p:spPr>
          <a:xfrm>
            <a:off x="3377205"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sz="900" dirty="0">
                <a:solidFill>
                  <a:schemeClr val="dk2"/>
                </a:solidFill>
                <a:latin typeface="Barlow"/>
                <a:ea typeface="Barlow"/>
                <a:cs typeface="Barlow"/>
                <a:sym typeface="Barlow"/>
              </a:rPr>
              <a:t>Lessons Learned Workshop with CSF</a:t>
            </a:r>
            <a:endParaRPr sz="900" dirty="0">
              <a:solidFill>
                <a:schemeClr val="dk2"/>
              </a:solidFill>
              <a:latin typeface="Barlow"/>
              <a:ea typeface="Barlow"/>
              <a:cs typeface="Barlow"/>
              <a:sym typeface="Barlow"/>
            </a:endParaRPr>
          </a:p>
        </p:txBody>
      </p:sp>
      <p:sp>
        <p:nvSpPr>
          <p:cNvPr id="2318" name="Google Shape;2318;p39"/>
          <p:cNvSpPr txBox="1"/>
          <p:nvPr/>
        </p:nvSpPr>
        <p:spPr>
          <a:xfrm>
            <a:off x="5436010"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sz="900" dirty="0">
                <a:solidFill>
                  <a:schemeClr val="dk2"/>
                </a:solidFill>
                <a:latin typeface="Barlow"/>
                <a:ea typeface="Barlow"/>
                <a:cs typeface="Barlow"/>
                <a:sym typeface="Barlow"/>
              </a:rPr>
              <a:t>Launch</a:t>
            </a:r>
            <a:endParaRPr sz="900" dirty="0">
              <a:solidFill>
                <a:schemeClr val="dk2"/>
              </a:solidFill>
              <a:latin typeface="Barlow"/>
              <a:ea typeface="Barlow"/>
              <a:cs typeface="Barlow"/>
              <a:sym typeface="Barlow"/>
            </a:endParaRPr>
          </a:p>
        </p:txBody>
      </p:sp>
      <p:sp>
        <p:nvSpPr>
          <p:cNvPr id="2319" name="Google Shape;2319;p39"/>
          <p:cNvSpPr txBox="1"/>
          <p:nvPr/>
        </p:nvSpPr>
        <p:spPr>
          <a:xfrm>
            <a:off x="2418175" y="40636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sz="900" dirty="0">
                <a:solidFill>
                  <a:schemeClr val="dk2"/>
                </a:solidFill>
                <a:latin typeface="Barlow"/>
                <a:ea typeface="Barlow"/>
                <a:cs typeface="Barlow"/>
                <a:sym typeface="Barlow"/>
              </a:rPr>
              <a:t>Handoff to The Collegiate Space Foundation</a:t>
            </a:r>
            <a:endParaRPr sz="900" dirty="0">
              <a:solidFill>
                <a:schemeClr val="dk2"/>
              </a:solidFill>
              <a:latin typeface="Barlow"/>
              <a:ea typeface="Barlow"/>
              <a:cs typeface="Barlow"/>
              <a:sym typeface="Barlow"/>
            </a:endParaRPr>
          </a:p>
        </p:txBody>
      </p:sp>
      <p:sp>
        <p:nvSpPr>
          <p:cNvPr id="2320" name="Google Shape;2320;p39"/>
          <p:cNvSpPr txBox="1"/>
          <p:nvPr/>
        </p:nvSpPr>
        <p:spPr>
          <a:xfrm>
            <a:off x="4468122" y="4065840"/>
            <a:ext cx="1231531"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sz="900" dirty="0">
                <a:solidFill>
                  <a:schemeClr val="dk2"/>
                </a:solidFill>
                <a:latin typeface="Barlow"/>
                <a:ea typeface="Barlow"/>
                <a:cs typeface="Barlow"/>
                <a:sym typeface="Barlow"/>
              </a:rPr>
              <a:t>Flight Readiness Review</a:t>
            </a:r>
            <a:endParaRPr sz="900" dirty="0">
              <a:solidFill>
                <a:schemeClr val="dk2"/>
              </a:solidFill>
              <a:latin typeface="Barlow"/>
              <a:ea typeface="Barlow"/>
              <a:cs typeface="Barlow"/>
              <a:sym typeface="Barlow"/>
            </a:endParaRPr>
          </a:p>
        </p:txBody>
      </p:sp>
      <p:sp>
        <p:nvSpPr>
          <p:cNvPr id="2321" name="Google Shape;2321;p39"/>
          <p:cNvSpPr txBox="1"/>
          <p:nvPr/>
        </p:nvSpPr>
        <p:spPr>
          <a:xfrm>
            <a:off x="6474335" y="40636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sz="900" dirty="0">
                <a:solidFill>
                  <a:schemeClr val="dk2"/>
                </a:solidFill>
                <a:latin typeface="Barlow"/>
                <a:ea typeface="Barlow"/>
                <a:cs typeface="Barlow"/>
                <a:sym typeface="Barlow"/>
              </a:rPr>
              <a:t>Obtain Performance Information</a:t>
            </a:r>
            <a:endParaRPr sz="900" dirty="0">
              <a:solidFill>
                <a:schemeClr val="dk2"/>
              </a:solidFill>
              <a:latin typeface="Barlow"/>
              <a:ea typeface="Barlow"/>
              <a:cs typeface="Barlow"/>
              <a:sym typeface="Barlow"/>
            </a:endParaRPr>
          </a:p>
        </p:txBody>
      </p:sp>
      <p:cxnSp>
        <p:nvCxnSpPr>
          <p:cNvPr id="11" name="Straight Connector 10">
            <a:extLst>
              <a:ext uri="{FF2B5EF4-FFF2-40B4-BE49-F238E27FC236}">
                <a16:creationId xmlns:a16="http://schemas.microsoft.com/office/drawing/2014/main" id="{731593FC-2F22-E84D-9409-6E0650A40418}"/>
              </a:ext>
            </a:extLst>
          </p:cNvPr>
          <p:cNvCxnSpPr>
            <a:cxnSpLocks/>
          </p:cNvCxnSpPr>
          <p:nvPr/>
        </p:nvCxnSpPr>
        <p:spPr>
          <a:xfrm>
            <a:off x="2871948" y="1933549"/>
            <a:ext cx="1226450" cy="1642751"/>
          </a:xfrm>
          <a:prstGeom prst="line">
            <a:avLst/>
          </a:prstGeom>
          <a:ln w="25400">
            <a:prstDash val="lgDash"/>
          </a:ln>
        </p:spPr>
        <p:style>
          <a:lnRef idx="1">
            <a:schemeClr val="accent2"/>
          </a:lnRef>
          <a:fillRef idx="0">
            <a:schemeClr val="accent2"/>
          </a:fillRef>
          <a:effectRef idx="0">
            <a:schemeClr val="accent2"/>
          </a:effectRef>
          <a:fontRef idx="minor">
            <a:schemeClr val="tx1"/>
          </a:fontRef>
        </p:style>
      </p:cxnSp>
      <p:sp>
        <p:nvSpPr>
          <p:cNvPr id="13" name="Rectangle 12">
            <a:extLst>
              <a:ext uri="{FF2B5EF4-FFF2-40B4-BE49-F238E27FC236}">
                <a16:creationId xmlns:a16="http://schemas.microsoft.com/office/drawing/2014/main" id="{7091F3C5-99AE-904B-9C1F-59025D5A3D1B}"/>
              </a:ext>
            </a:extLst>
          </p:cNvPr>
          <p:cNvSpPr/>
          <p:nvPr/>
        </p:nvSpPr>
        <p:spPr>
          <a:xfrm>
            <a:off x="3654702" y="3590200"/>
            <a:ext cx="926923" cy="507831"/>
          </a:xfrm>
          <a:prstGeom prst="rect">
            <a:avLst/>
          </a:prstGeom>
        </p:spPr>
        <p:txBody>
          <a:bodyPr wrap="square">
            <a:spAutoFit/>
          </a:bodyPr>
          <a:lstStyle/>
          <a:p>
            <a:pPr lvl="0" algn="ctr"/>
            <a:r>
              <a:rPr lang="en-US" sz="900" dirty="0">
                <a:solidFill>
                  <a:srgbClr val="4A71AA"/>
                </a:solidFill>
                <a:latin typeface="Barlow"/>
                <a:ea typeface="Barlow"/>
                <a:cs typeface="Barlow"/>
                <a:sym typeface="Barlow"/>
              </a:rPr>
              <a:t>SD Project Completion Benchmark</a:t>
            </a:r>
          </a:p>
        </p:txBody>
      </p:sp>
      <p:pic>
        <p:nvPicPr>
          <p:cNvPr id="42" name="Google Shape;15231;p68">
            <a:extLst>
              <a:ext uri="{FF2B5EF4-FFF2-40B4-BE49-F238E27FC236}">
                <a16:creationId xmlns:a16="http://schemas.microsoft.com/office/drawing/2014/main" id="{0CAE2677-073A-8241-8D0A-3A40BF6532F0}"/>
              </a:ext>
            </a:extLst>
          </p:cNvPr>
          <p:cNvPicPr preferRelativeResize="0"/>
          <p:nvPr/>
        </p:nvPicPr>
        <p:blipFill>
          <a:blip r:embed="rId5"/>
          <a:srcRect/>
          <a:stretch/>
        </p:blipFill>
        <p:spPr>
          <a:xfrm>
            <a:off x="8462610" y="-22608"/>
            <a:ext cx="674364" cy="674364"/>
          </a:xfrm>
          <a:prstGeom prst="ellipse">
            <a:avLst/>
          </a:prstGeom>
          <a:noFill/>
          <a:ln>
            <a:noFill/>
          </a:ln>
        </p:spPr>
      </p:pic>
      <p:pic>
        <p:nvPicPr>
          <p:cNvPr id="2" name="Audio Recording Jul 24, 2021 at 8:21:27 PM" descr="Audio Recording Jul 24, 2021 at 8:21:27 PM">
            <a:hlinkClick r:id="" action="ppaction://media"/>
            <a:extLst>
              <a:ext uri="{FF2B5EF4-FFF2-40B4-BE49-F238E27FC236}">
                <a16:creationId xmlns:a16="http://schemas.microsoft.com/office/drawing/2014/main" id="{D1FEE58A-4849-FB46-823E-ECE634B73E72}"/>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6865942" y="334150"/>
            <a:ext cx="812800" cy="812800"/>
          </a:xfrm>
          <a:prstGeom prst="rect">
            <a:avLst/>
          </a:prstGeom>
        </p:spPr>
      </p:pic>
    </p:spTree>
    <p:extLst>
      <p:ext uri="{BB962C8B-B14F-4D97-AF65-F5344CB8AC3E}">
        <p14:creationId xmlns:p14="http://schemas.microsoft.com/office/powerpoint/2010/main" val="340217892"/>
      </p:ext>
    </p:extLst>
  </p:cSld>
  <p:clrMapOvr>
    <a:masterClrMapping/>
  </p:clrMapOvr>
  <mc:AlternateContent xmlns:mc="http://schemas.openxmlformats.org/markup-compatibility/2006">
    <mc:Choice xmlns:p14="http://schemas.microsoft.com/office/powerpoint/2010/main" Requires="p14">
      <p:transition p14:dur="0" advClick="0" advTm="49000"/>
    </mc:Choice>
    <mc:Fallback>
      <p:transition advClick="0" advTm="49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93"/>
        <p:cNvGrpSpPr/>
        <p:nvPr/>
      </p:nvGrpSpPr>
      <p:grpSpPr>
        <a:xfrm>
          <a:off x="0" y="0"/>
          <a:ext cx="0" cy="0"/>
          <a:chOff x="0" y="0"/>
          <a:chExt cx="0" cy="0"/>
        </a:xfrm>
      </p:grpSpPr>
      <p:sp>
        <p:nvSpPr>
          <p:cNvPr id="594" name="Google Shape;594;p17"/>
          <p:cNvSpPr txBox="1">
            <a:spLocks noGrp="1"/>
          </p:cNvSpPr>
          <p:nvPr>
            <p:ph type="title"/>
          </p:nvPr>
        </p:nvSpPr>
        <p:spPr>
          <a:xfrm>
            <a:off x="457200" y="605600"/>
            <a:ext cx="5640900" cy="598575"/>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4000" dirty="0"/>
              <a:t>Project Impact</a:t>
            </a:r>
            <a:endParaRPr sz="4000" dirty="0"/>
          </a:p>
        </p:txBody>
      </p:sp>
      <p:sp>
        <p:nvSpPr>
          <p:cNvPr id="595" name="Google Shape;595;p17"/>
          <p:cNvSpPr txBox="1">
            <a:spLocks noGrp="1"/>
          </p:cNvSpPr>
          <p:nvPr>
            <p:ph type="body" idx="1"/>
          </p:nvPr>
        </p:nvSpPr>
        <p:spPr>
          <a:xfrm>
            <a:off x="457200" y="1390912"/>
            <a:ext cx="5640900" cy="2640900"/>
          </a:xfrm>
          <a:prstGeom prst="rect">
            <a:avLst/>
          </a:prstGeom>
        </p:spPr>
        <p:txBody>
          <a:bodyPr spcFirstLastPara="1" wrap="square" lIns="0" tIns="0" rIns="0" bIns="0" anchor="t" anchorCtr="0">
            <a:noAutofit/>
          </a:bodyPr>
          <a:lstStyle/>
          <a:p>
            <a:pPr marL="457200" lvl="0" indent="-342900" algn="l" rtl="0">
              <a:spcBef>
                <a:spcPts val="600"/>
              </a:spcBef>
              <a:spcAft>
                <a:spcPts val="0"/>
              </a:spcAft>
              <a:buSzPts val="1800"/>
              <a:buChar char="▸"/>
            </a:pPr>
            <a:r>
              <a:rPr lang="en-US" dirty="0">
                <a:latin typeface="+mn-lt"/>
              </a:rPr>
              <a:t>The ability to determine how long an ADCS can operate for in Space without power loss</a:t>
            </a:r>
          </a:p>
          <a:p>
            <a:pPr marL="457200" lvl="0" indent="-342900" algn="l" rtl="0">
              <a:spcBef>
                <a:spcPts val="600"/>
              </a:spcBef>
              <a:spcAft>
                <a:spcPts val="0"/>
              </a:spcAft>
              <a:buSzPts val="1800"/>
              <a:buChar char="▸"/>
            </a:pPr>
            <a:r>
              <a:rPr lang="en-US" dirty="0">
                <a:latin typeface="+mn-lt"/>
              </a:rPr>
              <a:t>The first ADCS system on a TubeSat</a:t>
            </a:r>
          </a:p>
          <a:p>
            <a:pPr marL="457200" lvl="0" indent="-342900" algn="l" rtl="0">
              <a:spcBef>
                <a:spcPts val="600"/>
              </a:spcBef>
              <a:spcAft>
                <a:spcPts val="0"/>
              </a:spcAft>
              <a:buSzPts val="1800"/>
              <a:buChar char="▸"/>
            </a:pPr>
            <a:r>
              <a:rPr lang="en-US" dirty="0">
                <a:latin typeface="+mn-lt"/>
              </a:rPr>
              <a:t>Future potential project platform</a:t>
            </a:r>
          </a:p>
          <a:p>
            <a:r>
              <a:rPr lang="en" dirty="0">
                <a:latin typeface="+mn-lt"/>
              </a:rPr>
              <a:t>Launch the Universities' first </a:t>
            </a:r>
            <a:r>
              <a:rPr lang="en-US" dirty="0">
                <a:latin typeface="+mn-lt"/>
              </a:rPr>
              <a:t>student-built</a:t>
            </a:r>
            <a:r>
              <a:rPr lang="en" dirty="0">
                <a:latin typeface="+mn-lt"/>
              </a:rPr>
              <a:t> nanosatellite to orbit</a:t>
            </a:r>
          </a:p>
        </p:txBody>
      </p:sp>
      <p:sp>
        <p:nvSpPr>
          <p:cNvPr id="596" name="Google Shape;596;p17"/>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p>
            <a:pPr marL="0" lvl="0" indent="0" algn="r" rtl="0">
              <a:spcBef>
                <a:spcPts val="0"/>
              </a:spcBef>
              <a:spcAft>
                <a:spcPts val="0"/>
              </a:spcAft>
              <a:buNone/>
            </a:pPr>
            <a:fld id="{00000000-1234-1234-1234-123412341234}" type="slidenum">
              <a:rPr lang="en"/>
              <a:t>4</a:t>
            </a:fld>
            <a:endParaRPr/>
          </a:p>
        </p:txBody>
      </p:sp>
      <p:grpSp>
        <p:nvGrpSpPr>
          <p:cNvPr id="597" name="Google Shape;597;p17"/>
          <p:cNvGrpSpPr/>
          <p:nvPr/>
        </p:nvGrpSpPr>
        <p:grpSpPr>
          <a:xfrm>
            <a:off x="6696891" y="268280"/>
            <a:ext cx="1643712" cy="1762139"/>
            <a:chOff x="2183550" y="65875"/>
            <a:chExt cx="4483981" cy="4807045"/>
          </a:xfrm>
        </p:grpSpPr>
        <p:sp>
          <p:nvSpPr>
            <p:cNvPr id="598" name="Google Shape;598;p17"/>
            <p:cNvSpPr/>
            <p:nvPr/>
          </p:nvSpPr>
          <p:spPr>
            <a:xfrm>
              <a:off x="3889897" y="3280283"/>
              <a:ext cx="998038" cy="577710"/>
            </a:xfrm>
            <a:custGeom>
              <a:avLst/>
              <a:gdLst/>
              <a:ahLst/>
              <a:cxnLst/>
              <a:rect l="l" t="t" r="r" b="b"/>
              <a:pathLst>
                <a:path w="998038" h="577710" extrusionOk="0">
                  <a:moveTo>
                    <a:pt x="461327" y="569588"/>
                  </a:moveTo>
                  <a:lnTo>
                    <a:pt x="14055" y="310699"/>
                  </a:lnTo>
                  <a:cubicBezTo>
                    <a:pt x="-6751" y="298602"/>
                    <a:pt x="-4186" y="277552"/>
                    <a:pt x="19945" y="263645"/>
                  </a:cubicBezTo>
                  <a:lnTo>
                    <a:pt x="455437" y="11519"/>
                  </a:lnTo>
                  <a:cubicBezTo>
                    <a:pt x="479568" y="-2388"/>
                    <a:pt x="515954" y="-3912"/>
                    <a:pt x="536759" y="8090"/>
                  </a:cubicBezTo>
                  <a:lnTo>
                    <a:pt x="983936" y="266979"/>
                  </a:lnTo>
                  <a:cubicBezTo>
                    <a:pt x="1004837" y="279076"/>
                    <a:pt x="1002177" y="300126"/>
                    <a:pt x="978141" y="314033"/>
                  </a:cubicBezTo>
                  <a:lnTo>
                    <a:pt x="542554" y="566159"/>
                  </a:lnTo>
                  <a:cubicBezTo>
                    <a:pt x="518519" y="580161"/>
                    <a:pt x="482133" y="581590"/>
                    <a:pt x="461327" y="569588"/>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599" name="Google Shape;599;p17"/>
            <p:cNvSpPr/>
            <p:nvPr/>
          </p:nvSpPr>
          <p:spPr>
            <a:xfrm>
              <a:off x="2372415" y="3694995"/>
              <a:ext cx="1795739" cy="1039558"/>
            </a:xfrm>
            <a:custGeom>
              <a:avLst/>
              <a:gdLst/>
              <a:ahLst/>
              <a:cxnLst/>
              <a:rect l="l" t="t" r="r" b="b"/>
              <a:pathLst>
                <a:path w="1795739" h="1039558" extrusionOk="0">
                  <a:moveTo>
                    <a:pt x="1781394" y="0"/>
                  </a:moveTo>
                  <a:lnTo>
                    <a:pt x="1781394" y="95"/>
                  </a:lnTo>
                  <a:lnTo>
                    <a:pt x="651623" y="653987"/>
                  </a:lnTo>
                  <a:lnTo>
                    <a:pt x="0" y="1031176"/>
                  </a:lnTo>
                  <a:lnTo>
                    <a:pt x="14440" y="1039558"/>
                  </a:lnTo>
                  <a:lnTo>
                    <a:pt x="666063" y="662273"/>
                  </a:lnTo>
                  <a:lnTo>
                    <a:pt x="1795739" y="8382"/>
                  </a:lnTo>
                  <a:lnTo>
                    <a:pt x="1795739" y="8382"/>
                  </a:lnTo>
                  <a:lnTo>
                    <a:pt x="1781394" y="0"/>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00" name="Google Shape;600;p17"/>
            <p:cNvSpPr/>
            <p:nvPr/>
          </p:nvSpPr>
          <p:spPr>
            <a:xfrm>
              <a:off x="3921527" y="3261804"/>
              <a:ext cx="998857" cy="577329"/>
            </a:xfrm>
            <a:custGeom>
              <a:avLst/>
              <a:gdLst/>
              <a:ahLst/>
              <a:cxnLst/>
              <a:rect l="l" t="t" r="r" b="b"/>
              <a:pathLst>
                <a:path w="998857" h="577329" extrusionOk="0">
                  <a:moveTo>
                    <a:pt x="998097" y="255644"/>
                  </a:moveTo>
                  <a:lnTo>
                    <a:pt x="976057" y="262407"/>
                  </a:lnTo>
                  <a:lnTo>
                    <a:pt x="536860" y="8090"/>
                  </a:lnTo>
                  <a:cubicBezTo>
                    <a:pt x="516054" y="-3912"/>
                    <a:pt x="479858" y="-2388"/>
                    <a:pt x="455632" y="11519"/>
                  </a:cubicBezTo>
                  <a:lnTo>
                    <a:pt x="20046" y="263645"/>
                  </a:lnTo>
                  <a:lnTo>
                    <a:pt x="19001" y="264312"/>
                  </a:lnTo>
                  <a:lnTo>
                    <a:pt x="0" y="258502"/>
                  </a:lnTo>
                  <a:lnTo>
                    <a:pt x="0" y="287077"/>
                  </a:lnTo>
                  <a:cubicBezTo>
                    <a:pt x="0" y="288125"/>
                    <a:pt x="0" y="289173"/>
                    <a:pt x="0" y="290316"/>
                  </a:cubicBezTo>
                  <a:lnTo>
                    <a:pt x="0" y="292601"/>
                  </a:lnTo>
                  <a:lnTo>
                    <a:pt x="0" y="292601"/>
                  </a:lnTo>
                  <a:cubicBezTo>
                    <a:pt x="1596" y="300307"/>
                    <a:pt x="6641" y="306841"/>
                    <a:pt x="13680" y="310318"/>
                  </a:cubicBezTo>
                  <a:lnTo>
                    <a:pt x="460953" y="569208"/>
                  </a:lnTo>
                  <a:cubicBezTo>
                    <a:pt x="481758" y="581209"/>
                    <a:pt x="517954" y="579780"/>
                    <a:pt x="542275" y="565778"/>
                  </a:cubicBezTo>
                  <a:lnTo>
                    <a:pt x="979097" y="314033"/>
                  </a:lnTo>
                  <a:cubicBezTo>
                    <a:pt x="989404" y="309413"/>
                    <a:pt x="996786" y="300012"/>
                    <a:pt x="998857" y="288887"/>
                  </a:cubicBezTo>
                  <a:lnTo>
                    <a:pt x="998857" y="288887"/>
                  </a:ln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01" name="Google Shape;601;p17"/>
            <p:cNvSpPr/>
            <p:nvPr/>
          </p:nvSpPr>
          <p:spPr>
            <a:xfrm>
              <a:off x="3922039" y="3231825"/>
              <a:ext cx="998054" cy="577388"/>
            </a:xfrm>
            <a:custGeom>
              <a:avLst/>
              <a:gdLst/>
              <a:ahLst/>
              <a:cxnLst/>
              <a:rect l="l" t="t" r="r" b="b"/>
              <a:pathLst>
                <a:path w="998054" h="577388" extrusionOk="0">
                  <a:moveTo>
                    <a:pt x="461295" y="569183"/>
                  </a:moveTo>
                  <a:lnTo>
                    <a:pt x="14023" y="310674"/>
                  </a:lnTo>
                  <a:cubicBezTo>
                    <a:pt x="-6783" y="298673"/>
                    <a:pt x="-4123" y="277623"/>
                    <a:pt x="19913" y="263716"/>
                  </a:cubicBezTo>
                  <a:lnTo>
                    <a:pt x="455500" y="11589"/>
                  </a:lnTo>
                  <a:cubicBezTo>
                    <a:pt x="479536" y="-2412"/>
                    <a:pt x="515922" y="-3936"/>
                    <a:pt x="536727" y="8160"/>
                  </a:cubicBezTo>
                  <a:lnTo>
                    <a:pt x="984000" y="267050"/>
                  </a:lnTo>
                  <a:cubicBezTo>
                    <a:pt x="1004805" y="279147"/>
                    <a:pt x="1002240" y="300197"/>
                    <a:pt x="978110" y="314103"/>
                  </a:cubicBezTo>
                  <a:lnTo>
                    <a:pt x="542618" y="566230"/>
                  </a:lnTo>
                  <a:cubicBezTo>
                    <a:pt x="518487" y="579756"/>
                    <a:pt x="482101" y="581280"/>
                    <a:pt x="461295" y="569183"/>
                  </a:cubicBez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02" name="Google Shape;602;p17"/>
            <p:cNvSpPr/>
            <p:nvPr/>
          </p:nvSpPr>
          <p:spPr>
            <a:xfrm>
              <a:off x="4231770" y="3400376"/>
              <a:ext cx="378145" cy="218912"/>
            </a:xfrm>
            <a:custGeom>
              <a:avLst/>
              <a:gdLst/>
              <a:ahLst/>
              <a:cxnLst/>
              <a:rect l="l" t="t" r="r" b="b"/>
              <a:pathLst>
                <a:path w="378145" h="218912" extrusionOk="0">
                  <a:moveTo>
                    <a:pt x="377956" y="96880"/>
                  </a:moveTo>
                  <a:lnTo>
                    <a:pt x="377956" y="58780"/>
                  </a:lnTo>
                  <a:lnTo>
                    <a:pt x="323804" y="73067"/>
                  </a:lnTo>
                  <a:lnTo>
                    <a:pt x="203341" y="3058"/>
                  </a:lnTo>
                  <a:cubicBezTo>
                    <a:pt x="193461" y="-1447"/>
                    <a:pt x="182023" y="-952"/>
                    <a:pt x="172560" y="4392"/>
                  </a:cubicBezTo>
                  <a:lnTo>
                    <a:pt x="55422" y="72210"/>
                  </a:lnTo>
                  <a:lnTo>
                    <a:pt x="36" y="57541"/>
                  </a:lnTo>
                  <a:lnTo>
                    <a:pt x="36" y="98594"/>
                  </a:lnTo>
                  <a:lnTo>
                    <a:pt x="36" y="98594"/>
                  </a:lnTo>
                  <a:lnTo>
                    <a:pt x="36" y="108119"/>
                  </a:lnTo>
                  <a:cubicBezTo>
                    <a:pt x="-12" y="108500"/>
                    <a:pt x="-12" y="108881"/>
                    <a:pt x="36" y="109262"/>
                  </a:cubicBezTo>
                  <a:lnTo>
                    <a:pt x="36" y="110215"/>
                  </a:lnTo>
                  <a:lnTo>
                    <a:pt x="36" y="110215"/>
                  </a:lnTo>
                  <a:cubicBezTo>
                    <a:pt x="644" y="113139"/>
                    <a:pt x="2572" y="115606"/>
                    <a:pt x="5261" y="116882"/>
                  </a:cubicBezTo>
                  <a:lnTo>
                    <a:pt x="174840" y="215847"/>
                  </a:lnTo>
                  <a:cubicBezTo>
                    <a:pt x="184721" y="220333"/>
                    <a:pt x="196130" y="219876"/>
                    <a:pt x="205621" y="214608"/>
                  </a:cubicBezTo>
                  <a:lnTo>
                    <a:pt x="370736" y="119358"/>
                  </a:lnTo>
                  <a:cubicBezTo>
                    <a:pt x="374621" y="117606"/>
                    <a:pt x="377395" y="114044"/>
                    <a:pt x="378146" y="109833"/>
                  </a:cubicBezTo>
                  <a:lnTo>
                    <a:pt x="378146" y="109833"/>
                  </a:lnTo>
                  <a:lnTo>
                    <a:pt x="378146" y="97261"/>
                  </a:ln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03" name="Google Shape;603;p17"/>
            <p:cNvSpPr/>
            <p:nvPr/>
          </p:nvSpPr>
          <p:spPr>
            <a:xfrm>
              <a:off x="4231502" y="3348848"/>
              <a:ext cx="378432" cy="218803"/>
            </a:xfrm>
            <a:custGeom>
              <a:avLst/>
              <a:gdLst/>
              <a:ahLst/>
              <a:cxnLst/>
              <a:rect l="l" t="t" r="r" b="b"/>
              <a:pathLst>
                <a:path w="378432" h="218803" extrusionOk="0">
                  <a:moveTo>
                    <a:pt x="175108" y="215844"/>
                  </a:moveTo>
                  <a:lnTo>
                    <a:pt x="5339" y="117451"/>
                  </a:lnTo>
                  <a:cubicBezTo>
                    <a:pt x="-2547" y="112879"/>
                    <a:pt x="-1597" y="104878"/>
                    <a:pt x="7524" y="99639"/>
                  </a:cubicBezTo>
                  <a:lnTo>
                    <a:pt x="172638" y="4389"/>
                  </a:lnTo>
                  <a:cubicBezTo>
                    <a:pt x="182167" y="-992"/>
                    <a:pt x="193691" y="-1449"/>
                    <a:pt x="203609" y="3151"/>
                  </a:cubicBezTo>
                  <a:lnTo>
                    <a:pt x="373094" y="101259"/>
                  </a:lnTo>
                  <a:cubicBezTo>
                    <a:pt x="380979" y="105831"/>
                    <a:pt x="380029" y="113832"/>
                    <a:pt x="370909" y="119166"/>
                  </a:cubicBezTo>
                  <a:lnTo>
                    <a:pt x="205794" y="214416"/>
                  </a:lnTo>
                  <a:cubicBezTo>
                    <a:pt x="196360" y="219712"/>
                    <a:pt x="184988" y="220245"/>
                    <a:pt x="175108" y="215844"/>
                  </a:cubicBez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04" name="Google Shape;604;p17"/>
            <p:cNvSpPr/>
            <p:nvPr/>
          </p:nvSpPr>
          <p:spPr>
            <a:xfrm>
              <a:off x="3409843" y="2513133"/>
              <a:ext cx="2024410" cy="945165"/>
            </a:xfrm>
            <a:custGeom>
              <a:avLst/>
              <a:gdLst/>
              <a:ahLst/>
              <a:cxnLst/>
              <a:rect l="l" t="t" r="r" b="b"/>
              <a:pathLst>
                <a:path w="2024410" h="945165" extrusionOk="0">
                  <a:moveTo>
                    <a:pt x="1010828" y="945166"/>
                  </a:moveTo>
                  <a:lnTo>
                    <a:pt x="0" y="38005"/>
                  </a:lnTo>
                  <a:lnTo>
                    <a:pt x="2024411" y="0"/>
                  </a:lnTo>
                  <a:lnTo>
                    <a:pt x="1010828" y="945166"/>
                  </a:lnTo>
                  <a:close/>
                </a:path>
              </a:pathLst>
            </a:custGeom>
            <a:solidFill>
              <a:srgbClr val="3E7E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05" name="Google Shape;605;p17"/>
            <p:cNvSpPr/>
            <p:nvPr/>
          </p:nvSpPr>
          <p:spPr>
            <a:xfrm>
              <a:off x="2963426" y="65875"/>
              <a:ext cx="2875158" cy="2882646"/>
            </a:xfrm>
            <a:custGeom>
              <a:avLst/>
              <a:gdLst/>
              <a:ahLst/>
              <a:cxnLst/>
              <a:rect l="l" t="t" r="r" b="b"/>
              <a:pathLst>
                <a:path w="2875158" h="2882646" extrusionOk="0">
                  <a:moveTo>
                    <a:pt x="2875159" y="1441323"/>
                  </a:moveTo>
                  <a:cubicBezTo>
                    <a:pt x="2875159" y="2237344"/>
                    <a:pt x="2231533" y="2882646"/>
                    <a:pt x="1437579" y="2882646"/>
                  </a:cubicBezTo>
                  <a:cubicBezTo>
                    <a:pt x="643626" y="2882646"/>
                    <a:pt x="0" y="2237344"/>
                    <a:pt x="0" y="1441323"/>
                  </a:cubicBezTo>
                  <a:cubicBezTo>
                    <a:pt x="0" y="645302"/>
                    <a:pt x="643626" y="0"/>
                    <a:pt x="1437579" y="0"/>
                  </a:cubicBezTo>
                  <a:cubicBezTo>
                    <a:pt x="2231532" y="0"/>
                    <a:pt x="2875159" y="645302"/>
                    <a:pt x="2875159" y="1441323"/>
                  </a:cubicBez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06" name="Google Shape;606;p17"/>
            <p:cNvSpPr/>
            <p:nvPr/>
          </p:nvSpPr>
          <p:spPr>
            <a:xfrm>
              <a:off x="2986102" y="165506"/>
              <a:ext cx="2752826" cy="2463451"/>
            </a:xfrm>
            <a:custGeom>
              <a:avLst/>
              <a:gdLst/>
              <a:ahLst/>
              <a:cxnLst/>
              <a:rect l="l" t="t" r="r" b="b"/>
              <a:pathLst>
                <a:path w="2752826" h="2463451" extrusionOk="0">
                  <a:moveTo>
                    <a:pt x="1036794" y="484346"/>
                  </a:moveTo>
                  <a:lnTo>
                    <a:pt x="1041639" y="467297"/>
                  </a:lnTo>
                  <a:lnTo>
                    <a:pt x="1041639" y="430340"/>
                  </a:lnTo>
                  <a:cubicBezTo>
                    <a:pt x="1034789" y="431164"/>
                    <a:pt x="1027873" y="431164"/>
                    <a:pt x="1021023" y="430340"/>
                  </a:cubicBezTo>
                  <a:cubicBezTo>
                    <a:pt x="1017413" y="428720"/>
                    <a:pt x="1019883" y="418624"/>
                    <a:pt x="1019883" y="418624"/>
                  </a:cubicBezTo>
                  <a:lnTo>
                    <a:pt x="1036794" y="404051"/>
                  </a:lnTo>
                  <a:lnTo>
                    <a:pt x="1002878" y="411290"/>
                  </a:lnTo>
                  <a:lnTo>
                    <a:pt x="990717" y="430340"/>
                  </a:lnTo>
                  <a:lnTo>
                    <a:pt x="952716" y="453866"/>
                  </a:lnTo>
                  <a:lnTo>
                    <a:pt x="969722" y="463391"/>
                  </a:lnTo>
                  <a:lnTo>
                    <a:pt x="980647" y="470630"/>
                  </a:lnTo>
                  <a:lnTo>
                    <a:pt x="996988" y="473107"/>
                  </a:lnTo>
                  <a:lnTo>
                    <a:pt x="996988" y="462344"/>
                  </a:lnTo>
                  <a:cubicBezTo>
                    <a:pt x="996988" y="462344"/>
                    <a:pt x="1015988" y="457486"/>
                    <a:pt x="1020643" y="464725"/>
                  </a:cubicBezTo>
                  <a:lnTo>
                    <a:pt x="1018268" y="478155"/>
                  </a:lnTo>
                  <a:lnTo>
                    <a:pt x="1036794" y="484346"/>
                  </a:lnTo>
                  <a:close/>
                  <a:moveTo>
                    <a:pt x="616692" y="1010603"/>
                  </a:moveTo>
                  <a:cubicBezTo>
                    <a:pt x="606783" y="1006135"/>
                    <a:pt x="595440" y="1006135"/>
                    <a:pt x="585531" y="1010603"/>
                  </a:cubicBezTo>
                  <a:cubicBezTo>
                    <a:pt x="585702" y="1024414"/>
                    <a:pt x="574967" y="1035891"/>
                    <a:pt x="561211" y="1036606"/>
                  </a:cubicBezTo>
                  <a:lnTo>
                    <a:pt x="588951" y="1052132"/>
                  </a:lnTo>
                  <a:lnTo>
                    <a:pt x="616692" y="1041749"/>
                  </a:lnTo>
                  <a:lnTo>
                    <a:pt x="652983" y="1029653"/>
                  </a:lnTo>
                  <a:lnTo>
                    <a:pt x="684049" y="1052132"/>
                  </a:lnTo>
                  <a:cubicBezTo>
                    <a:pt x="707420" y="1023557"/>
                    <a:pt x="684049" y="1007078"/>
                    <a:pt x="684049" y="1007078"/>
                  </a:cubicBezTo>
                  <a:lnTo>
                    <a:pt x="616692" y="1010603"/>
                  </a:lnTo>
                  <a:close/>
                  <a:moveTo>
                    <a:pt x="1206658" y="1540478"/>
                  </a:moveTo>
                  <a:lnTo>
                    <a:pt x="1179773" y="1534763"/>
                  </a:lnTo>
                  <a:lnTo>
                    <a:pt x="1133031" y="1504950"/>
                  </a:lnTo>
                  <a:lnTo>
                    <a:pt x="1091990" y="1504950"/>
                  </a:lnTo>
                  <a:lnTo>
                    <a:pt x="1056554" y="1486567"/>
                  </a:lnTo>
                  <a:lnTo>
                    <a:pt x="1042399" y="1486567"/>
                  </a:lnTo>
                  <a:cubicBezTo>
                    <a:pt x="1042399" y="1486567"/>
                    <a:pt x="1045249" y="1466660"/>
                    <a:pt x="1040974" y="1465231"/>
                  </a:cubicBezTo>
                  <a:cubicBezTo>
                    <a:pt x="1036699" y="1463802"/>
                    <a:pt x="1005633" y="1445324"/>
                    <a:pt x="1005633" y="1445324"/>
                  </a:cubicBezTo>
                  <a:lnTo>
                    <a:pt x="981502" y="1453896"/>
                  </a:lnTo>
                  <a:lnTo>
                    <a:pt x="981502" y="1436846"/>
                  </a:lnTo>
                  <a:lnTo>
                    <a:pt x="964497" y="1429703"/>
                  </a:lnTo>
                  <a:lnTo>
                    <a:pt x="950341" y="1429703"/>
                  </a:lnTo>
                  <a:lnTo>
                    <a:pt x="951766" y="1415510"/>
                  </a:lnTo>
                  <a:cubicBezTo>
                    <a:pt x="951766" y="1415510"/>
                    <a:pt x="964497" y="1390269"/>
                    <a:pt x="957467" y="1385888"/>
                  </a:cubicBezTo>
                  <a:cubicBezTo>
                    <a:pt x="950436" y="1381506"/>
                    <a:pt x="924881" y="1324642"/>
                    <a:pt x="924881" y="1324642"/>
                  </a:cubicBezTo>
                  <a:lnTo>
                    <a:pt x="886880" y="1303306"/>
                  </a:lnTo>
                  <a:lnTo>
                    <a:pt x="845838" y="1303306"/>
                  </a:lnTo>
                  <a:lnTo>
                    <a:pt x="810403" y="1269302"/>
                  </a:lnTo>
                  <a:lnTo>
                    <a:pt x="775062" y="1240727"/>
                  </a:lnTo>
                  <a:lnTo>
                    <a:pt x="755206" y="1201007"/>
                  </a:lnTo>
                  <a:lnTo>
                    <a:pt x="733925" y="1186815"/>
                  </a:lnTo>
                  <a:cubicBezTo>
                    <a:pt x="733925" y="1186815"/>
                    <a:pt x="709890" y="1202436"/>
                    <a:pt x="704190" y="1201007"/>
                  </a:cubicBezTo>
                  <a:cubicBezTo>
                    <a:pt x="698489" y="1199579"/>
                    <a:pt x="663149" y="1186815"/>
                    <a:pt x="663149" y="1186815"/>
                  </a:cubicBezTo>
                  <a:lnTo>
                    <a:pt x="633413" y="1178338"/>
                  </a:lnTo>
                  <a:lnTo>
                    <a:pt x="596267" y="1195769"/>
                  </a:lnTo>
                  <a:lnTo>
                    <a:pt x="596267" y="1233869"/>
                  </a:lnTo>
                  <a:lnTo>
                    <a:pt x="582111" y="1224344"/>
                  </a:lnTo>
                  <a:lnTo>
                    <a:pt x="582111" y="1210056"/>
                  </a:lnTo>
                  <a:lnTo>
                    <a:pt x="594842" y="1185958"/>
                  </a:lnTo>
                  <a:lnTo>
                    <a:pt x="600542" y="1168908"/>
                  </a:lnTo>
                  <a:lnTo>
                    <a:pt x="587812" y="1163288"/>
                  </a:lnTo>
                  <a:lnTo>
                    <a:pt x="570806" y="1183100"/>
                  </a:lnTo>
                  <a:lnTo>
                    <a:pt x="528340" y="1195769"/>
                  </a:lnTo>
                  <a:lnTo>
                    <a:pt x="519790" y="1214247"/>
                  </a:lnTo>
                  <a:lnTo>
                    <a:pt x="499934" y="1232726"/>
                  </a:lnTo>
                  <a:lnTo>
                    <a:pt x="494329" y="1248347"/>
                  </a:lnTo>
                  <a:lnTo>
                    <a:pt x="463168" y="1222820"/>
                  </a:lnTo>
                  <a:cubicBezTo>
                    <a:pt x="452661" y="1228335"/>
                    <a:pt x="441773" y="1233078"/>
                    <a:pt x="430582" y="1237012"/>
                  </a:cubicBezTo>
                  <a:cubicBezTo>
                    <a:pt x="419096" y="1230897"/>
                    <a:pt x="408190" y="1223762"/>
                    <a:pt x="397996" y="1215676"/>
                  </a:cubicBezTo>
                  <a:lnTo>
                    <a:pt x="382416" y="1185863"/>
                  </a:lnTo>
                  <a:lnTo>
                    <a:pt x="390966" y="1146143"/>
                  </a:lnTo>
                  <a:lnTo>
                    <a:pt x="397996" y="1104900"/>
                  </a:lnTo>
                  <a:lnTo>
                    <a:pt x="371111" y="1087850"/>
                  </a:lnTo>
                  <a:lnTo>
                    <a:pt x="334250" y="1087850"/>
                  </a:lnTo>
                  <a:lnTo>
                    <a:pt x="305749" y="1079373"/>
                  </a:lnTo>
                  <a:lnTo>
                    <a:pt x="319049" y="1058037"/>
                  </a:lnTo>
                  <a:lnTo>
                    <a:pt x="334629" y="1026795"/>
                  </a:lnTo>
                  <a:lnTo>
                    <a:pt x="348785" y="1004126"/>
                  </a:lnTo>
                  <a:cubicBezTo>
                    <a:pt x="348785" y="1004126"/>
                    <a:pt x="352775" y="993743"/>
                    <a:pt x="357335" y="991362"/>
                  </a:cubicBezTo>
                  <a:cubicBezTo>
                    <a:pt x="375386" y="981837"/>
                    <a:pt x="357335" y="972884"/>
                    <a:pt x="357335" y="972884"/>
                  </a:cubicBezTo>
                  <a:cubicBezTo>
                    <a:pt x="357335" y="972884"/>
                    <a:pt x="319334" y="970026"/>
                    <a:pt x="313444" y="972884"/>
                  </a:cubicBezTo>
                  <a:cubicBezTo>
                    <a:pt x="307554" y="975741"/>
                    <a:pt x="292163" y="984218"/>
                    <a:pt x="292163" y="984218"/>
                  </a:cubicBezTo>
                  <a:lnTo>
                    <a:pt x="292163" y="1016889"/>
                  </a:lnTo>
                  <a:lnTo>
                    <a:pt x="263663" y="1029653"/>
                  </a:lnTo>
                  <a:lnTo>
                    <a:pt x="219771" y="1039178"/>
                  </a:lnTo>
                  <a:lnTo>
                    <a:pt x="190036" y="1009269"/>
                  </a:lnTo>
                  <a:cubicBezTo>
                    <a:pt x="185760" y="1005078"/>
                    <a:pt x="175880" y="958215"/>
                    <a:pt x="175880" y="958215"/>
                  </a:cubicBezTo>
                  <a:lnTo>
                    <a:pt x="194216" y="941165"/>
                  </a:lnTo>
                  <a:lnTo>
                    <a:pt x="202766" y="926973"/>
                  </a:lnTo>
                  <a:lnTo>
                    <a:pt x="204191" y="892874"/>
                  </a:lnTo>
                  <a:lnTo>
                    <a:pt x="222526" y="877253"/>
                  </a:lnTo>
                  <a:lnTo>
                    <a:pt x="229652" y="858774"/>
                  </a:lnTo>
                  <a:lnTo>
                    <a:pt x="250742" y="843344"/>
                  </a:lnTo>
                  <a:lnTo>
                    <a:pt x="270978" y="824770"/>
                  </a:lnTo>
                  <a:lnTo>
                    <a:pt x="289408" y="819150"/>
                  </a:lnTo>
                  <a:lnTo>
                    <a:pt x="314869" y="824770"/>
                  </a:lnTo>
                  <a:cubicBezTo>
                    <a:pt x="316294" y="815245"/>
                    <a:pt x="363035" y="819150"/>
                    <a:pt x="363035" y="819150"/>
                  </a:cubicBezTo>
                  <a:lnTo>
                    <a:pt x="381466" y="818198"/>
                  </a:lnTo>
                  <a:lnTo>
                    <a:pt x="380041" y="807815"/>
                  </a:lnTo>
                  <a:cubicBezTo>
                    <a:pt x="388591" y="800671"/>
                    <a:pt x="416902" y="807815"/>
                    <a:pt x="416902" y="807815"/>
                  </a:cubicBezTo>
                  <a:lnTo>
                    <a:pt x="454903" y="804577"/>
                  </a:lnTo>
                  <a:cubicBezTo>
                    <a:pt x="463263" y="806387"/>
                    <a:pt x="470293" y="823627"/>
                    <a:pt x="470293" y="823627"/>
                  </a:cubicBezTo>
                  <a:lnTo>
                    <a:pt x="453288" y="839248"/>
                  </a:lnTo>
                  <a:lnTo>
                    <a:pt x="464688" y="873252"/>
                  </a:lnTo>
                  <a:lnTo>
                    <a:pt x="475993" y="888873"/>
                  </a:lnTo>
                  <a:lnTo>
                    <a:pt x="471718" y="904494"/>
                  </a:lnTo>
                  <a:lnTo>
                    <a:pt x="498984" y="900494"/>
                  </a:lnTo>
                  <a:cubicBezTo>
                    <a:pt x="499427" y="891477"/>
                    <a:pt x="499871" y="882460"/>
                    <a:pt x="500314" y="873443"/>
                  </a:cubicBezTo>
                  <a:lnTo>
                    <a:pt x="501739" y="840772"/>
                  </a:lnTo>
                  <a:lnTo>
                    <a:pt x="497559" y="804958"/>
                  </a:lnTo>
                  <a:lnTo>
                    <a:pt x="523020" y="749903"/>
                  </a:lnTo>
                  <a:lnTo>
                    <a:pt x="626383" y="683228"/>
                  </a:lnTo>
                  <a:cubicBezTo>
                    <a:pt x="625908" y="675164"/>
                    <a:pt x="625432" y="667099"/>
                    <a:pt x="624957" y="659035"/>
                  </a:cubicBezTo>
                  <a:lnTo>
                    <a:pt x="631988" y="624269"/>
                  </a:lnTo>
                  <a:lnTo>
                    <a:pt x="650418" y="630650"/>
                  </a:lnTo>
                  <a:lnTo>
                    <a:pt x="683004" y="591884"/>
                  </a:lnTo>
                  <a:lnTo>
                    <a:pt x="725470" y="577787"/>
                  </a:lnTo>
                  <a:lnTo>
                    <a:pt x="750931" y="560451"/>
                  </a:lnTo>
                  <a:lnTo>
                    <a:pt x="763661" y="534829"/>
                  </a:lnTo>
                  <a:lnTo>
                    <a:pt x="810403" y="520637"/>
                  </a:lnTo>
                  <a:lnTo>
                    <a:pt x="857144" y="496538"/>
                  </a:lnTo>
                  <a:lnTo>
                    <a:pt x="835673" y="519494"/>
                  </a:lnTo>
                  <a:lnTo>
                    <a:pt x="832823" y="539401"/>
                  </a:lnTo>
                  <a:lnTo>
                    <a:pt x="858284" y="533686"/>
                  </a:lnTo>
                  <a:lnTo>
                    <a:pt x="880990" y="520922"/>
                  </a:lnTo>
                  <a:lnTo>
                    <a:pt x="900750" y="515302"/>
                  </a:lnTo>
                  <a:lnTo>
                    <a:pt x="919180" y="509588"/>
                  </a:lnTo>
                  <a:lnTo>
                    <a:pt x="924881" y="496824"/>
                  </a:lnTo>
                  <a:lnTo>
                    <a:pt x="912150" y="496824"/>
                  </a:lnTo>
                  <a:lnTo>
                    <a:pt x="892295" y="489680"/>
                  </a:lnTo>
                  <a:lnTo>
                    <a:pt x="863794" y="468440"/>
                  </a:lnTo>
                  <a:cubicBezTo>
                    <a:pt x="863196" y="463742"/>
                    <a:pt x="864734" y="459023"/>
                    <a:pt x="867974" y="455581"/>
                  </a:cubicBezTo>
                  <a:lnTo>
                    <a:pt x="880799" y="444056"/>
                  </a:lnTo>
                  <a:cubicBezTo>
                    <a:pt x="880799" y="444056"/>
                    <a:pt x="886405" y="437198"/>
                    <a:pt x="882224" y="437198"/>
                  </a:cubicBezTo>
                  <a:cubicBezTo>
                    <a:pt x="878044" y="437198"/>
                    <a:pt x="846789" y="430340"/>
                    <a:pt x="846789" y="430340"/>
                  </a:cubicBezTo>
                  <a:lnTo>
                    <a:pt x="812778" y="444056"/>
                  </a:lnTo>
                  <a:lnTo>
                    <a:pt x="793492" y="444056"/>
                  </a:lnTo>
                  <a:lnTo>
                    <a:pt x="817623" y="423005"/>
                  </a:lnTo>
                  <a:lnTo>
                    <a:pt x="844508" y="423005"/>
                  </a:lnTo>
                  <a:lnTo>
                    <a:pt x="874244" y="415862"/>
                  </a:lnTo>
                  <a:lnTo>
                    <a:pt x="935996" y="415862"/>
                  </a:lnTo>
                  <a:lnTo>
                    <a:pt x="970007" y="408718"/>
                  </a:lnTo>
                  <a:lnTo>
                    <a:pt x="994233" y="395669"/>
                  </a:lnTo>
                  <a:lnTo>
                    <a:pt x="1023968" y="392621"/>
                  </a:lnTo>
                  <a:lnTo>
                    <a:pt x="1032519" y="360712"/>
                  </a:lnTo>
                  <a:lnTo>
                    <a:pt x="1012663" y="343662"/>
                  </a:lnTo>
                  <a:lnTo>
                    <a:pt x="984162" y="328898"/>
                  </a:lnTo>
                  <a:lnTo>
                    <a:pt x="978462" y="295370"/>
                  </a:lnTo>
                  <a:lnTo>
                    <a:pt x="962882" y="261271"/>
                  </a:lnTo>
                  <a:lnTo>
                    <a:pt x="948726" y="261271"/>
                  </a:lnTo>
                  <a:lnTo>
                    <a:pt x="947301" y="279749"/>
                  </a:lnTo>
                  <a:lnTo>
                    <a:pt x="924691" y="279749"/>
                  </a:lnTo>
                  <a:lnTo>
                    <a:pt x="918991" y="291084"/>
                  </a:lnTo>
                  <a:lnTo>
                    <a:pt x="910535" y="296799"/>
                  </a:lnTo>
                  <a:lnTo>
                    <a:pt x="896380" y="299656"/>
                  </a:lnTo>
                  <a:lnTo>
                    <a:pt x="883555" y="286798"/>
                  </a:lnTo>
                  <a:lnTo>
                    <a:pt x="900560" y="268415"/>
                  </a:lnTo>
                  <a:lnTo>
                    <a:pt x="880799" y="249936"/>
                  </a:lnTo>
                  <a:lnTo>
                    <a:pt x="856669" y="237173"/>
                  </a:lnTo>
                  <a:lnTo>
                    <a:pt x="831493" y="237173"/>
                  </a:lnTo>
                  <a:lnTo>
                    <a:pt x="813063" y="242792"/>
                  </a:lnTo>
                  <a:lnTo>
                    <a:pt x="787602" y="272606"/>
                  </a:lnTo>
                  <a:lnTo>
                    <a:pt x="767746" y="289655"/>
                  </a:lnTo>
                  <a:lnTo>
                    <a:pt x="773447" y="305276"/>
                  </a:lnTo>
                  <a:lnTo>
                    <a:pt x="766226" y="328994"/>
                  </a:lnTo>
                  <a:lnTo>
                    <a:pt x="770501" y="338519"/>
                  </a:lnTo>
                  <a:lnTo>
                    <a:pt x="746371" y="347091"/>
                  </a:lnTo>
                  <a:lnTo>
                    <a:pt x="719485" y="352711"/>
                  </a:lnTo>
                  <a:lnTo>
                    <a:pt x="708180" y="349853"/>
                  </a:lnTo>
                  <a:lnTo>
                    <a:pt x="699629" y="361283"/>
                  </a:lnTo>
                  <a:lnTo>
                    <a:pt x="715210" y="393192"/>
                  </a:lnTo>
                  <a:lnTo>
                    <a:pt x="699629" y="403860"/>
                  </a:lnTo>
                  <a:lnTo>
                    <a:pt x="678444" y="403860"/>
                  </a:lnTo>
                  <a:lnTo>
                    <a:pt x="660488" y="380714"/>
                  </a:lnTo>
                  <a:lnTo>
                    <a:pt x="656213" y="367570"/>
                  </a:lnTo>
                  <a:lnTo>
                    <a:pt x="668944" y="360521"/>
                  </a:lnTo>
                  <a:lnTo>
                    <a:pt x="659443" y="343472"/>
                  </a:lnTo>
                  <a:lnTo>
                    <a:pt x="629708" y="342043"/>
                  </a:lnTo>
                  <a:lnTo>
                    <a:pt x="590091" y="317373"/>
                  </a:lnTo>
                  <a:lnTo>
                    <a:pt x="571661" y="317373"/>
                  </a:lnTo>
                  <a:lnTo>
                    <a:pt x="567386" y="302228"/>
                  </a:lnTo>
                  <a:lnTo>
                    <a:pt x="554656" y="296609"/>
                  </a:lnTo>
                  <a:lnTo>
                    <a:pt x="573086" y="275273"/>
                  </a:lnTo>
                  <a:lnTo>
                    <a:pt x="599972" y="259652"/>
                  </a:lnTo>
                  <a:lnTo>
                    <a:pt x="646713" y="242602"/>
                  </a:lnTo>
                  <a:lnTo>
                    <a:pt x="663718" y="236982"/>
                  </a:lnTo>
                  <a:lnTo>
                    <a:pt x="700485" y="228409"/>
                  </a:lnTo>
                  <a:lnTo>
                    <a:pt x="725185" y="214694"/>
                  </a:lnTo>
                  <a:lnTo>
                    <a:pt x="747796" y="194786"/>
                  </a:lnTo>
                  <a:lnTo>
                    <a:pt x="777532" y="194786"/>
                  </a:lnTo>
                  <a:lnTo>
                    <a:pt x="812968" y="185833"/>
                  </a:lnTo>
                  <a:lnTo>
                    <a:pt x="835673" y="185833"/>
                  </a:lnTo>
                  <a:lnTo>
                    <a:pt x="845174" y="159353"/>
                  </a:lnTo>
                  <a:lnTo>
                    <a:pt x="799857" y="159353"/>
                  </a:lnTo>
                  <a:lnTo>
                    <a:pt x="782852" y="172403"/>
                  </a:lnTo>
                  <a:lnTo>
                    <a:pt x="753116" y="172403"/>
                  </a:lnTo>
                  <a:cubicBezTo>
                    <a:pt x="746798" y="166154"/>
                    <a:pt x="738980" y="161657"/>
                    <a:pt x="730410" y="159353"/>
                  </a:cubicBezTo>
                  <a:lnTo>
                    <a:pt x="730410" y="148876"/>
                  </a:lnTo>
                  <a:lnTo>
                    <a:pt x="745991" y="134684"/>
                  </a:lnTo>
                  <a:lnTo>
                    <a:pt x="766226" y="119444"/>
                  </a:lnTo>
                  <a:cubicBezTo>
                    <a:pt x="773304" y="110380"/>
                    <a:pt x="779023" y="100338"/>
                    <a:pt x="783232" y="89630"/>
                  </a:cubicBezTo>
                  <a:lnTo>
                    <a:pt x="824273" y="103823"/>
                  </a:lnTo>
                  <a:lnTo>
                    <a:pt x="855339" y="102203"/>
                  </a:lnTo>
                  <a:lnTo>
                    <a:pt x="876714" y="100965"/>
                  </a:lnTo>
                  <a:lnTo>
                    <a:pt x="903600" y="102394"/>
                  </a:lnTo>
                  <a:lnTo>
                    <a:pt x="919180" y="108109"/>
                  </a:lnTo>
                  <a:cubicBezTo>
                    <a:pt x="914905" y="119444"/>
                    <a:pt x="897995" y="110966"/>
                    <a:pt x="897995" y="110966"/>
                  </a:cubicBezTo>
                  <a:lnTo>
                    <a:pt x="846979" y="116586"/>
                  </a:lnTo>
                  <a:lnTo>
                    <a:pt x="824273" y="128969"/>
                  </a:lnTo>
                  <a:lnTo>
                    <a:pt x="831398" y="113348"/>
                  </a:lnTo>
                  <a:lnTo>
                    <a:pt x="807267" y="114776"/>
                  </a:lnTo>
                  <a:lnTo>
                    <a:pt x="778767" y="133160"/>
                  </a:lnTo>
                  <a:lnTo>
                    <a:pt x="798622" y="143161"/>
                  </a:lnTo>
                  <a:lnTo>
                    <a:pt x="845364" y="143161"/>
                  </a:lnTo>
                  <a:lnTo>
                    <a:pt x="870824" y="152686"/>
                  </a:lnTo>
                  <a:lnTo>
                    <a:pt x="892105" y="144209"/>
                  </a:lnTo>
                  <a:lnTo>
                    <a:pt x="914715" y="152686"/>
                  </a:lnTo>
                  <a:lnTo>
                    <a:pt x="941696" y="161258"/>
                  </a:lnTo>
                  <a:lnTo>
                    <a:pt x="909110" y="171450"/>
                  </a:lnTo>
                  <a:lnTo>
                    <a:pt x="880609" y="184880"/>
                  </a:lnTo>
                  <a:lnTo>
                    <a:pt x="852109" y="191072"/>
                  </a:lnTo>
                  <a:lnTo>
                    <a:pt x="829498" y="199549"/>
                  </a:lnTo>
                  <a:lnTo>
                    <a:pt x="838998" y="219456"/>
                  </a:lnTo>
                  <a:lnTo>
                    <a:pt x="898470" y="218027"/>
                  </a:lnTo>
                  <a:lnTo>
                    <a:pt x="935996" y="241173"/>
                  </a:lnTo>
                  <a:lnTo>
                    <a:pt x="967157" y="241173"/>
                  </a:lnTo>
                  <a:lnTo>
                    <a:pt x="968582" y="228409"/>
                  </a:lnTo>
                  <a:lnTo>
                    <a:pt x="975612" y="215646"/>
                  </a:lnTo>
                  <a:lnTo>
                    <a:pt x="989862" y="212789"/>
                  </a:lnTo>
                  <a:lnTo>
                    <a:pt x="978462" y="197168"/>
                  </a:lnTo>
                  <a:lnTo>
                    <a:pt x="974282" y="185357"/>
                  </a:lnTo>
                  <a:lnTo>
                    <a:pt x="991192" y="185357"/>
                  </a:lnTo>
                  <a:lnTo>
                    <a:pt x="1005443" y="195739"/>
                  </a:lnTo>
                  <a:cubicBezTo>
                    <a:pt x="1016748" y="204311"/>
                    <a:pt x="1040784" y="185357"/>
                    <a:pt x="1040784" y="185357"/>
                  </a:cubicBezTo>
                  <a:lnTo>
                    <a:pt x="1076220" y="171926"/>
                  </a:lnTo>
                  <a:lnTo>
                    <a:pt x="1032329" y="158877"/>
                  </a:lnTo>
                  <a:lnTo>
                    <a:pt x="1018173" y="144685"/>
                  </a:lnTo>
                  <a:cubicBezTo>
                    <a:pt x="1022353" y="136112"/>
                    <a:pt x="971432" y="123349"/>
                    <a:pt x="971432" y="123349"/>
                  </a:cubicBezTo>
                  <a:lnTo>
                    <a:pt x="931721" y="99250"/>
                  </a:lnTo>
                  <a:lnTo>
                    <a:pt x="922221" y="89249"/>
                  </a:lnTo>
                  <a:lnTo>
                    <a:pt x="888495" y="89249"/>
                  </a:lnTo>
                  <a:lnTo>
                    <a:pt x="915380" y="77914"/>
                  </a:lnTo>
                  <a:lnTo>
                    <a:pt x="981882" y="84963"/>
                  </a:lnTo>
                  <a:lnTo>
                    <a:pt x="1015893" y="77914"/>
                  </a:lnTo>
                  <a:lnTo>
                    <a:pt x="1093795" y="58007"/>
                  </a:lnTo>
                  <a:lnTo>
                    <a:pt x="1146142" y="45244"/>
                  </a:lnTo>
                  <a:lnTo>
                    <a:pt x="1184143" y="31052"/>
                  </a:lnTo>
                  <a:lnTo>
                    <a:pt x="1140157" y="24194"/>
                  </a:lnTo>
                  <a:cubicBezTo>
                    <a:pt x="1140157" y="24194"/>
                    <a:pt x="1108996" y="32766"/>
                    <a:pt x="1104721" y="32766"/>
                  </a:cubicBezTo>
                  <a:cubicBezTo>
                    <a:pt x="1100445" y="32766"/>
                    <a:pt x="1063680" y="35623"/>
                    <a:pt x="1059404" y="35623"/>
                  </a:cubicBezTo>
                  <a:lnTo>
                    <a:pt x="960222" y="35623"/>
                  </a:lnTo>
                  <a:lnTo>
                    <a:pt x="929156" y="42672"/>
                  </a:lnTo>
                  <a:lnTo>
                    <a:pt x="957657" y="49816"/>
                  </a:lnTo>
                  <a:lnTo>
                    <a:pt x="940651" y="59341"/>
                  </a:lnTo>
                  <a:lnTo>
                    <a:pt x="910915" y="59341"/>
                  </a:lnTo>
                  <a:lnTo>
                    <a:pt x="893910" y="65056"/>
                  </a:lnTo>
                  <a:lnTo>
                    <a:pt x="916520" y="48006"/>
                  </a:lnTo>
                  <a:lnTo>
                    <a:pt x="892485" y="42291"/>
                  </a:lnTo>
                  <a:lnTo>
                    <a:pt x="862749" y="49435"/>
                  </a:lnTo>
                  <a:lnTo>
                    <a:pt x="825888" y="70675"/>
                  </a:lnTo>
                  <a:lnTo>
                    <a:pt x="842893" y="76390"/>
                  </a:lnTo>
                  <a:lnTo>
                    <a:pt x="867024" y="66865"/>
                  </a:lnTo>
                  <a:lnTo>
                    <a:pt x="886785" y="71057"/>
                  </a:lnTo>
                  <a:lnTo>
                    <a:pt x="865599" y="76772"/>
                  </a:lnTo>
                  <a:lnTo>
                    <a:pt x="857049" y="88106"/>
                  </a:lnTo>
                  <a:lnTo>
                    <a:pt x="871204" y="92393"/>
                  </a:lnTo>
                  <a:lnTo>
                    <a:pt x="833203" y="95250"/>
                  </a:lnTo>
                  <a:lnTo>
                    <a:pt x="766701" y="83915"/>
                  </a:lnTo>
                  <a:lnTo>
                    <a:pt x="739816" y="116491"/>
                  </a:lnTo>
                  <a:lnTo>
                    <a:pt x="685949" y="154591"/>
                  </a:lnTo>
                  <a:lnTo>
                    <a:pt x="700105" y="165925"/>
                  </a:lnTo>
                  <a:lnTo>
                    <a:pt x="690604" y="171926"/>
                  </a:lnTo>
                  <a:lnTo>
                    <a:pt x="677874" y="178689"/>
                  </a:lnTo>
                  <a:lnTo>
                    <a:pt x="641013" y="171926"/>
                  </a:lnTo>
                  <a:lnTo>
                    <a:pt x="590091" y="185357"/>
                  </a:lnTo>
                  <a:lnTo>
                    <a:pt x="477559" y="240252"/>
                  </a:lnTo>
                  <a:cubicBezTo>
                    <a:pt x="181848" y="530352"/>
                    <a:pt x="102036" y="696627"/>
                    <a:pt x="0" y="1091502"/>
                  </a:cubicBezTo>
                  <a:lnTo>
                    <a:pt x="114699" y="1064800"/>
                  </a:lnTo>
                  <a:lnTo>
                    <a:pt x="134554" y="1086041"/>
                  </a:lnTo>
                  <a:lnTo>
                    <a:pt x="168565" y="1091756"/>
                  </a:lnTo>
                  <a:lnTo>
                    <a:pt x="191271" y="1105948"/>
                  </a:lnTo>
                  <a:lnTo>
                    <a:pt x="215306" y="1096423"/>
                  </a:lnTo>
                  <a:lnTo>
                    <a:pt x="235162" y="1116330"/>
                  </a:lnTo>
                  <a:lnTo>
                    <a:pt x="279053" y="1140428"/>
                  </a:lnTo>
                  <a:lnTo>
                    <a:pt x="321519" y="1146143"/>
                  </a:lnTo>
                  <a:lnTo>
                    <a:pt x="334250" y="1188720"/>
                  </a:lnTo>
                  <a:cubicBezTo>
                    <a:pt x="334250" y="1188720"/>
                    <a:pt x="363985" y="1215676"/>
                    <a:pt x="362750" y="1221391"/>
                  </a:cubicBezTo>
                  <a:cubicBezTo>
                    <a:pt x="361515" y="1227106"/>
                    <a:pt x="372251" y="1252633"/>
                    <a:pt x="378331" y="1252633"/>
                  </a:cubicBezTo>
                  <a:cubicBezTo>
                    <a:pt x="392505" y="1257710"/>
                    <a:pt x="406252" y="1263891"/>
                    <a:pt x="419467" y="1271111"/>
                  </a:cubicBezTo>
                  <a:lnTo>
                    <a:pt x="443503" y="1273874"/>
                  </a:lnTo>
                  <a:lnTo>
                    <a:pt x="453003" y="1252633"/>
                  </a:lnTo>
                  <a:lnTo>
                    <a:pt x="474283" y="1252633"/>
                  </a:lnTo>
                  <a:lnTo>
                    <a:pt x="474283" y="1273874"/>
                  </a:lnTo>
                  <a:lnTo>
                    <a:pt x="482834" y="1285304"/>
                  </a:lnTo>
                  <a:lnTo>
                    <a:pt x="485589" y="1317879"/>
                  </a:lnTo>
                  <a:lnTo>
                    <a:pt x="494139" y="1342073"/>
                  </a:lnTo>
                  <a:lnTo>
                    <a:pt x="479983" y="1357694"/>
                  </a:lnTo>
                  <a:lnTo>
                    <a:pt x="457278" y="1386269"/>
                  </a:lnTo>
                  <a:lnTo>
                    <a:pt x="428777" y="1425797"/>
                  </a:lnTo>
                  <a:lnTo>
                    <a:pt x="431627" y="1463897"/>
                  </a:lnTo>
                  <a:lnTo>
                    <a:pt x="424502" y="1489424"/>
                  </a:lnTo>
                  <a:lnTo>
                    <a:pt x="445782" y="1496568"/>
                  </a:lnTo>
                  <a:lnTo>
                    <a:pt x="427352" y="1522095"/>
                  </a:lnTo>
                  <a:cubicBezTo>
                    <a:pt x="431114" y="1532801"/>
                    <a:pt x="434287" y="1543707"/>
                    <a:pt x="436852" y="1554766"/>
                  </a:cubicBezTo>
                  <a:cubicBezTo>
                    <a:pt x="441251" y="1566948"/>
                    <a:pt x="446457" y="1578816"/>
                    <a:pt x="452433" y="1590294"/>
                  </a:cubicBezTo>
                  <a:lnTo>
                    <a:pt x="472288" y="1607344"/>
                  </a:lnTo>
                  <a:lnTo>
                    <a:pt x="480838" y="1635919"/>
                  </a:lnTo>
                  <a:lnTo>
                    <a:pt x="529005" y="1735265"/>
                  </a:lnTo>
                  <a:lnTo>
                    <a:pt x="562921" y="1763840"/>
                  </a:lnTo>
                  <a:lnTo>
                    <a:pt x="612512" y="1789367"/>
                  </a:lnTo>
                  <a:cubicBezTo>
                    <a:pt x="612512" y="1789367"/>
                    <a:pt x="643673" y="1823466"/>
                    <a:pt x="645098" y="1827467"/>
                  </a:cubicBezTo>
                  <a:cubicBezTo>
                    <a:pt x="646523" y="1831467"/>
                    <a:pt x="662103" y="1894142"/>
                    <a:pt x="662103" y="1894142"/>
                  </a:cubicBezTo>
                  <a:cubicBezTo>
                    <a:pt x="661882" y="1905826"/>
                    <a:pt x="661660" y="1917510"/>
                    <a:pt x="661439" y="1929194"/>
                  </a:cubicBezTo>
                  <a:lnTo>
                    <a:pt x="670939" y="1966055"/>
                  </a:lnTo>
                  <a:lnTo>
                    <a:pt x="673789" y="2007299"/>
                  </a:lnTo>
                  <a:lnTo>
                    <a:pt x="678064" y="2064449"/>
                  </a:lnTo>
                  <a:lnTo>
                    <a:pt x="692219" y="2109883"/>
                  </a:lnTo>
                  <a:lnTo>
                    <a:pt x="704950" y="2169509"/>
                  </a:lnTo>
                  <a:lnTo>
                    <a:pt x="689369" y="2189417"/>
                  </a:lnTo>
                  <a:lnTo>
                    <a:pt x="698869" y="2218849"/>
                  </a:lnTo>
                  <a:lnTo>
                    <a:pt x="710270" y="2261807"/>
                  </a:lnTo>
                  <a:lnTo>
                    <a:pt x="730030" y="2283143"/>
                  </a:lnTo>
                  <a:cubicBezTo>
                    <a:pt x="729587" y="2294509"/>
                    <a:pt x="729143" y="2305876"/>
                    <a:pt x="728700" y="2317242"/>
                  </a:cubicBezTo>
                  <a:lnTo>
                    <a:pt x="732880" y="2351246"/>
                  </a:lnTo>
                  <a:lnTo>
                    <a:pt x="820758" y="2444972"/>
                  </a:lnTo>
                  <a:lnTo>
                    <a:pt x="837668" y="2463451"/>
                  </a:lnTo>
                  <a:lnTo>
                    <a:pt x="837668" y="2419445"/>
                  </a:lnTo>
                  <a:lnTo>
                    <a:pt x="866169" y="2402967"/>
                  </a:lnTo>
                  <a:lnTo>
                    <a:pt x="866169" y="2376869"/>
                  </a:lnTo>
                  <a:lnTo>
                    <a:pt x="837668" y="2364105"/>
                  </a:lnTo>
                  <a:lnTo>
                    <a:pt x="837668" y="2344198"/>
                  </a:lnTo>
                  <a:lnTo>
                    <a:pt x="851634" y="2331434"/>
                  </a:lnTo>
                  <a:lnTo>
                    <a:pt x="865694" y="2308670"/>
                  </a:lnTo>
                  <a:lnTo>
                    <a:pt x="865694" y="2290191"/>
                  </a:lnTo>
                  <a:cubicBezTo>
                    <a:pt x="877379" y="2286000"/>
                    <a:pt x="865694" y="2273141"/>
                    <a:pt x="865694" y="2273141"/>
                  </a:cubicBezTo>
                  <a:lnTo>
                    <a:pt x="846219" y="2273141"/>
                  </a:lnTo>
                  <a:lnTo>
                    <a:pt x="844793" y="2254758"/>
                  </a:lnTo>
                  <a:lnTo>
                    <a:pt x="863224" y="2254758"/>
                  </a:lnTo>
                  <a:lnTo>
                    <a:pt x="870824" y="2266093"/>
                  </a:lnTo>
                  <a:lnTo>
                    <a:pt x="885835" y="2254758"/>
                  </a:lnTo>
                  <a:lnTo>
                    <a:pt x="874529" y="2231993"/>
                  </a:lnTo>
                  <a:cubicBezTo>
                    <a:pt x="877379" y="2224945"/>
                    <a:pt x="897235" y="2231993"/>
                    <a:pt x="897235" y="2231993"/>
                  </a:cubicBezTo>
                  <a:lnTo>
                    <a:pt x="931151" y="2212086"/>
                  </a:lnTo>
                  <a:lnTo>
                    <a:pt x="945306" y="2195132"/>
                  </a:lnTo>
                  <a:lnTo>
                    <a:pt x="945306" y="2172367"/>
                  </a:lnTo>
                  <a:lnTo>
                    <a:pt x="929156" y="2157794"/>
                  </a:lnTo>
                  <a:lnTo>
                    <a:pt x="914905" y="2135029"/>
                  </a:lnTo>
                  <a:lnTo>
                    <a:pt x="931911" y="2135029"/>
                  </a:lnTo>
                  <a:cubicBezTo>
                    <a:pt x="931911" y="2135029"/>
                    <a:pt x="957467" y="2147888"/>
                    <a:pt x="965922" y="2135029"/>
                  </a:cubicBezTo>
                  <a:cubicBezTo>
                    <a:pt x="974377" y="2122170"/>
                    <a:pt x="987202" y="2105216"/>
                    <a:pt x="987202" y="2105216"/>
                  </a:cubicBezTo>
                  <a:lnTo>
                    <a:pt x="1002783" y="2068354"/>
                  </a:lnTo>
                  <a:cubicBezTo>
                    <a:pt x="1002783" y="2068354"/>
                    <a:pt x="1032519" y="2014347"/>
                    <a:pt x="1035369" y="2010061"/>
                  </a:cubicBezTo>
                  <a:cubicBezTo>
                    <a:pt x="1038219" y="2005774"/>
                    <a:pt x="1035369" y="1952911"/>
                    <a:pt x="1035369" y="1952911"/>
                  </a:cubicBezTo>
                  <a:lnTo>
                    <a:pt x="1082110" y="1914811"/>
                  </a:lnTo>
                  <a:lnTo>
                    <a:pt x="1113271" y="1914811"/>
                  </a:lnTo>
                  <a:lnTo>
                    <a:pt x="1138732" y="1872139"/>
                  </a:lnTo>
                  <a:lnTo>
                    <a:pt x="1158587" y="1844135"/>
                  </a:lnTo>
                  <a:lnTo>
                    <a:pt x="1158587" y="1796510"/>
                  </a:lnTo>
                  <a:lnTo>
                    <a:pt x="1165617" y="1751076"/>
                  </a:lnTo>
                  <a:lnTo>
                    <a:pt x="1154502" y="1706690"/>
                  </a:lnTo>
                  <a:lnTo>
                    <a:pt x="1194118" y="1654112"/>
                  </a:lnTo>
                  <a:lnTo>
                    <a:pt x="1223854" y="1625537"/>
                  </a:lnTo>
                  <a:lnTo>
                    <a:pt x="1212549" y="1573054"/>
                  </a:lnTo>
                  <a:lnTo>
                    <a:pt x="1206658" y="1540478"/>
                  </a:lnTo>
                  <a:close/>
                  <a:moveTo>
                    <a:pt x="1522257" y="424720"/>
                  </a:moveTo>
                  <a:lnTo>
                    <a:pt x="1531757" y="430340"/>
                  </a:lnTo>
                  <a:lnTo>
                    <a:pt x="1544678" y="419100"/>
                  </a:lnTo>
                  <a:lnTo>
                    <a:pt x="1563013" y="419100"/>
                  </a:lnTo>
                  <a:lnTo>
                    <a:pt x="1579924" y="413385"/>
                  </a:lnTo>
                  <a:lnTo>
                    <a:pt x="1587524" y="402907"/>
                  </a:lnTo>
                  <a:lnTo>
                    <a:pt x="1583914" y="388430"/>
                  </a:lnTo>
                  <a:lnTo>
                    <a:pt x="1591134" y="380714"/>
                  </a:lnTo>
                  <a:cubicBezTo>
                    <a:pt x="1591989" y="368999"/>
                    <a:pt x="1573463" y="360521"/>
                    <a:pt x="1573463" y="360521"/>
                  </a:cubicBezTo>
                  <a:lnTo>
                    <a:pt x="1563013" y="360521"/>
                  </a:lnTo>
                  <a:lnTo>
                    <a:pt x="1550093" y="375476"/>
                  </a:lnTo>
                  <a:lnTo>
                    <a:pt x="1536412" y="375476"/>
                  </a:lnTo>
                  <a:lnTo>
                    <a:pt x="1531567" y="392430"/>
                  </a:lnTo>
                  <a:lnTo>
                    <a:pt x="1533562" y="405194"/>
                  </a:lnTo>
                  <a:lnTo>
                    <a:pt x="1522257" y="412242"/>
                  </a:lnTo>
                  <a:lnTo>
                    <a:pt x="1522257" y="424720"/>
                  </a:lnTo>
                  <a:close/>
                  <a:moveTo>
                    <a:pt x="1607759" y="317373"/>
                  </a:moveTo>
                  <a:lnTo>
                    <a:pt x="1593319" y="323850"/>
                  </a:lnTo>
                  <a:lnTo>
                    <a:pt x="1593319" y="345662"/>
                  </a:lnTo>
                  <a:lnTo>
                    <a:pt x="1594934" y="351282"/>
                  </a:lnTo>
                  <a:cubicBezTo>
                    <a:pt x="1595988" y="355778"/>
                    <a:pt x="1596530" y="360379"/>
                    <a:pt x="1596549" y="364998"/>
                  </a:cubicBezTo>
                  <a:lnTo>
                    <a:pt x="1606999" y="372237"/>
                  </a:lnTo>
                  <a:lnTo>
                    <a:pt x="1617450" y="378714"/>
                  </a:lnTo>
                  <a:lnTo>
                    <a:pt x="1622295" y="388239"/>
                  </a:lnTo>
                  <a:cubicBezTo>
                    <a:pt x="1622295" y="388239"/>
                    <a:pt x="1620680" y="397764"/>
                    <a:pt x="1615075" y="397764"/>
                  </a:cubicBezTo>
                  <a:lnTo>
                    <a:pt x="1602154" y="401860"/>
                  </a:lnTo>
                  <a:lnTo>
                    <a:pt x="1606999" y="410718"/>
                  </a:lnTo>
                  <a:cubicBezTo>
                    <a:pt x="1606999" y="410718"/>
                    <a:pt x="1597499" y="415576"/>
                    <a:pt x="1596549" y="419576"/>
                  </a:cubicBezTo>
                  <a:lnTo>
                    <a:pt x="1605384" y="426053"/>
                  </a:lnTo>
                  <a:lnTo>
                    <a:pt x="1597309" y="434150"/>
                  </a:lnTo>
                  <a:lnTo>
                    <a:pt x="1579639" y="434150"/>
                  </a:lnTo>
                  <a:lnTo>
                    <a:pt x="1579639" y="443675"/>
                  </a:lnTo>
                  <a:lnTo>
                    <a:pt x="1616690" y="443675"/>
                  </a:lnTo>
                  <a:lnTo>
                    <a:pt x="1631985" y="434150"/>
                  </a:lnTo>
                  <a:lnTo>
                    <a:pt x="1654501" y="438150"/>
                  </a:lnTo>
                  <a:cubicBezTo>
                    <a:pt x="1654501" y="438150"/>
                    <a:pt x="1673026" y="434150"/>
                    <a:pt x="1677016" y="434150"/>
                  </a:cubicBezTo>
                  <a:lnTo>
                    <a:pt x="1673786" y="430054"/>
                  </a:lnTo>
                  <a:lnTo>
                    <a:pt x="1679486" y="422815"/>
                  </a:lnTo>
                  <a:lnTo>
                    <a:pt x="1688322" y="412337"/>
                  </a:lnTo>
                  <a:lnTo>
                    <a:pt x="1677016" y="407765"/>
                  </a:lnTo>
                  <a:lnTo>
                    <a:pt x="1664191" y="403765"/>
                  </a:lnTo>
                  <a:lnTo>
                    <a:pt x="1665806" y="390049"/>
                  </a:lnTo>
                  <a:lnTo>
                    <a:pt x="1653646" y="380524"/>
                  </a:lnTo>
                  <a:lnTo>
                    <a:pt x="1635215" y="370427"/>
                  </a:lnTo>
                  <a:lnTo>
                    <a:pt x="1633600" y="351854"/>
                  </a:lnTo>
                  <a:lnTo>
                    <a:pt x="1635215" y="335756"/>
                  </a:lnTo>
                  <a:lnTo>
                    <a:pt x="1616215" y="335756"/>
                  </a:lnTo>
                  <a:lnTo>
                    <a:pt x="1612224" y="327660"/>
                  </a:lnTo>
                  <a:lnTo>
                    <a:pt x="1623435" y="317182"/>
                  </a:lnTo>
                  <a:lnTo>
                    <a:pt x="1607759" y="317373"/>
                  </a:lnTo>
                  <a:close/>
                  <a:moveTo>
                    <a:pt x="1713212" y="386810"/>
                  </a:moveTo>
                  <a:lnTo>
                    <a:pt x="1713212" y="380714"/>
                  </a:lnTo>
                  <a:lnTo>
                    <a:pt x="1726133" y="380714"/>
                  </a:lnTo>
                  <a:lnTo>
                    <a:pt x="1733353" y="375476"/>
                  </a:lnTo>
                  <a:lnTo>
                    <a:pt x="1733353" y="355282"/>
                  </a:lnTo>
                  <a:lnTo>
                    <a:pt x="1742853" y="350425"/>
                  </a:lnTo>
                  <a:lnTo>
                    <a:pt x="1739623" y="334328"/>
                  </a:lnTo>
                  <a:lnTo>
                    <a:pt x="1724518" y="328994"/>
                  </a:lnTo>
                  <a:lnTo>
                    <a:pt x="1702002" y="336232"/>
                  </a:lnTo>
                  <a:lnTo>
                    <a:pt x="1702002" y="348044"/>
                  </a:lnTo>
                  <a:lnTo>
                    <a:pt x="1688322" y="349663"/>
                  </a:lnTo>
                  <a:lnTo>
                    <a:pt x="1685092" y="360521"/>
                  </a:lnTo>
                  <a:lnTo>
                    <a:pt x="1694592" y="364998"/>
                  </a:lnTo>
                  <a:lnTo>
                    <a:pt x="1679296" y="373856"/>
                  </a:lnTo>
                  <a:lnTo>
                    <a:pt x="1675211" y="380714"/>
                  </a:lnTo>
                  <a:lnTo>
                    <a:pt x="1688132" y="392430"/>
                  </a:lnTo>
                  <a:lnTo>
                    <a:pt x="1713212" y="386810"/>
                  </a:lnTo>
                  <a:close/>
                  <a:moveTo>
                    <a:pt x="2524534" y="876110"/>
                  </a:moveTo>
                  <a:lnTo>
                    <a:pt x="2577736" y="904685"/>
                  </a:lnTo>
                  <a:lnTo>
                    <a:pt x="2605192" y="894017"/>
                  </a:lnTo>
                  <a:lnTo>
                    <a:pt x="2623432" y="919925"/>
                  </a:lnTo>
                  <a:lnTo>
                    <a:pt x="2672169" y="930688"/>
                  </a:lnTo>
                  <a:lnTo>
                    <a:pt x="2693449" y="941356"/>
                  </a:lnTo>
                  <a:lnTo>
                    <a:pt x="2752826" y="809593"/>
                  </a:lnTo>
                  <a:cubicBezTo>
                    <a:pt x="2662503" y="608118"/>
                    <a:pt x="2543606" y="384419"/>
                    <a:pt x="2300883" y="208344"/>
                  </a:cubicBezTo>
                  <a:lnTo>
                    <a:pt x="2251877" y="211265"/>
                  </a:lnTo>
                  <a:lnTo>
                    <a:pt x="2241237" y="232696"/>
                  </a:lnTo>
                  <a:lnTo>
                    <a:pt x="2218531" y="224219"/>
                  </a:lnTo>
                  <a:lnTo>
                    <a:pt x="2207796" y="205169"/>
                  </a:lnTo>
                  <a:lnTo>
                    <a:pt x="2186420" y="205169"/>
                  </a:lnTo>
                  <a:lnTo>
                    <a:pt x="2195920" y="214694"/>
                  </a:lnTo>
                  <a:lnTo>
                    <a:pt x="2203616" y="230029"/>
                  </a:lnTo>
                  <a:lnTo>
                    <a:pt x="2170080" y="230029"/>
                  </a:lnTo>
                  <a:lnTo>
                    <a:pt x="2170080" y="248983"/>
                  </a:lnTo>
                  <a:lnTo>
                    <a:pt x="2146139" y="245459"/>
                  </a:lnTo>
                  <a:lnTo>
                    <a:pt x="2131604" y="243269"/>
                  </a:lnTo>
                  <a:lnTo>
                    <a:pt x="2123433" y="247364"/>
                  </a:lnTo>
                  <a:lnTo>
                    <a:pt x="2131034" y="252031"/>
                  </a:lnTo>
                  <a:lnTo>
                    <a:pt x="2141579" y="254413"/>
                  </a:lnTo>
                  <a:lnTo>
                    <a:pt x="2132079" y="257937"/>
                  </a:lnTo>
                  <a:lnTo>
                    <a:pt x="2119348" y="252794"/>
                  </a:lnTo>
                  <a:lnTo>
                    <a:pt x="2103483" y="247459"/>
                  </a:lnTo>
                  <a:lnTo>
                    <a:pt x="2098733" y="236887"/>
                  </a:lnTo>
                  <a:lnTo>
                    <a:pt x="2087048" y="227362"/>
                  </a:lnTo>
                  <a:lnTo>
                    <a:pt x="2073557" y="225552"/>
                  </a:lnTo>
                  <a:lnTo>
                    <a:pt x="2064057" y="214408"/>
                  </a:lnTo>
                  <a:lnTo>
                    <a:pt x="2084768" y="216218"/>
                  </a:lnTo>
                  <a:lnTo>
                    <a:pt x="2103008" y="224409"/>
                  </a:lnTo>
                  <a:lnTo>
                    <a:pt x="2118208" y="226219"/>
                  </a:lnTo>
                  <a:cubicBezTo>
                    <a:pt x="2118208" y="226219"/>
                    <a:pt x="2127709" y="223837"/>
                    <a:pt x="2128754" y="225552"/>
                  </a:cubicBezTo>
                  <a:cubicBezTo>
                    <a:pt x="2136021" y="227877"/>
                    <a:pt x="2143498" y="229473"/>
                    <a:pt x="2151079" y="230315"/>
                  </a:cubicBezTo>
                  <a:lnTo>
                    <a:pt x="2163430" y="220790"/>
                  </a:lnTo>
                  <a:lnTo>
                    <a:pt x="2142529" y="205169"/>
                  </a:lnTo>
                  <a:lnTo>
                    <a:pt x="2105478" y="194215"/>
                  </a:lnTo>
                  <a:lnTo>
                    <a:pt x="2040306" y="185833"/>
                  </a:lnTo>
                  <a:cubicBezTo>
                    <a:pt x="2031376" y="183581"/>
                    <a:pt x="2022560" y="180879"/>
                    <a:pt x="2013895" y="177737"/>
                  </a:cubicBezTo>
                  <a:lnTo>
                    <a:pt x="1992235" y="172403"/>
                  </a:lnTo>
                  <a:lnTo>
                    <a:pt x="1944734" y="172403"/>
                  </a:lnTo>
                  <a:lnTo>
                    <a:pt x="1872531" y="185833"/>
                  </a:lnTo>
                  <a:lnTo>
                    <a:pt x="1832631" y="211265"/>
                  </a:lnTo>
                  <a:lnTo>
                    <a:pt x="1785129" y="254222"/>
                  </a:lnTo>
                  <a:lnTo>
                    <a:pt x="1741713" y="260699"/>
                  </a:lnTo>
                  <a:cubicBezTo>
                    <a:pt x="1734977" y="266327"/>
                    <a:pt x="1728631" y="272405"/>
                    <a:pt x="1722712" y="278892"/>
                  </a:cubicBezTo>
                  <a:lnTo>
                    <a:pt x="1732213" y="299561"/>
                  </a:lnTo>
                  <a:lnTo>
                    <a:pt x="1729838" y="309086"/>
                  </a:lnTo>
                  <a:lnTo>
                    <a:pt x="1736298" y="314325"/>
                  </a:lnTo>
                  <a:lnTo>
                    <a:pt x="1741048" y="323850"/>
                  </a:lnTo>
                  <a:lnTo>
                    <a:pt x="1747508" y="333375"/>
                  </a:lnTo>
                  <a:lnTo>
                    <a:pt x="1771544" y="329851"/>
                  </a:lnTo>
                  <a:lnTo>
                    <a:pt x="1797385" y="315182"/>
                  </a:lnTo>
                  <a:lnTo>
                    <a:pt x="1817335" y="325755"/>
                  </a:lnTo>
                  <a:lnTo>
                    <a:pt x="1832631" y="352235"/>
                  </a:lnTo>
                  <a:lnTo>
                    <a:pt x="1835481" y="368141"/>
                  </a:lnTo>
                  <a:lnTo>
                    <a:pt x="1853721" y="371666"/>
                  </a:lnTo>
                  <a:lnTo>
                    <a:pt x="1866071" y="361093"/>
                  </a:lnTo>
                  <a:lnTo>
                    <a:pt x="1878992" y="358140"/>
                  </a:lnTo>
                  <a:lnTo>
                    <a:pt x="1886022" y="336899"/>
                  </a:lnTo>
                  <a:lnTo>
                    <a:pt x="1887162" y="320421"/>
                  </a:lnTo>
                  <a:lnTo>
                    <a:pt x="1904833" y="315182"/>
                  </a:lnTo>
                  <a:lnTo>
                    <a:pt x="1904833" y="304324"/>
                  </a:lnTo>
                  <a:lnTo>
                    <a:pt x="1898372" y="299656"/>
                  </a:lnTo>
                  <a:lnTo>
                    <a:pt x="1890107" y="294323"/>
                  </a:lnTo>
                  <a:lnTo>
                    <a:pt x="1887162" y="275273"/>
                  </a:lnTo>
                  <a:lnTo>
                    <a:pt x="1914048" y="258223"/>
                  </a:lnTo>
                  <a:cubicBezTo>
                    <a:pt x="1914048" y="258223"/>
                    <a:pt x="1928298" y="245269"/>
                    <a:pt x="1928298" y="242983"/>
                  </a:cubicBezTo>
                  <a:cubicBezTo>
                    <a:pt x="1928298" y="240697"/>
                    <a:pt x="1935328" y="232886"/>
                    <a:pt x="1935328" y="232886"/>
                  </a:cubicBezTo>
                  <a:cubicBezTo>
                    <a:pt x="1935328" y="232886"/>
                    <a:pt x="1946539" y="233553"/>
                    <a:pt x="1950054" y="234125"/>
                  </a:cubicBezTo>
                  <a:cubicBezTo>
                    <a:pt x="1953569" y="234696"/>
                    <a:pt x="1972284" y="241173"/>
                    <a:pt x="1972284" y="241173"/>
                  </a:cubicBezTo>
                  <a:lnTo>
                    <a:pt x="1979409" y="246507"/>
                  </a:lnTo>
                  <a:lnTo>
                    <a:pt x="1957654" y="257080"/>
                  </a:lnTo>
                  <a:lnTo>
                    <a:pt x="1944829" y="270034"/>
                  </a:lnTo>
                  <a:lnTo>
                    <a:pt x="1935328" y="276511"/>
                  </a:lnTo>
                  <a:lnTo>
                    <a:pt x="1944164" y="297085"/>
                  </a:lnTo>
                  <a:lnTo>
                    <a:pt x="1967059" y="308896"/>
                  </a:lnTo>
                  <a:lnTo>
                    <a:pt x="1987580" y="304705"/>
                  </a:lnTo>
                  <a:lnTo>
                    <a:pt x="2020166" y="303086"/>
                  </a:lnTo>
                  <a:cubicBezTo>
                    <a:pt x="2020166" y="303086"/>
                    <a:pt x="2057502" y="310610"/>
                    <a:pt x="2059212" y="311849"/>
                  </a:cubicBezTo>
                  <a:cubicBezTo>
                    <a:pt x="2060922" y="313087"/>
                    <a:pt x="2048476" y="317087"/>
                    <a:pt x="2048476" y="317087"/>
                  </a:cubicBezTo>
                  <a:lnTo>
                    <a:pt x="2033941" y="321183"/>
                  </a:lnTo>
                  <a:lnTo>
                    <a:pt x="2025771" y="326517"/>
                  </a:lnTo>
                  <a:lnTo>
                    <a:pt x="2011900" y="319469"/>
                  </a:lnTo>
                  <a:cubicBezTo>
                    <a:pt x="2006305" y="315543"/>
                    <a:pt x="1999721" y="313296"/>
                    <a:pt x="1992900" y="312992"/>
                  </a:cubicBezTo>
                  <a:cubicBezTo>
                    <a:pt x="1987152" y="314112"/>
                    <a:pt x="1981728" y="316521"/>
                    <a:pt x="1977034" y="320040"/>
                  </a:cubicBezTo>
                  <a:lnTo>
                    <a:pt x="1985870" y="333566"/>
                  </a:lnTo>
                  <a:lnTo>
                    <a:pt x="1998125" y="341852"/>
                  </a:lnTo>
                  <a:cubicBezTo>
                    <a:pt x="1998125" y="341852"/>
                    <a:pt x="1992900" y="357092"/>
                    <a:pt x="1989385" y="356521"/>
                  </a:cubicBezTo>
                  <a:cubicBezTo>
                    <a:pt x="1985870" y="355949"/>
                    <a:pt x="1979885" y="345377"/>
                    <a:pt x="1979885" y="345377"/>
                  </a:cubicBezTo>
                  <a:lnTo>
                    <a:pt x="1966299" y="340043"/>
                  </a:lnTo>
                  <a:lnTo>
                    <a:pt x="1957559" y="345377"/>
                  </a:lnTo>
                  <a:lnTo>
                    <a:pt x="1958699" y="358331"/>
                  </a:lnTo>
                  <a:lnTo>
                    <a:pt x="1954899" y="376619"/>
                  </a:lnTo>
                  <a:lnTo>
                    <a:pt x="1940268" y="386144"/>
                  </a:lnTo>
                  <a:lnTo>
                    <a:pt x="1929628" y="394430"/>
                  </a:lnTo>
                  <a:lnTo>
                    <a:pt x="1915568" y="386144"/>
                  </a:lnTo>
                  <a:lnTo>
                    <a:pt x="1897422" y="391478"/>
                  </a:lnTo>
                  <a:lnTo>
                    <a:pt x="1865691" y="389668"/>
                  </a:lnTo>
                  <a:lnTo>
                    <a:pt x="1858661" y="396145"/>
                  </a:lnTo>
                  <a:lnTo>
                    <a:pt x="1847451" y="391478"/>
                  </a:lnTo>
                  <a:cubicBezTo>
                    <a:pt x="1847451" y="391478"/>
                    <a:pt x="1819900" y="392621"/>
                    <a:pt x="1818095" y="393192"/>
                  </a:cubicBezTo>
                  <a:cubicBezTo>
                    <a:pt x="1811797" y="391068"/>
                    <a:pt x="1805716" y="388324"/>
                    <a:pt x="1799950" y="385001"/>
                  </a:cubicBezTo>
                  <a:lnTo>
                    <a:pt x="1792920" y="369094"/>
                  </a:lnTo>
                  <a:lnTo>
                    <a:pt x="1801660" y="358521"/>
                  </a:lnTo>
                  <a:lnTo>
                    <a:pt x="1797575" y="353759"/>
                  </a:lnTo>
                  <a:lnTo>
                    <a:pt x="1794060" y="344996"/>
                  </a:lnTo>
                  <a:lnTo>
                    <a:pt x="1799950" y="337852"/>
                  </a:lnTo>
                  <a:lnTo>
                    <a:pt x="1791114" y="335566"/>
                  </a:lnTo>
                  <a:lnTo>
                    <a:pt x="1776484" y="350234"/>
                  </a:lnTo>
                  <a:cubicBezTo>
                    <a:pt x="1776262" y="354965"/>
                    <a:pt x="1776041" y="359696"/>
                    <a:pt x="1775819" y="364427"/>
                  </a:cubicBezTo>
                  <a:cubicBezTo>
                    <a:pt x="1775819" y="364427"/>
                    <a:pt x="1783514" y="377952"/>
                    <a:pt x="1784084" y="379667"/>
                  </a:cubicBezTo>
                  <a:cubicBezTo>
                    <a:pt x="1784521" y="383779"/>
                    <a:pt x="1784711" y="387914"/>
                    <a:pt x="1784654" y="392049"/>
                  </a:cubicBezTo>
                  <a:lnTo>
                    <a:pt x="1770024" y="397955"/>
                  </a:lnTo>
                  <a:lnTo>
                    <a:pt x="1754158" y="402622"/>
                  </a:lnTo>
                  <a:lnTo>
                    <a:pt x="1757103" y="408527"/>
                  </a:lnTo>
                  <a:lnTo>
                    <a:pt x="1773539" y="411480"/>
                  </a:lnTo>
                  <a:lnTo>
                    <a:pt x="1768219" y="421005"/>
                  </a:lnTo>
                  <a:lnTo>
                    <a:pt x="1758719" y="421577"/>
                  </a:lnTo>
                  <a:lnTo>
                    <a:pt x="1754063" y="433388"/>
                  </a:lnTo>
                  <a:lnTo>
                    <a:pt x="1751118" y="439865"/>
                  </a:lnTo>
                  <a:lnTo>
                    <a:pt x="1738198" y="436340"/>
                  </a:lnTo>
                  <a:lnTo>
                    <a:pt x="1738768" y="428054"/>
                  </a:lnTo>
                  <a:lnTo>
                    <a:pt x="1739338" y="417481"/>
                  </a:lnTo>
                  <a:lnTo>
                    <a:pt x="1734113" y="412147"/>
                  </a:lnTo>
                  <a:lnTo>
                    <a:pt x="1726418" y="420434"/>
                  </a:lnTo>
                  <a:lnTo>
                    <a:pt x="1718247" y="431006"/>
                  </a:lnTo>
                  <a:lnTo>
                    <a:pt x="1699247" y="434531"/>
                  </a:lnTo>
                  <a:lnTo>
                    <a:pt x="1690412" y="441579"/>
                  </a:lnTo>
                  <a:lnTo>
                    <a:pt x="1684522" y="454533"/>
                  </a:lnTo>
                  <a:lnTo>
                    <a:pt x="1670461" y="461010"/>
                  </a:lnTo>
                  <a:lnTo>
                    <a:pt x="1659346" y="468059"/>
                  </a:lnTo>
                  <a:lnTo>
                    <a:pt x="1642245" y="459296"/>
                  </a:lnTo>
                  <a:lnTo>
                    <a:pt x="1639965" y="463391"/>
                  </a:lnTo>
                  <a:lnTo>
                    <a:pt x="1643480" y="472154"/>
                  </a:lnTo>
                  <a:lnTo>
                    <a:pt x="1639395" y="476917"/>
                  </a:lnTo>
                  <a:lnTo>
                    <a:pt x="1617070" y="475107"/>
                  </a:lnTo>
                  <a:lnTo>
                    <a:pt x="1604719" y="473393"/>
                  </a:lnTo>
                  <a:lnTo>
                    <a:pt x="1602914" y="489871"/>
                  </a:lnTo>
                  <a:lnTo>
                    <a:pt x="1624670" y="493395"/>
                  </a:lnTo>
                  <a:lnTo>
                    <a:pt x="1635215" y="502920"/>
                  </a:lnTo>
                  <a:cubicBezTo>
                    <a:pt x="1635215" y="502920"/>
                    <a:pt x="1643480" y="512921"/>
                    <a:pt x="1645190" y="512921"/>
                  </a:cubicBezTo>
                  <a:cubicBezTo>
                    <a:pt x="1646900" y="512921"/>
                    <a:pt x="1658776" y="515874"/>
                    <a:pt x="1658776" y="515874"/>
                  </a:cubicBezTo>
                  <a:lnTo>
                    <a:pt x="1654026" y="541782"/>
                  </a:lnTo>
                  <a:lnTo>
                    <a:pt x="1643480" y="565880"/>
                  </a:lnTo>
                  <a:lnTo>
                    <a:pt x="1599399" y="565309"/>
                  </a:lnTo>
                  <a:lnTo>
                    <a:pt x="1551328" y="564166"/>
                  </a:lnTo>
                  <a:lnTo>
                    <a:pt x="1536032" y="569976"/>
                  </a:lnTo>
                  <a:lnTo>
                    <a:pt x="1531282" y="583502"/>
                  </a:lnTo>
                  <a:lnTo>
                    <a:pt x="1535462" y="597694"/>
                  </a:lnTo>
                  <a:lnTo>
                    <a:pt x="1526912" y="624269"/>
                  </a:lnTo>
                  <a:lnTo>
                    <a:pt x="1523397" y="638461"/>
                  </a:lnTo>
                  <a:cubicBezTo>
                    <a:pt x="1523416" y="643299"/>
                    <a:pt x="1523958" y="648122"/>
                    <a:pt x="1525012" y="652844"/>
                  </a:cubicBezTo>
                  <a:cubicBezTo>
                    <a:pt x="1526247" y="654558"/>
                    <a:pt x="1533277" y="666941"/>
                    <a:pt x="1533277" y="666941"/>
                  </a:cubicBezTo>
                  <a:lnTo>
                    <a:pt x="1527957" y="686943"/>
                  </a:lnTo>
                  <a:lnTo>
                    <a:pt x="1543823" y="691706"/>
                  </a:lnTo>
                  <a:lnTo>
                    <a:pt x="1570233" y="693420"/>
                  </a:lnTo>
                  <a:lnTo>
                    <a:pt x="1584294" y="701135"/>
                  </a:lnTo>
                  <a:lnTo>
                    <a:pt x="1594934" y="702850"/>
                  </a:lnTo>
                  <a:lnTo>
                    <a:pt x="1612510" y="695230"/>
                  </a:lnTo>
                  <a:lnTo>
                    <a:pt x="1638920" y="691706"/>
                  </a:lnTo>
                  <a:lnTo>
                    <a:pt x="1663621" y="671036"/>
                  </a:lnTo>
                  <a:lnTo>
                    <a:pt x="1659536" y="645795"/>
                  </a:lnTo>
                  <a:lnTo>
                    <a:pt x="1674736" y="626745"/>
                  </a:lnTo>
                  <a:lnTo>
                    <a:pt x="1707037" y="606171"/>
                  </a:lnTo>
                  <a:lnTo>
                    <a:pt x="1721098" y="601409"/>
                  </a:lnTo>
                  <a:lnTo>
                    <a:pt x="1719387" y="580263"/>
                  </a:lnTo>
                  <a:lnTo>
                    <a:pt x="1738388" y="569024"/>
                  </a:lnTo>
                  <a:lnTo>
                    <a:pt x="1757388" y="575501"/>
                  </a:lnTo>
                  <a:lnTo>
                    <a:pt x="1770309" y="568452"/>
                  </a:lnTo>
                  <a:lnTo>
                    <a:pt x="1810020" y="556260"/>
                  </a:lnTo>
                  <a:lnTo>
                    <a:pt x="1849351" y="592836"/>
                  </a:lnTo>
                  <a:lnTo>
                    <a:pt x="1903313" y="629888"/>
                  </a:lnTo>
                  <a:cubicBezTo>
                    <a:pt x="1903313" y="629888"/>
                    <a:pt x="1914523" y="652272"/>
                    <a:pt x="1915093" y="653987"/>
                  </a:cubicBezTo>
                  <a:cubicBezTo>
                    <a:pt x="1912946" y="659405"/>
                    <a:pt x="1910172" y="664553"/>
                    <a:pt x="1906828" y="669322"/>
                  </a:cubicBezTo>
                  <a:lnTo>
                    <a:pt x="1876522" y="669322"/>
                  </a:lnTo>
                  <a:lnTo>
                    <a:pt x="1865121" y="671894"/>
                  </a:lnTo>
                  <a:cubicBezTo>
                    <a:pt x="1865121" y="671894"/>
                    <a:pt x="1868637" y="680657"/>
                    <a:pt x="1870917" y="680657"/>
                  </a:cubicBezTo>
                  <a:cubicBezTo>
                    <a:pt x="1873197" y="680657"/>
                    <a:pt x="1897422" y="691896"/>
                    <a:pt x="1897422" y="691896"/>
                  </a:cubicBezTo>
                  <a:lnTo>
                    <a:pt x="1905022" y="697802"/>
                  </a:lnTo>
                  <a:lnTo>
                    <a:pt x="1909108" y="696563"/>
                  </a:lnTo>
                  <a:lnTo>
                    <a:pt x="1908538" y="685419"/>
                  </a:lnTo>
                  <a:lnTo>
                    <a:pt x="1910913" y="674846"/>
                  </a:lnTo>
                  <a:lnTo>
                    <a:pt x="1919083" y="675989"/>
                  </a:lnTo>
                  <a:cubicBezTo>
                    <a:pt x="1922417" y="672357"/>
                    <a:pt x="1925372" y="668401"/>
                    <a:pt x="1927918" y="664178"/>
                  </a:cubicBezTo>
                  <a:cubicBezTo>
                    <a:pt x="1930379" y="658963"/>
                    <a:pt x="1933105" y="653877"/>
                    <a:pt x="1936088" y="648938"/>
                  </a:cubicBezTo>
                  <a:lnTo>
                    <a:pt x="1929628" y="636556"/>
                  </a:lnTo>
                  <a:lnTo>
                    <a:pt x="1933238" y="628269"/>
                  </a:lnTo>
                  <a:lnTo>
                    <a:pt x="1942739" y="629507"/>
                  </a:lnTo>
                  <a:lnTo>
                    <a:pt x="1943879" y="641794"/>
                  </a:lnTo>
                  <a:lnTo>
                    <a:pt x="1947394" y="641794"/>
                  </a:lnTo>
                  <a:lnTo>
                    <a:pt x="1946254" y="626555"/>
                  </a:lnTo>
                  <a:lnTo>
                    <a:pt x="1936753" y="620649"/>
                  </a:lnTo>
                  <a:lnTo>
                    <a:pt x="1924023" y="612172"/>
                  </a:lnTo>
                  <a:lnTo>
                    <a:pt x="1915188" y="599313"/>
                  </a:lnTo>
                  <a:lnTo>
                    <a:pt x="1899892" y="595122"/>
                  </a:lnTo>
                  <a:lnTo>
                    <a:pt x="1882317" y="582740"/>
                  </a:lnTo>
                  <a:lnTo>
                    <a:pt x="1878232" y="568643"/>
                  </a:lnTo>
                  <a:lnTo>
                    <a:pt x="1861796" y="560451"/>
                  </a:lnTo>
                  <a:lnTo>
                    <a:pt x="1857521" y="547497"/>
                  </a:lnTo>
                  <a:lnTo>
                    <a:pt x="1862271" y="533971"/>
                  </a:lnTo>
                  <a:lnTo>
                    <a:pt x="1872816" y="532162"/>
                  </a:lnTo>
                  <a:cubicBezTo>
                    <a:pt x="1873006" y="536480"/>
                    <a:pt x="1873197" y="540798"/>
                    <a:pt x="1873387" y="545116"/>
                  </a:cubicBezTo>
                  <a:lnTo>
                    <a:pt x="1883932" y="548640"/>
                  </a:lnTo>
                  <a:lnTo>
                    <a:pt x="1891057" y="544544"/>
                  </a:lnTo>
                  <a:lnTo>
                    <a:pt x="1901603" y="563594"/>
                  </a:lnTo>
                  <a:lnTo>
                    <a:pt x="1923263" y="575882"/>
                  </a:lnTo>
                  <a:lnTo>
                    <a:pt x="1940363" y="585407"/>
                  </a:lnTo>
                  <a:lnTo>
                    <a:pt x="1950909" y="586645"/>
                  </a:lnTo>
                  <a:lnTo>
                    <a:pt x="1968484" y="605695"/>
                  </a:lnTo>
                  <a:lnTo>
                    <a:pt x="1972664" y="630365"/>
                  </a:lnTo>
                  <a:lnTo>
                    <a:pt x="2005535" y="664559"/>
                  </a:lnTo>
                  <a:lnTo>
                    <a:pt x="2010190" y="688658"/>
                  </a:lnTo>
                  <a:lnTo>
                    <a:pt x="2033656" y="705136"/>
                  </a:lnTo>
                  <a:lnTo>
                    <a:pt x="2040116" y="699802"/>
                  </a:lnTo>
                  <a:lnTo>
                    <a:pt x="2036601" y="684562"/>
                  </a:lnTo>
                  <a:lnTo>
                    <a:pt x="2049521" y="677513"/>
                  </a:lnTo>
                  <a:lnTo>
                    <a:pt x="2045436" y="666845"/>
                  </a:lnTo>
                  <a:lnTo>
                    <a:pt x="2032421" y="662369"/>
                  </a:lnTo>
                  <a:lnTo>
                    <a:pt x="2027101" y="651796"/>
                  </a:lnTo>
                  <a:lnTo>
                    <a:pt x="2029476" y="634651"/>
                  </a:lnTo>
                  <a:lnTo>
                    <a:pt x="2021876" y="625888"/>
                  </a:lnTo>
                  <a:lnTo>
                    <a:pt x="2028906" y="627031"/>
                  </a:lnTo>
                  <a:lnTo>
                    <a:pt x="2034131" y="633508"/>
                  </a:lnTo>
                  <a:lnTo>
                    <a:pt x="2042396" y="622364"/>
                  </a:lnTo>
                  <a:lnTo>
                    <a:pt x="2056457" y="622935"/>
                  </a:lnTo>
                  <a:lnTo>
                    <a:pt x="2070612" y="628841"/>
                  </a:lnTo>
                  <a:lnTo>
                    <a:pt x="2081157" y="643319"/>
                  </a:lnTo>
                  <a:lnTo>
                    <a:pt x="2091703" y="659797"/>
                  </a:lnTo>
                  <a:cubicBezTo>
                    <a:pt x="2091703" y="659797"/>
                    <a:pt x="2084673" y="663893"/>
                    <a:pt x="2084102" y="665702"/>
                  </a:cubicBezTo>
                  <a:cubicBezTo>
                    <a:pt x="2085499" y="670258"/>
                    <a:pt x="2087475" y="674613"/>
                    <a:pt x="2089993" y="678656"/>
                  </a:cubicBezTo>
                  <a:lnTo>
                    <a:pt x="2103483" y="690944"/>
                  </a:lnTo>
                  <a:lnTo>
                    <a:pt x="2114028" y="705803"/>
                  </a:lnTo>
                  <a:lnTo>
                    <a:pt x="2135119" y="705231"/>
                  </a:lnTo>
                  <a:lnTo>
                    <a:pt x="2137494" y="714756"/>
                  </a:lnTo>
                  <a:lnTo>
                    <a:pt x="2152789" y="716471"/>
                  </a:lnTo>
                  <a:lnTo>
                    <a:pt x="2167420" y="712946"/>
                  </a:lnTo>
                  <a:lnTo>
                    <a:pt x="2171600" y="703421"/>
                  </a:lnTo>
                  <a:lnTo>
                    <a:pt x="2178060" y="712280"/>
                  </a:lnTo>
                  <a:lnTo>
                    <a:pt x="2195065" y="718185"/>
                  </a:lnTo>
                  <a:lnTo>
                    <a:pt x="2209696" y="717042"/>
                  </a:lnTo>
                  <a:lnTo>
                    <a:pt x="2222046" y="703421"/>
                  </a:lnTo>
                  <a:lnTo>
                    <a:pt x="2233162" y="708184"/>
                  </a:lnTo>
                  <a:lnTo>
                    <a:pt x="2241427" y="713423"/>
                  </a:lnTo>
                  <a:lnTo>
                    <a:pt x="2238482" y="725234"/>
                  </a:lnTo>
                  <a:lnTo>
                    <a:pt x="2245797" y="749427"/>
                  </a:lnTo>
                  <a:lnTo>
                    <a:pt x="2235157" y="773906"/>
                  </a:lnTo>
                  <a:lnTo>
                    <a:pt x="2235157" y="805910"/>
                  </a:lnTo>
                  <a:lnTo>
                    <a:pt x="2171030" y="805910"/>
                  </a:lnTo>
                  <a:lnTo>
                    <a:pt x="2146709" y="815435"/>
                  </a:lnTo>
                  <a:lnTo>
                    <a:pt x="2107283" y="795719"/>
                  </a:lnTo>
                  <a:lnTo>
                    <a:pt x="2081442" y="798767"/>
                  </a:lnTo>
                  <a:lnTo>
                    <a:pt x="2037266" y="782765"/>
                  </a:lnTo>
                  <a:lnTo>
                    <a:pt x="2002305" y="782765"/>
                  </a:lnTo>
                  <a:lnTo>
                    <a:pt x="1991665" y="792290"/>
                  </a:lnTo>
                  <a:lnTo>
                    <a:pt x="1997745" y="809054"/>
                  </a:lnTo>
                  <a:lnTo>
                    <a:pt x="1984065" y="822769"/>
                  </a:lnTo>
                  <a:lnTo>
                    <a:pt x="1949009" y="801434"/>
                  </a:lnTo>
                  <a:lnTo>
                    <a:pt x="1921648" y="804482"/>
                  </a:lnTo>
                  <a:lnTo>
                    <a:pt x="1911008" y="786194"/>
                  </a:lnTo>
                  <a:lnTo>
                    <a:pt x="1869871" y="774002"/>
                  </a:lnTo>
                  <a:lnTo>
                    <a:pt x="1841371" y="760190"/>
                  </a:lnTo>
                  <a:lnTo>
                    <a:pt x="1819520" y="749427"/>
                  </a:lnTo>
                  <a:lnTo>
                    <a:pt x="1845361" y="718947"/>
                  </a:lnTo>
                  <a:lnTo>
                    <a:pt x="1837761" y="693039"/>
                  </a:lnTo>
                  <a:lnTo>
                    <a:pt x="1819520" y="682276"/>
                  </a:lnTo>
                  <a:lnTo>
                    <a:pt x="1711407" y="694563"/>
                  </a:lnTo>
                  <a:lnTo>
                    <a:pt x="1668846" y="711327"/>
                  </a:lnTo>
                  <a:lnTo>
                    <a:pt x="1641390" y="712851"/>
                  </a:lnTo>
                  <a:lnTo>
                    <a:pt x="1612890" y="723519"/>
                  </a:lnTo>
                  <a:lnTo>
                    <a:pt x="1577929" y="715899"/>
                  </a:lnTo>
                  <a:lnTo>
                    <a:pt x="1555033" y="743331"/>
                  </a:lnTo>
                  <a:lnTo>
                    <a:pt x="1527672" y="761619"/>
                  </a:lnTo>
                  <a:lnTo>
                    <a:pt x="1502971" y="813530"/>
                  </a:lnTo>
                  <a:lnTo>
                    <a:pt x="1509432" y="836390"/>
                  </a:lnTo>
                  <a:lnTo>
                    <a:pt x="1477511" y="866966"/>
                  </a:lnTo>
                  <a:lnTo>
                    <a:pt x="1445590" y="879158"/>
                  </a:lnTo>
                  <a:lnTo>
                    <a:pt x="1430389" y="907733"/>
                  </a:lnTo>
                  <a:cubicBezTo>
                    <a:pt x="1430389" y="907733"/>
                    <a:pt x="1396854" y="982504"/>
                    <a:pt x="1393814" y="988600"/>
                  </a:cubicBezTo>
                  <a:cubicBezTo>
                    <a:pt x="1390773" y="994696"/>
                    <a:pt x="1393814" y="1032891"/>
                    <a:pt x="1393814" y="1032891"/>
                  </a:cubicBezTo>
                  <a:lnTo>
                    <a:pt x="1407494" y="1077087"/>
                  </a:lnTo>
                  <a:lnTo>
                    <a:pt x="1375573" y="1151858"/>
                  </a:lnTo>
                  <a:lnTo>
                    <a:pt x="1387733" y="1188530"/>
                  </a:lnTo>
                  <a:lnTo>
                    <a:pt x="1404454" y="1222058"/>
                  </a:lnTo>
                  <a:lnTo>
                    <a:pt x="1448630" y="1284637"/>
                  </a:lnTo>
                  <a:cubicBezTo>
                    <a:pt x="1448187" y="1295114"/>
                    <a:pt x="1447743" y="1305592"/>
                    <a:pt x="1447300" y="1316069"/>
                  </a:cubicBezTo>
                  <a:lnTo>
                    <a:pt x="1538312" y="1385507"/>
                  </a:lnTo>
                  <a:lnTo>
                    <a:pt x="1599304" y="1360932"/>
                  </a:lnTo>
                  <a:lnTo>
                    <a:pt x="1658016" y="1379601"/>
                  </a:lnTo>
                  <a:lnTo>
                    <a:pt x="1730978" y="1339977"/>
                  </a:lnTo>
                  <a:cubicBezTo>
                    <a:pt x="1730978" y="1339977"/>
                    <a:pt x="1755393" y="1339977"/>
                    <a:pt x="1762994" y="1353693"/>
                  </a:cubicBezTo>
                  <a:cubicBezTo>
                    <a:pt x="1770594" y="1367409"/>
                    <a:pt x="1775154" y="1379601"/>
                    <a:pt x="1802515" y="1379601"/>
                  </a:cubicBezTo>
                  <a:cubicBezTo>
                    <a:pt x="1829875" y="1379601"/>
                    <a:pt x="1843651" y="1410176"/>
                    <a:pt x="1843651" y="1410176"/>
                  </a:cubicBezTo>
                  <a:lnTo>
                    <a:pt x="1831491" y="1445228"/>
                  </a:lnTo>
                  <a:lnTo>
                    <a:pt x="1837571" y="1463516"/>
                  </a:lnTo>
                  <a:lnTo>
                    <a:pt x="1825410" y="1492091"/>
                  </a:lnTo>
                  <a:lnTo>
                    <a:pt x="1853911" y="1551527"/>
                  </a:lnTo>
                  <a:lnTo>
                    <a:pt x="1875192" y="1597343"/>
                  </a:lnTo>
                  <a:lnTo>
                    <a:pt x="1895047" y="1641634"/>
                  </a:lnTo>
                  <a:lnTo>
                    <a:pt x="1899607" y="1698022"/>
                  </a:lnTo>
                  <a:lnTo>
                    <a:pt x="1895047" y="1730121"/>
                  </a:lnTo>
                  <a:lnTo>
                    <a:pt x="1859991" y="1791176"/>
                  </a:lnTo>
                  <a:lnTo>
                    <a:pt x="1870632" y="1885760"/>
                  </a:lnTo>
                  <a:lnTo>
                    <a:pt x="1882792" y="1907095"/>
                  </a:lnTo>
                  <a:lnTo>
                    <a:pt x="1878232" y="1922336"/>
                  </a:lnTo>
                  <a:lnTo>
                    <a:pt x="1899607" y="1945291"/>
                  </a:lnTo>
                  <a:lnTo>
                    <a:pt x="1913288" y="1998631"/>
                  </a:lnTo>
                  <a:lnTo>
                    <a:pt x="1901127" y="2049018"/>
                  </a:lnTo>
                  <a:lnTo>
                    <a:pt x="1919368" y="2087118"/>
                  </a:lnTo>
                  <a:cubicBezTo>
                    <a:pt x="1919368" y="2087118"/>
                    <a:pt x="1936088" y="2128361"/>
                    <a:pt x="1937608" y="2132933"/>
                  </a:cubicBezTo>
                  <a:cubicBezTo>
                    <a:pt x="1939128" y="2137505"/>
                    <a:pt x="1949769" y="2152745"/>
                    <a:pt x="1948249" y="2160365"/>
                  </a:cubicBezTo>
                  <a:cubicBezTo>
                    <a:pt x="1946729" y="2167985"/>
                    <a:pt x="1942169" y="2187893"/>
                    <a:pt x="1942169" y="2187893"/>
                  </a:cubicBezTo>
                  <a:lnTo>
                    <a:pt x="1948249" y="2218373"/>
                  </a:lnTo>
                  <a:lnTo>
                    <a:pt x="2025866" y="2218373"/>
                  </a:lnTo>
                  <a:lnTo>
                    <a:pt x="2062442" y="2206181"/>
                  </a:lnTo>
                  <a:lnTo>
                    <a:pt x="2152219" y="2114645"/>
                  </a:lnTo>
                  <a:cubicBezTo>
                    <a:pt x="2160428" y="2104920"/>
                    <a:pt x="2168037" y="2094709"/>
                    <a:pt x="2175020" y="2084070"/>
                  </a:cubicBezTo>
                  <a:cubicBezTo>
                    <a:pt x="2176540" y="2079498"/>
                    <a:pt x="2188700" y="2023110"/>
                    <a:pt x="2188700" y="2023110"/>
                  </a:cubicBezTo>
                  <a:lnTo>
                    <a:pt x="2252637" y="1997107"/>
                  </a:lnTo>
                  <a:lnTo>
                    <a:pt x="2252637" y="1947291"/>
                  </a:lnTo>
                  <a:lnTo>
                    <a:pt x="2238957" y="1907572"/>
                  </a:lnTo>
                  <a:lnTo>
                    <a:pt x="2272398" y="1875568"/>
                  </a:lnTo>
                  <a:lnTo>
                    <a:pt x="2362270" y="1823657"/>
                  </a:lnTo>
                  <a:lnTo>
                    <a:pt x="2369870" y="1783937"/>
                  </a:lnTo>
                  <a:lnTo>
                    <a:pt x="2369870" y="1715357"/>
                  </a:lnTo>
                  <a:lnTo>
                    <a:pt x="2353055" y="1663446"/>
                  </a:lnTo>
                  <a:lnTo>
                    <a:pt x="2357615" y="1631442"/>
                  </a:lnTo>
                  <a:lnTo>
                    <a:pt x="2342035" y="1617631"/>
                  </a:lnTo>
                  <a:lnTo>
                    <a:pt x="2371010" y="1574959"/>
                  </a:lnTo>
                  <a:lnTo>
                    <a:pt x="2381651" y="1518476"/>
                  </a:lnTo>
                  <a:lnTo>
                    <a:pt x="2424212" y="1492568"/>
                  </a:lnTo>
                  <a:lnTo>
                    <a:pt x="2433712" y="1466564"/>
                  </a:lnTo>
                  <a:lnTo>
                    <a:pt x="2511329" y="1385888"/>
                  </a:lnTo>
                  <a:lnTo>
                    <a:pt x="2535745" y="1309116"/>
                  </a:lnTo>
                  <a:lnTo>
                    <a:pt x="2558546" y="1266730"/>
                  </a:lnTo>
                  <a:lnTo>
                    <a:pt x="2558546" y="1220915"/>
                  </a:lnTo>
                  <a:lnTo>
                    <a:pt x="2537265" y="1213295"/>
                  </a:lnTo>
                  <a:lnTo>
                    <a:pt x="2512849" y="1233107"/>
                  </a:lnTo>
                  <a:lnTo>
                    <a:pt x="2479408" y="1236155"/>
                  </a:lnTo>
                  <a:lnTo>
                    <a:pt x="2444447" y="1245680"/>
                  </a:lnTo>
                  <a:lnTo>
                    <a:pt x="2415472" y="1227296"/>
                  </a:lnTo>
                  <a:lnTo>
                    <a:pt x="2418511" y="1204436"/>
                  </a:lnTo>
                  <a:lnTo>
                    <a:pt x="2382031" y="1163288"/>
                  </a:lnTo>
                  <a:lnTo>
                    <a:pt x="2345454" y="1141857"/>
                  </a:lnTo>
                  <a:lnTo>
                    <a:pt x="2328734" y="1086993"/>
                  </a:lnTo>
                  <a:lnTo>
                    <a:pt x="2293013" y="1052894"/>
                  </a:lnTo>
                  <a:lnTo>
                    <a:pt x="2289973" y="1010221"/>
                  </a:lnTo>
                  <a:lnTo>
                    <a:pt x="2264037" y="972121"/>
                  </a:lnTo>
                  <a:lnTo>
                    <a:pt x="2232116" y="900494"/>
                  </a:lnTo>
                  <a:lnTo>
                    <a:pt x="2198581" y="866966"/>
                  </a:lnTo>
                  <a:lnTo>
                    <a:pt x="2195540" y="839438"/>
                  </a:lnTo>
                  <a:lnTo>
                    <a:pt x="2209316" y="845630"/>
                  </a:lnTo>
                  <a:lnTo>
                    <a:pt x="2224516" y="857821"/>
                  </a:lnTo>
                  <a:lnTo>
                    <a:pt x="2230596" y="880682"/>
                  </a:lnTo>
                  <a:cubicBezTo>
                    <a:pt x="2242757" y="880682"/>
                    <a:pt x="2247317" y="857821"/>
                    <a:pt x="2247317" y="857821"/>
                  </a:cubicBezTo>
                  <a:lnTo>
                    <a:pt x="2257957" y="880682"/>
                  </a:lnTo>
                  <a:lnTo>
                    <a:pt x="2268597" y="909257"/>
                  </a:lnTo>
                  <a:lnTo>
                    <a:pt x="2302133" y="959644"/>
                  </a:lnTo>
                  <a:lnTo>
                    <a:pt x="2320374" y="962692"/>
                  </a:lnTo>
                  <a:lnTo>
                    <a:pt x="2341654" y="1006983"/>
                  </a:lnTo>
                  <a:lnTo>
                    <a:pt x="2340134" y="1026795"/>
                  </a:lnTo>
                  <a:lnTo>
                    <a:pt x="2401031" y="1089374"/>
                  </a:lnTo>
                  <a:lnTo>
                    <a:pt x="2411671" y="1147286"/>
                  </a:lnTo>
                  <a:lnTo>
                    <a:pt x="2422312" y="1173290"/>
                  </a:lnTo>
                  <a:lnTo>
                    <a:pt x="2442167" y="1193102"/>
                  </a:lnTo>
                  <a:lnTo>
                    <a:pt x="2533465" y="1168718"/>
                  </a:lnTo>
                  <a:lnTo>
                    <a:pt x="2550185" y="1153382"/>
                  </a:lnTo>
                  <a:lnTo>
                    <a:pt x="2589706" y="1141190"/>
                  </a:lnTo>
                  <a:lnTo>
                    <a:pt x="2589706" y="1122902"/>
                  </a:lnTo>
                  <a:lnTo>
                    <a:pt x="2635403" y="1092422"/>
                  </a:lnTo>
                  <a:lnTo>
                    <a:pt x="2654403" y="1056989"/>
                  </a:lnTo>
                  <a:lnTo>
                    <a:pt x="2665423" y="1038987"/>
                  </a:lnTo>
                  <a:lnTo>
                    <a:pt x="2680719" y="1017651"/>
                  </a:lnTo>
                  <a:lnTo>
                    <a:pt x="2655543" y="982885"/>
                  </a:lnTo>
                  <a:lnTo>
                    <a:pt x="2620392" y="953071"/>
                  </a:lnTo>
                  <a:lnTo>
                    <a:pt x="2609182" y="924496"/>
                  </a:lnTo>
                  <a:lnTo>
                    <a:pt x="2596262" y="927544"/>
                  </a:lnTo>
                  <a:lnTo>
                    <a:pt x="2586761" y="954977"/>
                  </a:lnTo>
                  <a:lnTo>
                    <a:pt x="2551800" y="964502"/>
                  </a:lnTo>
                  <a:lnTo>
                    <a:pt x="2533560" y="952310"/>
                  </a:lnTo>
                  <a:lnTo>
                    <a:pt x="2527479" y="926402"/>
                  </a:lnTo>
                  <a:lnTo>
                    <a:pt x="2515319" y="929450"/>
                  </a:lnTo>
                  <a:lnTo>
                    <a:pt x="2496984" y="895826"/>
                  </a:lnTo>
                  <a:lnTo>
                    <a:pt x="2480263" y="886301"/>
                  </a:lnTo>
                  <a:lnTo>
                    <a:pt x="2458983" y="851249"/>
                  </a:lnTo>
                  <a:lnTo>
                    <a:pt x="2474183" y="834390"/>
                  </a:lnTo>
                  <a:lnTo>
                    <a:pt x="2524534" y="876110"/>
                  </a:lnTo>
                  <a:close/>
                  <a:moveTo>
                    <a:pt x="1812015" y="651510"/>
                  </a:moveTo>
                  <a:lnTo>
                    <a:pt x="1815245" y="636937"/>
                  </a:lnTo>
                  <a:lnTo>
                    <a:pt x="1815245" y="615982"/>
                  </a:lnTo>
                  <a:cubicBezTo>
                    <a:pt x="1811948" y="613046"/>
                    <a:pt x="1807901" y="611098"/>
                    <a:pt x="1803560" y="610362"/>
                  </a:cubicBezTo>
                  <a:cubicBezTo>
                    <a:pt x="1800444" y="610367"/>
                    <a:pt x="1797432" y="611519"/>
                    <a:pt x="1795104" y="613601"/>
                  </a:cubicBezTo>
                  <a:lnTo>
                    <a:pt x="1795104" y="636937"/>
                  </a:lnTo>
                  <a:cubicBezTo>
                    <a:pt x="1795921" y="641759"/>
                    <a:pt x="1795921" y="646688"/>
                    <a:pt x="1795104" y="651510"/>
                  </a:cubicBezTo>
                  <a:lnTo>
                    <a:pt x="1812015" y="651510"/>
                  </a:lnTo>
                  <a:close/>
                  <a:moveTo>
                    <a:pt x="1812015" y="588550"/>
                  </a:moveTo>
                  <a:cubicBezTo>
                    <a:pt x="1812642" y="583327"/>
                    <a:pt x="1808927" y="578583"/>
                    <a:pt x="1803721" y="577954"/>
                  </a:cubicBezTo>
                  <a:cubicBezTo>
                    <a:pt x="1802714" y="577832"/>
                    <a:pt x="1801698" y="577872"/>
                    <a:pt x="1800710" y="578072"/>
                  </a:cubicBezTo>
                  <a:lnTo>
                    <a:pt x="1795104" y="594169"/>
                  </a:lnTo>
                  <a:lnTo>
                    <a:pt x="1800710" y="606266"/>
                  </a:lnTo>
                  <a:lnTo>
                    <a:pt x="1812015" y="606266"/>
                  </a:lnTo>
                  <a:lnTo>
                    <a:pt x="1812015" y="588550"/>
                  </a:lnTo>
                  <a:close/>
                  <a:moveTo>
                    <a:pt x="1396854" y="171926"/>
                  </a:moveTo>
                  <a:lnTo>
                    <a:pt x="1453855" y="171926"/>
                  </a:lnTo>
                  <a:lnTo>
                    <a:pt x="1484921" y="127063"/>
                  </a:lnTo>
                  <a:lnTo>
                    <a:pt x="1556458" y="127063"/>
                  </a:lnTo>
                  <a:lnTo>
                    <a:pt x="1567953" y="98488"/>
                  </a:lnTo>
                  <a:lnTo>
                    <a:pt x="1611939" y="75152"/>
                  </a:lnTo>
                  <a:cubicBezTo>
                    <a:pt x="1632745" y="56960"/>
                    <a:pt x="1611939" y="24003"/>
                    <a:pt x="1611939" y="24003"/>
                  </a:cubicBezTo>
                  <a:lnTo>
                    <a:pt x="1522257" y="12764"/>
                  </a:lnTo>
                  <a:lnTo>
                    <a:pt x="1433145" y="24194"/>
                  </a:lnTo>
                  <a:lnTo>
                    <a:pt x="1303561" y="0"/>
                  </a:lnTo>
                  <a:lnTo>
                    <a:pt x="1223664" y="36385"/>
                  </a:lnTo>
                  <a:cubicBezTo>
                    <a:pt x="1223664" y="36385"/>
                    <a:pt x="1166187" y="67532"/>
                    <a:pt x="1158397" y="64961"/>
                  </a:cubicBezTo>
                  <a:cubicBezTo>
                    <a:pt x="1142874" y="63646"/>
                    <a:pt x="1127274" y="63646"/>
                    <a:pt x="1111751" y="64961"/>
                  </a:cubicBezTo>
                  <a:cubicBezTo>
                    <a:pt x="1111751" y="64961"/>
                    <a:pt x="1140252" y="90869"/>
                    <a:pt x="1153172" y="93536"/>
                  </a:cubicBezTo>
                  <a:cubicBezTo>
                    <a:pt x="1162615" y="94992"/>
                    <a:pt x="1172229" y="94992"/>
                    <a:pt x="1181673" y="93536"/>
                  </a:cubicBezTo>
                  <a:cubicBezTo>
                    <a:pt x="1181673" y="93536"/>
                    <a:pt x="1181673" y="118872"/>
                    <a:pt x="1186898" y="124682"/>
                  </a:cubicBezTo>
                  <a:cubicBezTo>
                    <a:pt x="1205043" y="145542"/>
                    <a:pt x="1167897" y="161068"/>
                    <a:pt x="1167897" y="161068"/>
                  </a:cubicBezTo>
                  <a:lnTo>
                    <a:pt x="1167897" y="185642"/>
                  </a:lnTo>
                  <a:cubicBezTo>
                    <a:pt x="1167897" y="185642"/>
                    <a:pt x="1171982" y="232029"/>
                    <a:pt x="1179678" y="229933"/>
                  </a:cubicBezTo>
                  <a:cubicBezTo>
                    <a:pt x="1187373" y="227838"/>
                    <a:pt x="1200008" y="254603"/>
                    <a:pt x="1200008" y="254603"/>
                  </a:cubicBezTo>
                  <a:lnTo>
                    <a:pt x="1223854" y="280606"/>
                  </a:lnTo>
                  <a:lnTo>
                    <a:pt x="1267460" y="280606"/>
                  </a:lnTo>
                  <a:lnTo>
                    <a:pt x="1321897" y="215646"/>
                  </a:lnTo>
                  <a:lnTo>
                    <a:pt x="1375478" y="192310"/>
                  </a:lnTo>
                  <a:lnTo>
                    <a:pt x="1396854" y="171926"/>
                  </a:lnTo>
                  <a:close/>
                  <a:moveTo>
                    <a:pt x="2516459" y="1725835"/>
                  </a:moveTo>
                  <a:lnTo>
                    <a:pt x="2509429" y="1706785"/>
                  </a:lnTo>
                  <a:lnTo>
                    <a:pt x="2501354" y="1714786"/>
                  </a:lnTo>
                  <a:lnTo>
                    <a:pt x="2494324" y="1730978"/>
                  </a:lnTo>
                  <a:lnTo>
                    <a:pt x="2478268" y="1740503"/>
                  </a:lnTo>
                  <a:lnTo>
                    <a:pt x="2471238" y="1761744"/>
                  </a:lnTo>
                  <a:lnTo>
                    <a:pt x="2461168" y="1786890"/>
                  </a:lnTo>
                  <a:lnTo>
                    <a:pt x="2421932" y="1798987"/>
                  </a:lnTo>
                  <a:lnTo>
                    <a:pt x="2404831" y="1828229"/>
                  </a:lnTo>
                  <a:lnTo>
                    <a:pt x="2400841" y="1876616"/>
                  </a:lnTo>
                  <a:lnTo>
                    <a:pt x="2386781" y="1900619"/>
                  </a:lnTo>
                  <a:lnTo>
                    <a:pt x="2370725" y="1917764"/>
                  </a:lnTo>
                  <a:lnTo>
                    <a:pt x="2376710" y="1946339"/>
                  </a:lnTo>
                  <a:lnTo>
                    <a:pt x="2387826" y="1959483"/>
                  </a:lnTo>
                  <a:lnTo>
                    <a:pt x="2376710" y="1974533"/>
                  </a:lnTo>
                  <a:lnTo>
                    <a:pt x="2387826" y="1984058"/>
                  </a:lnTo>
                  <a:lnTo>
                    <a:pt x="2424972" y="1984058"/>
                  </a:lnTo>
                  <a:lnTo>
                    <a:pt x="2446062" y="1952816"/>
                  </a:lnTo>
                  <a:cubicBezTo>
                    <a:pt x="2446062" y="1952816"/>
                    <a:pt x="2463163" y="1916525"/>
                    <a:pt x="2463163" y="1913477"/>
                  </a:cubicBezTo>
                  <a:cubicBezTo>
                    <a:pt x="2463163" y="1910429"/>
                    <a:pt x="2471238" y="1877187"/>
                    <a:pt x="2471238" y="1877187"/>
                  </a:cubicBezTo>
                  <a:lnTo>
                    <a:pt x="2500309" y="1839087"/>
                  </a:lnTo>
                  <a:lnTo>
                    <a:pt x="2500309" y="1786319"/>
                  </a:lnTo>
                  <a:lnTo>
                    <a:pt x="2520449" y="1786319"/>
                  </a:lnTo>
                  <a:lnTo>
                    <a:pt x="2514464" y="1748981"/>
                  </a:lnTo>
                  <a:lnTo>
                    <a:pt x="2516459" y="1725835"/>
                  </a:lnTo>
                  <a:close/>
                  <a:moveTo>
                    <a:pt x="487109" y="952881"/>
                  </a:moveTo>
                  <a:lnTo>
                    <a:pt x="443027" y="937832"/>
                  </a:lnTo>
                  <a:cubicBezTo>
                    <a:pt x="443027" y="937832"/>
                    <a:pt x="430772" y="939546"/>
                    <a:pt x="416427" y="942975"/>
                  </a:cubicBezTo>
                  <a:cubicBezTo>
                    <a:pt x="405872" y="945099"/>
                    <a:pt x="395564" y="948290"/>
                    <a:pt x="385646" y="952500"/>
                  </a:cubicBezTo>
                  <a:lnTo>
                    <a:pt x="448158" y="973836"/>
                  </a:lnTo>
                  <a:lnTo>
                    <a:pt x="473428" y="973836"/>
                  </a:lnTo>
                  <a:lnTo>
                    <a:pt x="515609" y="1010221"/>
                  </a:lnTo>
                  <a:lnTo>
                    <a:pt x="544110" y="1010221"/>
                  </a:lnTo>
                  <a:cubicBezTo>
                    <a:pt x="544110" y="1010221"/>
                    <a:pt x="567386" y="999839"/>
                    <a:pt x="559596" y="981646"/>
                  </a:cubicBezTo>
                  <a:lnTo>
                    <a:pt x="523400" y="968597"/>
                  </a:lnTo>
                  <a:lnTo>
                    <a:pt x="487109" y="95288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07" name="Google Shape;607;p17"/>
            <p:cNvSpPr/>
            <p:nvPr/>
          </p:nvSpPr>
          <p:spPr>
            <a:xfrm>
              <a:off x="2963026" y="773963"/>
              <a:ext cx="2815611" cy="2175092"/>
            </a:xfrm>
            <a:custGeom>
              <a:avLst/>
              <a:gdLst/>
              <a:ahLst/>
              <a:cxnLst/>
              <a:rect l="l" t="t" r="r" b="b"/>
              <a:pathLst>
                <a:path w="2815611" h="2175092" extrusionOk="0">
                  <a:moveTo>
                    <a:pt x="1577728" y="1854137"/>
                  </a:moveTo>
                  <a:cubicBezTo>
                    <a:pt x="783307" y="1853603"/>
                    <a:pt x="139725" y="1207484"/>
                    <a:pt x="140258" y="410994"/>
                  </a:cubicBezTo>
                  <a:cubicBezTo>
                    <a:pt x="140350" y="271815"/>
                    <a:pt x="160537" y="133380"/>
                    <a:pt x="200190" y="0"/>
                  </a:cubicBezTo>
                  <a:cubicBezTo>
                    <a:pt x="-203778" y="685400"/>
                    <a:pt x="22925" y="1569358"/>
                    <a:pt x="706545" y="1974380"/>
                  </a:cubicBezTo>
                  <a:cubicBezTo>
                    <a:pt x="1390164" y="2379402"/>
                    <a:pt x="2271836" y="2152107"/>
                    <a:pt x="2675797" y="1466707"/>
                  </a:cubicBezTo>
                  <a:cubicBezTo>
                    <a:pt x="2735230" y="1365885"/>
                    <a:pt x="2782181" y="1258167"/>
                    <a:pt x="2815612" y="1145953"/>
                  </a:cubicBezTo>
                  <a:cubicBezTo>
                    <a:pt x="2557081" y="1585036"/>
                    <a:pt x="2086286" y="1854375"/>
                    <a:pt x="1577728" y="1854137"/>
                  </a:cubicBezTo>
                  <a:close/>
                </a:path>
              </a:pathLst>
            </a:custGeom>
            <a:solidFill>
              <a:srgbClr val="000000">
                <a:alpha val="471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08" name="Google Shape;608;p17"/>
            <p:cNvSpPr/>
            <p:nvPr/>
          </p:nvSpPr>
          <p:spPr>
            <a:xfrm>
              <a:off x="2183550" y="4458424"/>
              <a:ext cx="644687" cy="369950"/>
            </a:xfrm>
            <a:custGeom>
              <a:avLst/>
              <a:gdLst/>
              <a:ahLst/>
              <a:cxnLst/>
              <a:rect l="l" t="t" r="r" b="b"/>
              <a:pathLst>
                <a:path w="644687" h="369950" extrusionOk="0">
                  <a:moveTo>
                    <a:pt x="258217" y="369951"/>
                  </a:moveTo>
                  <a:lnTo>
                    <a:pt x="0" y="221837"/>
                  </a:lnTo>
                  <a:lnTo>
                    <a:pt x="386471" y="0"/>
                  </a:lnTo>
                  <a:lnTo>
                    <a:pt x="644688" y="148114"/>
                  </a:lnTo>
                  <a:lnTo>
                    <a:pt x="258217" y="369951"/>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09" name="Google Shape;609;p17"/>
            <p:cNvSpPr/>
            <p:nvPr/>
          </p:nvSpPr>
          <p:spPr>
            <a:xfrm>
              <a:off x="2233331" y="4282211"/>
              <a:ext cx="427701" cy="247554"/>
            </a:xfrm>
            <a:custGeom>
              <a:avLst/>
              <a:gdLst/>
              <a:ahLst/>
              <a:cxnLst/>
              <a:rect l="l" t="t" r="r" b="b"/>
              <a:pathLst>
                <a:path w="427701" h="247554" extrusionOk="0">
                  <a:moveTo>
                    <a:pt x="213851" y="247555"/>
                  </a:moveTo>
                  <a:lnTo>
                    <a:pt x="0" y="123730"/>
                  </a:lnTo>
                  <a:lnTo>
                    <a:pt x="213851" y="0"/>
                  </a:lnTo>
                  <a:lnTo>
                    <a:pt x="427702" y="123730"/>
                  </a:lnTo>
                  <a:lnTo>
                    <a:pt x="213851" y="247555"/>
                  </a:ln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10" name="Google Shape;610;p17"/>
            <p:cNvSpPr/>
            <p:nvPr/>
          </p:nvSpPr>
          <p:spPr>
            <a:xfrm>
              <a:off x="2233331" y="4405941"/>
              <a:ext cx="213850" cy="371379"/>
            </a:xfrm>
            <a:custGeom>
              <a:avLst/>
              <a:gdLst/>
              <a:ahLst/>
              <a:cxnLst/>
              <a:rect l="l" t="t" r="r" b="b"/>
              <a:pathLst>
                <a:path w="213850" h="371379" extrusionOk="0">
                  <a:moveTo>
                    <a:pt x="213851" y="371380"/>
                  </a:moveTo>
                  <a:lnTo>
                    <a:pt x="0" y="247555"/>
                  </a:lnTo>
                  <a:lnTo>
                    <a:pt x="0" y="0"/>
                  </a:lnTo>
                  <a:lnTo>
                    <a:pt x="213851" y="123825"/>
                  </a:lnTo>
                  <a:lnTo>
                    <a:pt x="213851" y="371380"/>
                  </a:lnTo>
                  <a:close/>
                </a:path>
              </a:pathLst>
            </a:custGeom>
            <a:solidFill>
              <a:srgbClr val="C5C7D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11" name="Google Shape;611;p17"/>
            <p:cNvSpPr/>
            <p:nvPr/>
          </p:nvSpPr>
          <p:spPr>
            <a:xfrm>
              <a:off x="2447182" y="4405941"/>
              <a:ext cx="213850" cy="371379"/>
            </a:xfrm>
            <a:custGeom>
              <a:avLst/>
              <a:gdLst/>
              <a:ahLst/>
              <a:cxnLst/>
              <a:rect l="l" t="t" r="r" b="b"/>
              <a:pathLst>
                <a:path w="213850" h="371379" extrusionOk="0">
                  <a:moveTo>
                    <a:pt x="213851" y="247555"/>
                  </a:moveTo>
                  <a:lnTo>
                    <a:pt x="0" y="371380"/>
                  </a:lnTo>
                  <a:lnTo>
                    <a:pt x="0" y="123825"/>
                  </a:lnTo>
                  <a:lnTo>
                    <a:pt x="213851" y="0"/>
                  </a:lnTo>
                  <a:lnTo>
                    <a:pt x="213851" y="247555"/>
                  </a:ln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12" name="Google Shape;612;p17"/>
            <p:cNvSpPr/>
            <p:nvPr/>
          </p:nvSpPr>
          <p:spPr>
            <a:xfrm>
              <a:off x="2726476" y="4553957"/>
              <a:ext cx="159649" cy="89989"/>
            </a:xfrm>
            <a:custGeom>
              <a:avLst/>
              <a:gdLst/>
              <a:ahLst/>
              <a:cxnLst/>
              <a:rect l="l" t="t" r="r" b="b"/>
              <a:pathLst>
                <a:path w="159649" h="89989" extrusionOk="0">
                  <a:moveTo>
                    <a:pt x="8089" y="21720"/>
                  </a:moveTo>
                  <a:cubicBezTo>
                    <a:pt x="26619" y="26806"/>
                    <a:pt x="46400" y="24415"/>
                    <a:pt x="63190" y="15052"/>
                  </a:cubicBezTo>
                  <a:cubicBezTo>
                    <a:pt x="76395" y="15052"/>
                    <a:pt x="148692" y="-15523"/>
                    <a:pt x="158193" y="10480"/>
                  </a:cubicBezTo>
                  <a:cubicBezTo>
                    <a:pt x="166743" y="33150"/>
                    <a:pt x="135582" y="54200"/>
                    <a:pt x="118862" y="58105"/>
                  </a:cubicBezTo>
                  <a:cubicBezTo>
                    <a:pt x="82476" y="66963"/>
                    <a:pt x="55590" y="85156"/>
                    <a:pt x="40959" y="88204"/>
                  </a:cubicBezTo>
                  <a:cubicBezTo>
                    <a:pt x="30034" y="90490"/>
                    <a:pt x="15974" y="92014"/>
                    <a:pt x="7329" y="83442"/>
                  </a:cubicBezTo>
                  <a:cubicBezTo>
                    <a:pt x="-3027" y="73345"/>
                    <a:pt x="-2077" y="35245"/>
                    <a:pt x="8089" y="2172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13" name="Google Shape;613;p17"/>
            <p:cNvSpPr/>
            <p:nvPr/>
          </p:nvSpPr>
          <p:spPr>
            <a:xfrm>
              <a:off x="2729149" y="4569009"/>
              <a:ext cx="157010" cy="75128"/>
            </a:xfrm>
            <a:custGeom>
              <a:avLst/>
              <a:gdLst/>
              <a:ahLst/>
              <a:cxnLst/>
              <a:rect l="l" t="t" r="r" b="b"/>
              <a:pathLst>
                <a:path w="157010" h="75128" extrusionOk="0">
                  <a:moveTo>
                    <a:pt x="38381" y="67056"/>
                  </a:moveTo>
                  <a:cubicBezTo>
                    <a:pt x="53011" y="63913"/>
                    <a:pt x="79897" y="45815"/>
                    <a:pt x="116283" y="36957"/>
                  </a:cubicBezTo>
                  <a:cubicBezTo>
                    <a:pt x="130249" y="33528"/>
                    <a:pt x="154284" y="17907"/>
                    <a:pt x="156754" y="0"/>
                  </a:cubicBezTo>
                  <a:cubicBezTo>
                    <a:pt x="159984" y="20860"/>
                    <a:pt x="131864" y="39434"/>
                    <a:pt x="116283" y="43244"/>
                  </a:cubicBezTo>
                  <a:cubicBezTo>
                    <a:pt x="79897" y="52102"/>
                    <a:pt x="53011" y="70295"/>
                    <a:pt x="38381" y="73343"/>
                  </a:cubicBezTo>
                  <a:cubicBezTo>
                    <a:pt x="27456" y="75629"/>
                    <a:pt x="13395" y="77153"/>
                    <a:pt x="4750" y="68580"/>
                  </a:cubicBezTo>
                  <a:cubicBezTo>
                    <a:pt x="2496" y="66075"/>
                    <a:pt x="867" y="63075"/>
                    <a:pt x="0" y="59817"/>
                  </a:cubicBezTo>
                  <a:cubicBezTo>
                    <a:pt x="10928" y="68189"/>
                    <a:pt x="25166" y="70876"/>
                    <a:pt x="38381" y="67056"/>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14" name="Google Shape;614;p17"/>
            <p:cNvSpPr/>
            <p:nvPr/>
          </p:nvSpPr>
          <p:spPr>
            <a:xfrm>
              <a:off x="2596621" y="4484615"/>
              <a:ext cx="159662" cy="89989"/>
            </a:xfrm>
            <a:custGeom>
              <a:avLst/>
              <a:gdLst/>
              <a:ahLst/>
              <a:cxnLst/>
              <a:rect l="l" t="t" r="r" b="b"/>
              <a:pathLst>
                <a:path w="159662" h="89989" extrusionOk="0">
                  <a:moveTo>
                    <a:pt x="8075" y="21720"/>
                  </a:moveTo>
                  <a:cubicBezTo>
                    <a:pt x="26602" y="26863"/>
                    <a:pt x="46403" y="24463"/>
                    <a:pt x="63177" y="15052"/>
                  </a:cubicBezTo>
                  <a:cubicBezTo>
                    <a:pt x="76382" y="15052"/>
                    <a:pt x="148679" y="-15523"/>
                    <a:pt x="158179" y="10480"/>
                  </a:cubicBezTo>
                  <a:cubicBezTo>
                    <a:pt x="166825" y="33245"/>
                    <a:pt x="135569" y="54295"/>
                    <a:pt x="118943" y="58105"/>
                  </a:cubicBezTo>
                  <a:cubicBezTo>
                    <a:pt x="82557" y="66963"/>
                    <a:pt x="55672" y="85156"/>
                    <a:pt x="41041" y="88204"/>
                  </a:cubicBezTo>
                  <a:cubicBezTo>
                    <a:pt x="30116" y="90490"/>
                    <a:pt x="16055" y="92014"/>
                    <a:pt x="7410" y="83442"/>
                  </a:cubicBezTo>
                  <a:cubicBezTo>
                    <a:pt x="-3040" y="73345"/>
                    <a:pt x="-2090" y="35245"/>
                    <a:pt x="8075" y="21720"/>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15" name="Google Shape;615;p17"/>
            <p:cNvSpPr/>
            <p:nvPr/>
          </p:nvSpPr>
          <p:spPr>
            <a:xfrm>
              <a:off x="2599186" y="4499667"/>
              <a:ext cx="157105" cy="75128"/>
            </a:xfrm>
            <a:custGeom>
              <a:avLst/>
              <a:gdLst/>
              <a:ahLst/>
              <a:cxnLst/>
              <a:rect l="l" t="t" r="r" b="b"/>
              <a:pathLst>
                <a:path w="157105" h="75128" extrusionOk="0">
                  <a:moveTo>
                    <a:pt x="38476" y="67056"/>
                  </a:moveTo>
                  <a:cubicBezTo>
                    <a:pt x="53106" y="64008"/>
                    <a:pt x="79992" y="45815"/>
                    <a:pt x="116378" y="36957"/>
                  </a:cubicBezTo>
                  <a:cubicBezTo>
                    <a:pt x="130344" y="33528"/>
                    <a:pt x="154379" y="17907"/>
                    <a:pt x="156849" y="0"/>
                  </a:cubicBezTo>
                  <a:cubicBezTo>
                    <a:pt x="160079" y="20955"/>
                    <a:pt x="131959" y="39434"/>
                    <a:pt x="116378" y="43244"/>
                  </a:cubicBezTo>
                  <a:cubicBezTo>
                    <a:pt x="79992" y="52102"/>
                    <a:pt x="53106" y="70295"/>
                    <a:pt x="38476" y="73343"/>
                  </a:cubicBezTo>
                  <a:cubicBezTo>
                    <a:pt x="27551" y="75629"/>
                    <a:pt x="13490" y="77153"/>
                    <a:pt x="4845" y="68580"/>
                  </a:cubicBezTo>
                  <a:cubicBezTo>
                    <a:pt x="2578" y="66113"/>
                    <a:pt x="919" y="63141"/>
                    <a:pt x="0" y="59912"/>
                  </a:cubicBezTo>
                  <a:cubicBezTo>
                    <a:pt x="10998" y="68209"/>
                    <a:pt x="25243" y="70856"/>
                    <a:pt x="38476" y="67056"/>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16" name="Google Shape;616;p17"/>
            <p:cNvSpPr/>
            <p:nvPr/>
          </p:nvSpPr>
          <p:spPr>
            <a:xfrm>
              <a:off x="2302147" y="4142110"/>
              <a:ext cx="514696" cy="443940"/>
            </a:xfrm>
            <a:custGeom>
              <a:avLst/>
              <a:gdLst/>
              <a:ahLst/>
              <a:cxnLst/>
              <a:rect l="l" t="t" r="r" b="b"/>
              <a:pathLst>
                <a:path w="514696" h="443940" extrusionOk="0">
                  <a:moveTo>
                    <a:pt x="99908" y="274309"/>
                  </a:moveTo>
                  <a:cubicBezTo>
                    <a:pt x="156055" y="299074"/>
                    <a:pt x="209066" y="302884"/>
                    <a:pt x="252388" y="279643"/>
                  </a:cubicBezTo>
                  <a:lnTo>
                    <a:pt x="297134" y="253735"/>
                  </a:lnTo>
                  <a:cubicBezTo>
                    <a:pt x="299794" y="311647"/>
                    <a:pt x="302359" y="367273"/>
                    <a:pt x="302359" y="367273"/>
                  </a:cubicBezTo>
                  <a:cubicBezTo>
                    <a:pt x="302359" y="367273"/>
                    <a:pt x="336655" y="393371"/>
                    <a:pt x="363351" y="370130"/>
                  </a:cubicBezTo>
                  <a:cubicBezTo>
                    <a:pt x="363351" y="370130"/>
                    <a:pt x="368956" y="288787"/>
                    <a:pt x="374656" y="208872"/>
                  </a:cubicBezTo>
                  <a:lnTo>
                    <a:pt x="421872" y="181440"/>
                  </a:lnTo>
                  <a:cubicBezTo>
                    <a:pt x="420813" y="185707"/>
                    <a:pt x="420239" y="190089"/>
                    <a:pt x="420162" y="194489"/>
                  </a:cubicBezTo>
                  <a:cubicBezTo>
                    <a:pt x="420162" y="209729"/>
                    <a:pt x="430992" y="435472"/>
                    <a:pt x="430992" y="435472"/>
                  </a:cubicBezTo>
                  <a:cubicBezTo>
                    <a:pt x="430992" y="435472"/>
                    <a:pt x="465573" y="456141"/>
                    <a:pt x="492269" y="432900"/>
                  </a:cubicBezTo>
                  <a:cubicBezTo>
                    <a:pt x="492269" y="432900"/>
                    <a:pt x="510225" y="171248"/>
                    <a:pt x="514405" y="129434"/>
                  </a:cubicBezTo>
                  <a:cubicBezTo>
                    <a:pt x="519060" y="82475"/>
                    <a:pt x="466903" y="59329"/>
                    <a:pt x="434033" y="71331"/>
                  </a:cubicBezTo>
                  <a:lnTo>
                    <a:pt x="383681" y="90381"/>
                  </a:lnTo>
                  <a:cubicBezTo>
                    <a:pt x="384726" y="77236"/>
                    <a:pt x="385581" y="67045"/>
                    <a:pt x="386151" y="61330"/>
                  </a:cubicBezTo>
                  <a:cubicBezTo>
                    <a:pt x="390806" y="14276"/>
                    <a:pt x="338650" y="-8870"/>
                    <a:pt x="305874" y="3132"/>
                  </a:cubicBezTo>
                  <a:cubicBezTo>
                    <a:pt x="275853" y="14086"/>
                    <a:pt x="73213" y="90286"/>
                    <a:pt x="73213" y="90286"/>
                  </a:cubicBezTo>
                  <a:cubicBezTo>
                    <a:pt x="74494" y="109831"/>
                    <a:pt x="76873" y="129300"/>
                    <a:pt x="80338" y="148579"/>
                  </a:cubicBezTo>
                  <a:lnTo>
                    <a:pt x="346" y="141816"/>
                  </a:lnTo>
                  <a:cubicBezTo>
                    <a:pt x="-4594" y="217254"/>
                    <a:pt x="44142" y="249544"/>
                    <a:pt x="99908" y="274309"/>
                  </a:cubicBezTo>
                  <a:close/>
                  <a:moveTo>
                    <a:pt x="240132" y="144293"/>
                  </a:moveTo>
                  <a:lnTo>
                    <a:pt x="293714" y="113241"/>
                  </a:lnTo>
                  <a:cubicBezTo>
                    <a:pt x="292795" y="117022"/>
                    <a:pt x="292191" y="120880"/>
                    <a:pt x="291909" y="124766"/>
                  </a:cubicBezTo>
                  <a:close/>
                </a:path>
              </a:pathLst>
            </a:custGeom>
            <a:solidFill>
              <a:srgbClr val="616E8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17" name="Google Shape;617;p17"/>
            <p:cNvSpPr/>
            <p:nvPr/>
          </p:nvSpPr>
          <p:spPr>
            <a:xfrm>
              <a:off x="2258507" y="4054849"/>
              <a:ext cx="110678" cy="194691"/>
            </a:xfrm>
            <a:custGeom>
              <a:avLst/>
              <a:gdLst/>
              <a:ahLst/>
              <a:cxnLst/>
              <a:rect l="l" t="t" r="r" b="b"/>
              <a:pathLst>
                <a:path w="110678" h="194691" extrusionOk="0">
                  <a:moveTo>
                    <a:pt x="0" y="0"/>
                  </a:moveTo>
                  <a:cubicBezTo>
                    <a:pt x="0" y="0"/>
                    <a:pt x="6555" y="99917"/>
                    <a:pt x="19666" y="114300"/>
                  </a:cubicBezTo>
                  <a:cubicBezTo>
                    <a:pt x="32776" y="128683"/>
                    <a:pt x="76667" y="138493"/>
                    <a:pt x="76667" y="138493"/>
                  </a:cubicBezTo>
                  <a:lnTo>
                    <a:pt x="110678" y="194691"/>
                  </a:lnTo>
                  <a:cubicBezTo>
                    <a:pt x="110678" y="194691"/>
                    <a:pt x="79612" y="16192"/>
                    <a:pt x="72677" y="11906"/>
                  </a:cubicBezTo>
                  <a:cubicBezTo>
                    <a:pt x="65742" y="7620"/>
                    <a:pt x="0" y="0"/>
                    <a:pt x="0"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18" name="Google Shape;618;p17"/>
            <p:cNvSpPr/>
            <p:nvPr/>
          </p:nvSpPr>
          <p:spPr>
            <a:xfrm>
              <a:off x="2250051" y="3940511"/>
              <a:ext cx="73912" cy="142900"/>
            </a:xfrm>
            <a:custGeom>
              <a:avLst/>
              <a:gdLst/>
              <a:ahLst/>
              <a:cxnLst/>
              <a:rect l="l" t="t" r="r" b="b"/>
              <a:pathLst>
                <a:path w="73912" h="142900" extrusionOk="0">
                  <a:moveTo>
                    <a:pt x="73912" y="3467"/>
                  </a:moveTo>
                  <a:cubicBezTo>
                    <a:pt x="56731" y="-4505"/>
                    <a:pt x="36318" y="1677"/>
                    <a:pt x="26411" y="17850"/>
                  </a:cubicBezTo>
                  <a:cubicBezTo>
                    <a:pt x="13965" y="38614"/>
                    <a:pt x="950" y="109957"/>
                    <a:pt x="0" y="122149"/>
                  </a:cubicBezTo>
                  <a:cubicBezTo>
                    <a:pt x="0" y="122149"/>
                    <a:pt x="17575" y="146533"/>
                    <a:pt x="43891" y="14243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19" name="Google Shape;619;p17"/>
            <p:cNvSpPr/>
            <p:nvPr/>
          </p:nvSpPr>
          <p:spPr>
            <a:xfrm>
              <a:off x="2326123" y="3751123"/>
              <a:ext cx="169201" cy="272154"/>
            </a:xfrm>
            <a:custGeom>
              <a:avLst/>
              <a:gdLst/>
              <a:ahLst/>
              <a:cxnLst/>
              <a:rect l="l" t="t" r="r" b="b"/>
              <a:pathLst>
                <a:path w="169201" h="272154" extrusionOk="0">
                  <a:moveTo>
                    <a:pt x="9431" y="194093"/>
                  </a:moveTo>
                  <a:cubicBezTo>
                    <a:pt x="26626" y="194951"/>
                    <a:pt x="39452" y="199427"/>
                    <a:pt x="41542" y="194093"/>
                  </a:cubicBezTo>
                  <a:cubicBezTo>
                    <a:pt x="43431" y="185197"/>
                    <a:pt x="44764" y="176196"/>
                    <a:pt x="45532" y="167138"/>
                  </a:cubicBezTo>
                  <a:cubicBezTo>
                    <a:pt x="43537" y="162185"/>
                    <a:pt x="41827" y="156755"/>
                    <a:pt x="41827" y="156755"/>
                  </a:cubicBezTo>
                  <a:cubicBezTo>
                    <a:pt x="20166" y="143420"/>
                    <a:pt x="13326" y="119989"/>
                    <a:pt x="10571" y="92748"/>
                  </a:cubicBezTo>
                  <a:cubicBezTo>
                    <a:pt x="5726" y="46170"/>
                    <a:pt x="30806" y="5308"/>
                    <a:pt x="77073" y="450"/>
                  </a:cubicBezTo>
                  <a:cubicBezTo>
                    <a:pt x="120774" y="-4122"/>
                    <a:pt x="153075" y="26644"/>
                    <a:pt x="161530" y="68935"/>
                  </a:cubicBezTo>
                  <a:cubicBezTo>
                    <a:pt x="166185" y="89890"/>
                    <a:pt x="175400" y="129324"/>
                    <a:pt x="162955" y="163613"/>
                  </a:cubicBezTo>
                  <a:cubicBezTo>
                    <a:pt x="156020" y="182663"/>
                    <a:pt x="146995" y="198094"/>
                    <a:pt x="138064" y="201047"/>
                  </a:cubicBezTo>
                  <a:cubicBezTo>
                    <a:pt x="129411" y="200818"/>
                    <a:pt x="120781" y="200056"/>
                    <a:pt x="112224" y="198761"/>
                  </a:cubicBezTo>
                  <a:lnTo>
                    <a:pt x="112224" y="198761"/>
                  </a:lnTo>
                  <a:cubicBezTo>
                    <a:pt x="112224" y="198761"/>
                    <a:pt x="109943" y="211715"/>
                    <a:pt x="108328" y="220097"/>
                  </a:cubicBezTo>
                  <a:cubicBezTo>
                    <a:pt x="106713" y="228479"/>
                    <a:pt x="107378" y="232765"/>
                    <a:pt x="123814" y="242957"/>
                  </a:cubicBezTo>
                  <a:cubicBezTo>
                    <a:pt x="140249" y="253149"/>
                    <a:pt x="98923" y="274103"/>
                    <a:pt x="71847" y="272008"/>
                  </a:cubicBezTo>
                  <a:cubicBezTo>
                    <a:pt x="44772" y="269912"/>
                    <a:pt x="14276" y="253625"/>
                    <a:pt x="5916" y="236003"/>
                  </a:cubicBezTo>
                  <a:cubicBezTo>
                    <a:pt x="-2825" y="216668"/>
                    <a:pt x="-2065" y="193522"/>
                    <a:pt x="9431" y="194093"/>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620" name="Google Shape;620;p17"/>
            <p:cNvGrpSpPr/>
            <p:nvPr/>
          </p:nvGrpSpPr>
          <p:grpSpPr>
            <a:xfrm>
              <a:off x="2428704" y="3970322"/>
              <a:ext cx="350131" cy="370523"/>
              <a:chOff x="4512354" y="4952197"/>
              <a:chExt cx="350131" cy="370523"/>
            </a:xfrm>
          </p:grpSpPr>
          <p:grpSp>
            <p:nvGrpSpPr>
              <p:cNvPr id="621" name="Google Shape;621;p17"/>
              <p:cNvGrpSpPr/>
              <p:nvPr/>
            </p:nvGrpSpPr>
            <p:grpSpPr>
              <a:xfrm>
                <a:off x="4512354" y="5116449"/>
                <a:ext cx="343196" cy="206271"/>
                <a:chOff x="4512354" y="5116449"/>
                <a:chExt cx="343196" cy="206271"/>
              </a:xfrm>
            </p:grpSpPr>
            <p:sp>
              <p:nvSpPr>
                <p:cNvPr id="622" name="Google Shape;622;p17"/>
                <p:cNvSpPr/>
                <p:nvPr/>
              </p:nvSpPr>
              <p:spPr>
                <a:xfrm>
                  <a:off x="4512496" y="5200650"/>
                  <a:ext cx="343054" cy="122070"/>
                </a:xfrm>
                <a:custGeom>
                  <a:avLst/>
                  <a:gdLst/>
                  <a:ahLst/>
                  <a:cxnLst/>
                  <a:rect l="l" t="t" r="r" b="b"/>
                  <a:pathLst>
                    <a:path w="343054" h="122070" extrusionOk="0">
                      <a:moveTo>
                        <a:pt x="343054" y="31909"/>
                      </a:moveTo>
                      <a:lnTo>
                        <a:pt x="343054" y="31909"/>
                      </a:lnTo>
                      <a:cubicBezTo>
                        <a:pt x="343053" y="36890"/>
                        <a:pt x="340413" y="41500"/>
                        <a:pt x="336119" y="44005"/>
                      </a:cubicBezTo>
                      <a:lnTo>
                        <a:pt x="204921" y="120205"/>
                      </a:lnTo>
                      <a:cubicBezTo>
                        <a:pt x="200594" y="122692"/>
                        <a:pt x="195282" y="122692"/>
                        <a:pt x="190955" y="120205"/>
                      </a:cubicBezTo>
                      <a:lnTo>
                        <a:pt x="7030" y="13526"/>
                      </a:lnTo>
                      <a:cubicBezTo>
                        <a:pt x="2686" y="11059"/>
                        <a:pt x="0" y="6439"/>
                        <a:pt x="0" y="1429"/>
                      </a:cubicBezTo>
                      <a:lnTo>
                        <a:pt x="0" y="0"/>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23" name="Google Shape;623;p17"/>
                <p:cNvSpPr/>
                <p:nvPr/>
              </p:nvSpPr>
              <p:spPr>
                <a:xfrm>
                  <a:off x="4710387" y="5232749"/>
                  <a:ext cx="145163" cy="89916"/>
                </a:xfrm>
                <a:custGeom>
                  <a:avLst/>
                  <a:gdLst/>
                  <a:ahLst/>
                  <a:cxnLst/>
                  <a:rect l="l" t="t" r="r" b="b"/>
                  <a:pathLst>
                    <a:path w="145163" h="89916" extrusionOk="0">
                      <a:moveTo>
                        <a:pt x="138229" y="11906"/>
                      </a:moveTo>
                      <a:lnTo>
                        <a:pt x="7030" y="88106"/>
                      </a:lnTo>
                      <a:cubicBezTo>
                        <a:pt x="4885" y="89316"/>
                        <a:pt x="2461" y="89945"/>
                        <a:pt x="0" y="89916"/>
                      </a:cubicBezTo>
                      <a:lnTo>
                        <a:pt x="0" y="0"/>
                      </a:lnTo>
                      <a:lnTo>
                        <a:pt x="145164" y="0"/>
                      </a:lnTo>
                      <a:cubicBezTo>
                        <a:pt x="145097" y="4915"/>
                        <a:pt x="142464" y="9430"/>
                        <a:pt x="138229" y="11906"/>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24" name="Google Shape;624;p17"/>
                <p:cNvSpPr/>
                <p:nvPr/>
              </p:nvSpPr>
              <p:spPr>
                <a:xfrm>
                  <a:off x="4512354" y="5116449"/>
                  <a:ext cx="343006" cy="198541"/>
                </a:xfrm>
                <a:custGeom>
                  <a:avLst/>
                  <a:gdLst/>
                  <a:ahLst/>
                  <a:cxnLst/>
                  <a:rect l="l" t="t" r="r" b="b"/>
                  <a:pathLst>
                    <a:path w="343006" h="198541" extrusionOk="0">
                      <a:moveTo>
                        <a:pt x="202973" y="197263"/>
                      </a:moveTo>
                      <a:cubicBezTo>
                        <a:pt x="200034" y="198968"/>
                        <a:pt x="196412" y="198968"/>
                        <a:pt x="193473" y="197263"/>
                      </a:cubicBezTo>
                      <a:lnTo>
                        <a:pt x="1853" y="86582"/>
                      </a:lnTo>
                      <a:cubicBezTo>
                        <a:pt x="-618" y="85249"/>
                        <a:pt x="-618" y="82963"/>
                        <a:pt x="1853" y="81534"/>
                      </a:cubicBezTo>
                      <a:lnTo>
                        <a:pt x="142551" y="0"/>
                      </a:lnTo>
                      <a:lnTo>
                        <a:pt x="343007" y="116110"/>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625" name="Google Shape;625;p17"/>
                <p:cNvGrpSpPr/>
                <p:nvPr/>
              </p:nvGrpSpPr>
              <p:grpSpPr>
                <a:xfrm>
                  <a:off x="4592868" y="5212556"/>
                  <a:ext cx="96807" cy="56007"/>
                  <a:chOff x="4592868" y="5212556"/>
                  <a:chExt cx="96807" cy="56007"/>
                </a:xfrm>
              </p:grpSpPr>
              <p:sp>
                <p:nvSpPr>
                  <p:cNvPr id="626" name="Google Shape;626;p17"/>
                  <p:cNvSpPr/>
                  <p:nvPr/>
                </p:nvSpPr>
                <p:spPr>
                  <a:xfrm>
                    <a:off x="4592868" y="5212556"/>
                    <a:ext cx="96807" cy="56007"/>
                  </a:xfrm>
                  <a:custGeom>
                    <a:avLst/>
                    <a:gdLst/>
                    <a:ahLst/>
                    <a:cxnLst/>
                    <a:rect l="l" t="t" r="r" b="b"/>
                    <a:pathLst>
                      <a:path w="96807" h="56007" extrusionOk="0">
                        <a:moveTo>
                          <a:pt x="0" y="20003"/>
                        </a:moveTo>
                        <a:lnTo>
                          <a:pt x="950" y="20479"/>
                        </a:lnTo>
                        <a:lnTo>
                          <a:pt x="62227" y="56007"/>
                        </a:lnTo>
                        <a:lnTo>
                          <a:pt x="95858" y="36481"/>
                        </a:lnTo>
                        <a:lnTo>
                          <a:pt x="96808" y="36004"/>
                        </a:lnTo>
                        <a:lnTo>
                          <a:pt x="34581" y="0"/>
                        </a:lnTo>
                        <a:lnTo>
                          <a:pt x="0" y="20003"/>
                        </a:lnTo>
                        <a:close/>
                      </a:path>
                    </a:pathLst>
                  </a:custGeom>
                  <a:solidFill>
                    <a:srgbClr val="BFBFB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27" name="Google Shape;627;p17"/>
                  <p:cNvSpPr/>
                  <p:nvPr/>
                </p:nvSpPr>
                <p:spPr>
                  <a:xfrm>
                    <a:off x="4593818" y="5213603"/>
                    <a:ext cx="94907" cy="54959"/>
                  </a:xfrm>
                  <a:custGeom>
                    <a:avLst/>
                    <a:gdLst/>
                    <a:ahLst/>
                    <a:cxnLst/>
                    <a:rect l="l" t="t" r="r" b="b"/>
                    <a:pathLst>
                      <a:path w="94907" h="54959" extrusionOk="0">
                        <a:moveTo>
                          <a:pt x="0" y="19431"/>
                        </a:moveTo>
                        <a:lnTo>
                          <a:pt x="61277" y="54959"/>
                        </a:lnTo>
                        <a:lnTo>
                          <a:pt x="94908" y="35433"/>
                        </a:lnTo>
                        <a:lnTo>
                          <a:pt x="33631" y="0"/>
                        </a:lnTo>
                        <a:lnTo>
                          <a:pt x="0" y="19431"/>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628" name="Google Shape;628;p17"/>
                <p:cNvSpPr/>
                <p:nvPr/>
              </p:nvSpPr>
              <p:spPr>
                <a:xfrm>
                  <a:off x="4803130" y="5231915"/>
                  <a:ext cx="21235" cy="12299"/>
                </a:xfrm>
                <a:custGeom>
                  <a:avLst/>
                  <a:gdLst/>
                  <a:ahLst/>
                  <a:cxnLst/>
                  <a:rect l="l" t="t" r="r" b="b"/>
                  <a:pathLst>
                    <a:path w="21235" h="12299" extrusionOk="0">
                      <a:moveTo>
                        <a:pt x="454" y="6834"/>
                      </a:moveTo>
                      <a:lnTo>
                        <a:pt x="9289" y="11978"/>
                      </a:lnTo>
                      <a:cubicBezTo>
                        <a:pt x="10191" y="12406"/>
                        <a:pt x="11238" y="12406"/>
                        <a:pt x="12139" y="11978"/>
                      </a:cubicBezTo>
                      <a:lnTo>
                        <a:pt x="20594" y="7120"/>
                      </a:lnTo>
                      <a:cubicBezTo>
                        <a:pt x="21449" y="7120"/>
                        <a:pt x="21449" y="5882"/>
                        <a:pt x="20594" y="5501"/>
                      </a:cubicBezTo>
                      <a:lnTo>
                        <a:pt x="11759" y="357"/>
                      </a:lnTo>
                      <a:cubicBezTo>
                        <a:pt x="10868" y="-119"/>
                        <a:pt x="9800" y="-119"/>
                        <a:pt x="8909" y="357"/>
                      </a:cubicBezTo>
                      <a:lnTo>
                        <a:pt x="549" y="5215"/>
                      </a:lnTo>
                      <a:cubicBezTo>
                        <a:pt x="-116" y="5215"/>
                        <a:pt x="-211" y="5882"/>
                        <a:pt x="45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29" name="Google Shape;629;p17"/>
                <p:cNvSpPr/>
                <p:nvPr/>
              </p:nvSpPr>
              <p:spPr>
                <a:xfrm>
                  <a:off x="4790604" y="5224200"/>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6644"/>
                        <a:pt x="21531" y="5882"/>
                        <a:pt x="20581" y="5501"/>
                      </a:cubicBezTo>
                      <a:lnTo>
                        <a:pt x="11745" y="357"/>
                      </a:lnTo>
                      <a:cubicBezTo>
                        <a:pt x="10888" y="-119"/>
                        <a:pt x="9847" y="-119"/>
                        <a:pt x="8990"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30" name="Google Shape;630;p17"/>
                <p:cNvSpPr/>
                <p:nvPr/>
              </p:nvSpPr>
              <p:spPr>
                <a:xfrm>
                  <a:off x="4778123" y="5216961"/>
                  <a:ext cx="21197" cy="12299"/>
                </a:xfrm>
                <a:custGeom>
                  <a:avLst/>
                  <a:gdLst/>
                  <a:ahLst/>
                  <a:cxnLst/>
                  <a:rect l="l" t="t" r="r" b="b"/>
                  <a:pathLst>
                    <a:path w="21197" h="12299" extrusionOk="0">
                      <a:moveTo>
                        <a:pt x="475" y="6834"/>
                      </a:moveTo>
                      <a:lnTo>
                        <a:pt x="9310" y="11978"/>
                      </a:lnTo>
                      <a:cubicBezTo>
                        <a:pt x="10212" y="12406"/>
                        <a:pt x="11259" y="12406"/>
                        <a:pt x="12160" y="11978"/>
                      </a:cubicBezTo>
                      <a:lnTo>
                        <a:pt x="20521" y="7120"/>
                      </a:lnTo>
                      <a:cubicBezTo>
                        <a:pt x="21376" y="6644"/>
                        <a:pt x="21471" y="5881"/>
                        <a:pt x="20521" y="5501"/>
                      </a:cubicBezTo>
                      <a:lnTo>
                        <a:pt x="11685" y="357"/>
                      </a:lnTo>
                      <a:cubicBezTo>
                        <a:pt x="10794" y="-119"/>
                        <a:pt x="9726" y="-119"/>
                        <a:pt x="8835" y="357"/>
                      </a:cubicBezTo>
                      <a:lnTo>
                        <a:pt x="380" y="5215"/>
                      </a:lnTo>
                      <a:cubicBezTo>
                        <a:pt x="-95" y="5691"/>
                        <a:pt x="-190" y="6358"/>
                        <a:pt x="47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31" name="Google Shape;631;p17"/>
                <p:cNvSpPr/>
                <p:nvPr/>
              </p:nvSpPr>
              <p:spPr>
                <a:xfrm>
                  <a:off x="4765618" y="5209722"/>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6644"/>
                        <a:pt x="21531" y="5882"/>
                        <a:pt x="20581" y="5501"/>
                      </a:cubicBezTo>
                      <a:lnTo>
                        <a:pt x="11745" y="357"/>
                      </a:lnTo>
                      <a:cubicBezTo>
                        <a:pt x="10854" y="-119"/>
                        <a:pt x="9786" y="-119"/>
                        <a:pt x="8895"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32" name="Google Shape;632;p17"/>
                <p:cNvSpPr/>
                <p:nvPr/>
              </p:nvSpPr>
              <p:spPr>
                <a:xfrm>
                  <a:off x="4753078" y="5202483"/>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6644"/>
                        <a:pt x="21531" y="5882"/>
                        <a:pt x="20581" y="5501"/>
                      </a:cubicBezTo>
                      <a:lnTo>
                        <a:pt x="11745" y="357"/>
                      </a:lnTo>
                      <a:cubicBezTo>
                        <a:pt x="10888" y="-119"/>
                        <a:pt x="9847" y="-119"/>
                        <a:pt x="8990"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33" name="Google Shape;633;p17"/>
                <p:cNvSpPr/>
                <p:nvPr/>
              </p:nvSpPr>
              <p:spPr>
                <a:xfrm>
                  <a:off x="4740609" y="5195244"/>
                  <a:ext cx="21210" cy="12298"/>
                </a:xfrm>
                <a:custGeom>
                  <a:avLst/>
                  <a:gdLst/>
                  <a:ahLst/>
                  <a:cxnLst/>
                  <a:rect l="l" t="t" r="r" b="b"/>
                  <a:pathLst>
                    <a:path w="21210" h="12298" extrusionOk="0">
                      <a:moveTo>
                        <a:pt x="464" y="6834"/>
                      </a:moveTo>
                      <a:lnTo>
                        <a:pt x="9299" y="11978"/>
                      </a:lnTo>
                      <a:cubicBezTo>
                        <a:pt x="10201" y="12406"/>
                        <a:pt x="11248" y="12406"/>
                        <a:pt x="12149" y="11978"/>
                      </a:cubicBezTo>
                      <a:lnTo>
                        <a:pt x="20604" y="7120"/>
                      </a:lnTo>
                      <a:cubicBezTo>
                        <a:pt x="21364" y="6644"/>
                        <a:pt x="21459" y="5881"/>
                        <a:pt x="20604" y="5501"/>
                      </a:cubicBezTo>
                      <a:lnTo>
                        <a:pt x="11769" y="357"/>
                      </a:lnTo>
                      <a:cubicBezTo>
                        <a:pt x="10878" y="-119"/>
                        <a:pt x="9810" y="-119"/>
                        <a:pt x="8919" y="357"/>
                      </a:cubicBezTo>
                      <a:lnTo>
                        <a:pt x="464" y="5215"/>
                      </a:lnTo>
                      <a:cubicBezTo>
                        <a:pt x="-106" y="5405"/>
                        <a:pt x="-201" y="6358"/>
                        <a:pt x="46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34" name="Google Shape;634;p17"/>
                <p:cNvSpPr/>
                <p:nvPr/>
              </p:nvSpPr>
              <p:spPr>
                <a:xfrm>
                  <a:off x="4728092" y="5188005"/>
                  <a:ext cx="21257" cy="12299"/>
                </a:xfrm>
                <a:custGeom>
                  <a:avLst/>
                  <a:gdLst/>
                  <a:ahLst/>
                  <a:cxnLst/>
                  <a:rect l="l" t="t" r="r" b="b"/>
                  <a:pathLst>
                    <a:path w="21257" h="12299" extrusionOk="0">
                      <a:moveTo>
                        <a:pt x="535" y="6834"/>
                      </a:moveTo>
                      <a:lnTo>
                        <a:pt x="9370" y="11978"/>
                      </a:lnTo>
                      <a:cubicBezTo>
                        <a:pt x="10239" y="12406"/>
                        <a:pt x="11256" y="12406"/>
                        <a:pt x="12125" y="11978"/>
                      </a:cubicBezTo>
                      <a:lnTo>
                        <a:pt x="20581" y="7120"/>
                      </a:lnTo>
                      <a:cubicBezTo>
                        <a:pt x="21436" y="7120"/>
                        <a:pt x="21531" y="5882"/>
                        <a:pt x="20581" y="5501"/>
                      </a:cubicBezTo>
                      <a:lnTo>
                        <a:pt x="11745" y="357"/>
                      </a:lnTo>
                      <a:cubicBezTo>
                        <a:pt x="10854" y="-119"/>
                        <a:pt x="9786" y="-119"/>
                        <a:pt x="8895"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35" name="Google Shape;635;p17"/>
                <p:cNvSpPr/>
                <p:nvPr/>
              </p:nvSpPr>
              <p:spPr>
                <a:xfrm>
                  <a:off x="4715552" y="5180766"/>
                  <a:ext cx="21257" cy="12299"/>
                </a:xfrm>
                <a:custGeom>
                  <a:avLst/>
                  <a:gdLst/>
                  <a:ahLst/>
                  <a:cxnLst/>
                  <a:rect l="l" t="t" r="r" b="b"/>
                  <a:pathLst>
                    <a:path w="21257" h="12299" extrusionOk="0">
                      <a:moveTo>
                        <a:pt x="535" y="6834"/>
                      </a:moveTo>
                      <a:lnTo>
                        <a:pt x="9370" y="11978"/>
                      </a:lnTo>
                      <a:cubicBezTo>
                        <a:pt x="10272" y="12406"/>
                        <a:pt x="11319" y="12406"/>
                        <a:pt x="12220" y="11978"/>
                      </a:cubicBezTo>
                      <a:lnTo>
                        <a:pt x="20581" y="7120"/>
                      </a:lnTo>
                      <a:cubicBezTo>
                        <a:pt x="21436" y="6644"/>
                        <a:pt x="21531" y="5882"/>
                        <a:pt x="20581" y="5501"/>
                      </a:cubicBezTo>
                      <a:lnTo>
                        <a:pt x="11745" y="357"/>
                      </a:lnTo>
                      <a:cubicBezTo>
                        <a:pt x="10888" y="-119"/>
                        <a:pt x="9847" y="-119"/>
                        <a:pt x="8990"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36" name="Google Shape;636;p17"/>
                <p:cNvSpPr/>
                <p:nvPr/>
              </p:nvSpPr>
              <p:spPr>
                <a:xfrm>
                  <a:off x="4703083" y="5173527"/>
                  <a:ext cx="21210" cy="12298"/>
                </a:xfrm>
                <a:custGeom>
                  <a:avLst/>
                  <a:gdLst/>
                  <a:ahLst/>
                  <a:cxnLst/>
                  <a:rect l="l" t="t" r="r" b="b"/>
                  <a:pathLst>
                    <a:path w="21210" h="12298" extrusionOk="0">
                      <a:moveTo>
                        <a:pt x="464" y="6834"/>
                      </a:moveTo>
                      <a:lnTo>
                        <a:pt x="9299" y="11978"/>
                      </a:lnTo>
                      <a:cubicBezTo>
                        <a:pt x="10201" y="12406"/>
                        <a:pt x="11248" y="12406"/>
                        <a:pt x="12149" y="11978"/>
                      </a:cubicBezTo>
                      <a:lnTo>
                        <a:pt x="20604" y="7120"/>
                      </a:lnTo>
                      <a:cubicBezTo>
                        <a:pt x="21364" y="6644"/>
                        <a:pt x="21459" y="5881"/>
                        <a:pt x="20604" y="5501"/>
                      </a:cubicBezTo>
                      <a:lnTo>
                        <a:pt x="11769" y="357"/>
                      </a:lnTo>
                      <a:cubicBezTo>
                        <a:pt x="10878" y="-119"/>
                        <a:pt x="9810" y="-119"/>
                        <a:pt x="8919" y="357"/>
                      </a:cubicBezTo>
                      <a:lnTo>
                        <a:pt x="464" y="5215"/>
                      </a:lnTo>
                      <a:cubicBezTo>
                        <a:pt x="-106" y="5691"/>
                        <a:pt x="-201" y="6358"/>
                        <a:pt x="46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37" name="Google Shape;637;p17"/>
                <p:cNvSpPr/>
                <p:nvPr/>
              </p:nvSpPr>
              <p:spPr>
                <a:xfrm>
                  <a:off x="4690566" y="5166324"/>
                  <a:ext cx="21257" cy="12263"/>
                </a:xfrm>
                <a:custGeom>
                  <a:avLst/>
                  <a:gdLst/>
                  <a:ahLst/>
                  <a:cxnLst/>
                  <a:rect l="l" t="t" r="r" b="b"/>
                  <a:pathLst>
                    <a:path w="21257" h="12263" extrusionOk="0">
                      <a:moveTo>
                        <a:pt x="535" y="6798"/>
                      </a:moveTo>
                      <a:lnTo>
                        <a:pt x="9370" y="11942"/>
                      </a:lnTo>
                      <a:cubicBezTo>
                        <a:pt x="10239" y="12371"/>
                        <a:pt x="11256" y="12371"/>
                        <a:pt x="12125" y="11942"/>
                      </a:cubicBezTo>
                      <a:lnTo>
                        <a:pt x="20581" y="7084"/>
                      </a:lnTo>
                      <a:cubicBezTo>
                        <a:pt x="21436" y="6608"/>
                        <a:pt x="21531" y="5846"/>
                        <a:pt x="20581" y="5465"/>
                      </a:cubicBezTo>
                      <a:lnTo>
                        <a:pt x="11745" y="321"/>
                      </a:lnTo>
                      <a:cubicBezTo>
                        <a:pt x="10876" y="-107"/>
                        <a:pt x="9860" y="-107"/>
                        <a:pt x="8990" y="321"/>
                      </a:cubicBezTo>
                      <a:lnTo>
                        <a:pt x="535" y="5275"/>
                      </a:lnTo>
                      <a:cubicBezTo>
                        <a:pt x="-130" y="5751"/>
                        <a:pt x="-225" y="6322"/>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38" name="Google Shape;638;p17"/>
                <p:cNvSpPr/>
                <p:nvPr/>
              </p:nvSpPr>
              <p:spPr>
                <a:xfrm>
                  <a:off x="4678026" y="5159085"/>
                  <a:ext cx="21257" cy="12263"/>
                </a:xfrm>
                <a:custGeom>
                  <a:avLst/>
                  <a:gdLst/>
                  <a:ahLst/>
                  <a:cxnLst/>
                  <a:rect l="l" t="t" r="r" b="b"/>
                  <a:pathLst>
                    <a:path w="21257" h="12263" extrusionOk="0">
                      <a:moveTo>
                        <a:pt x="535" y="6798"/>
                      </a:moveTo>
                      <a:lnTo>
                        <a:pt x="9370" y="11942"/>
                      </a:lnTo>
                      <a:cubicBezTo>
                        <a:pt x="10272" y="12371"/>
                        <a:pt x="11319" y="12371"/>
                        <a:pt x="12220" y="11942"/>
                      </a:cubicBezTo>
                      <a:lnTo>
                        <a:pt x="20581" y="7084"/>
                      </a:lnTo>
                      <a:cubicBezTo>
                        <a:pt x="21436" y="6608"/>
                        <a:pt x="21531" y="5846"/>
                        <a:pt x="20581" y="5465"/>
                      </a:cubicBezTo>
                      <a:lnTo>
                        <a:pt x="11745" y="322"/>
                      </a:lnTo>
                      <a:cubicBezTo>
                        <a:pt x="10876" y="-107"/>
                        <a:pt x="9860" y="-107"/>
                        <a:pt x="8990" y="322"/>
                      </a:cubicBezTo>
                      <a:lnTo>
                        <a:pt x="535" y="5274"/>
                      </a:lnTo>
                      <a:cubicBezTo>
                        <a:pt x="-130" y="5656"/>
                        <a:pt x="-225" y="6322"/>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39" name="Google Shape;639;p17"/>
                <p:cNvSpPr/>
                <p:nvPr/>
              </p:nvSpPr>
              <p:spPr>
                <a:xfrm>
                  <a:off x="4665615" y="5151846"/>
                  <a:ext cx="21342" cy="12263"/>
                </a:xfrm>
                <a:custGeom>
                  <a:avLst/>
                  <a:gdLst/>
                  <a:ahLst/>
                  <a:cxnLst/>
                  <a:rect l="l" t="t" r="r" b="b"/>
                  <a:pathLst>
                    <a:path w="21342" h="12263" extrusionOk="0">
                      <a:moveTo>
                        <a:pt x="596" y="6798"/>
                      </a:moveTo>
                      <a:lnTo>
                        <a:pt x="9431" y="11942"/>
                      </a:lnTo>
                      <a:cubicBezTo>
                        <a:pt x="10333" y="12371"/>
                        <a:pt x="11380" y="12371"/>
                        <a:pt x="12281" y="11942"/>
                      </a:cubicBezTo>
                      <a:lnTo>
                        <a:pt x="20736" y="7084"/>
                      </a:lnTo>
                      <a:cubicBezTo>
                        <a:pt x="21496" y="6608"/>
                        <a:pt x="21591" y="5846"/>
                        <a:pt x="20736" y="5465"/>
                      </a:cubicBezTo>
                      <a:lnTo>
                        <a:pt x="11901" y="322"/>
                      </a:lnTo>
                      <a:cubicBezTo>
                        <a:pt x="10999" y="-107"/>
                        <a:pt x="9953" y="-107"/>
                        <a:pt x="9051" y="322"/>
                      </a:cubicBezTo>
                      <a:lnTo>
                        <a:pt x="691" y="5274"/>
                      </a:lnTo>
                      <a:cubicBezTo>
                        <a:pt x="-164" y="5656"/>
                        <a:pt x="-259" y="6322"/>
                        <a:pt x="596"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40" name="Google Shape;640;p17"/>
                <p:cNvSpPr/>
                <p:nvPr/>
              </p:nvSpPr>
              <p:spPr>
                <a:xfrm>
                  <a:off x="4653040" y="5144512"/>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7084"/>
                        <a:pt x="21531" y="5846"/>
                        <a:pt x="20581" y="5465"/>
                      </a:cubicBezTo>
                      <a:lnTo>
                        <a:pt x="11745" y="322"/>
                      </a:lnTo>
                      <a:cubicBezTo>
                        <a:pt x="10876" y="-107"/>
                        <a:pt x="9860" y="-107"/>
                        <a:pt x="8990" y="322"/>
                      </a:cubicBezTo>
                      <a:lnTo>
                        <a:pt x="535" y="5274"/>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41" name="Google Shape;641;p17"/>
                <p:cNvSpPr/>
                <p:nvPr/>
              </p:nvSpPr>
              <p:spPr>
                <a:xfrm>
                  <a:off x="4634503" y="5133808"/>
                  <a:ext cx="27254" cy="15763"/>
                </a:xfrm>
                <a:custGeom>
                  <a:avLst/>
                  <a:gdLst/>
                  <a:ahLst/>
                  <a:cxnLst/>
                  <a:rect l="l" t="t" r="r" b="b"/>
                  <a:pathLst>
                    <a:path w="27254" h="15763" extrusionOk="0">
                      <a:moveTo>
                        <a:pt x="546" y="6834"/>
                      </a:moveTo>
                      <a:lnTo>
                        <a:pt x="15367" y="15407"/>
                      </a:lnTo>
                      <a:cubicBezTo>
                        <a:pt x="16258" y="15883"/>
                        <a:pt x="17326" y="15883"/>
                        <a:pt x="18217" y="15407"/>
                      </a:cubicBezTo>
                      <a:lnTo>
                        <a:pt x="26577" y="10549"/>
                      </a:lnTo>
                      <a:cubicBezTo>
                        <a:pt x="27432" y="10073"/>
                        <a:pt x="27527" y="9311"/>
                        <a:pt x="26577" y="8930"/>
                      </a:cubicBezTo>
                      <a:lnTo>
                        <a:pt x="11662" y="357"/>
                      </a:lnTo>
                      <a:cubicBezTo>
                        <a:pt x="10805" y="-119"/>
                        <a:pt x="9763" y="-119"/>
                        <a:pt x="8906" y="357"/>
                      </a:cubicBezTo>
                      <a:lnTo>
                        <a:pt x="451" y="5215"/>
                      </a:lnTo>
                      <a:cubicBezTo>
                        <a:pt x="-119" y="5691"/>
                        <a:pt x="-214" y="6453"/>
                        <a:pt x="546"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42" name="Google Shape;642;p17"/>
                <p:cNvSpPr/>
                <p:nvPr/>
              </p:nvSpPr>
              <p:spPr>
                <a:xfrm>
                  <a:off x="4772458" y="5227665"/>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6608"/>
                        <a:pt x="21531" y="5846"/>
                        <a:pt x="20581" y="5465"/>
                      </a:cubicBezTo>
                      <a:lnTo>
                        <a:pt x="11745" y="321"/>
                      </a:lnTo>
                      <a:cubicBezTo>
                        <a:pt x="10844" y="-107"/>
                        <a:pt x="9797" y="-107"/>
                        <a:pt x="8895" y="321"/>
                      </a:cubicBezTo>
                      <a:lnTo>
                        <a:pt x="535" y="5275"/>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43" name="Google Shape;643;p17"/>
                <p:cNvSpPr/>
                <p:nvPr/>
              </p:nvSpPr>
              <p:spPr>
                <a:xfrm>
                  <a:off x="4759918" y="5220426"/>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6608"/>
                        <a:pt x="21531" y="5846"/>
                        <a:pt x="20581" y="5465"/>
                      </a:cubicBezTo>
                      <a:lnTo>
                        <a:pt x="11745" y="321"/>
                      </a:lnTo>
                      <a:cubicBezTo>
                        <a:pt x="10876" y="-107"/>
                        <a:pt x="9860" y="-107"/>
                        <a:pt x="8990" y="321"/>
                      </a:cubicBezTo>
                      <a:lnTo>
                        <a:pt x="535" y="5275"/>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44" name="Google Shape;644;p17"/>
                <p:cNvSpPr/>
                <p:nvPr/>
              </p:nvSpPr>
              <p:spPr>
                <a:xfrm>
                  <a:off x="4747378" y="5212806"/>
                  <a:ext cx="21257" cy="12298"/>
                </a:xfrm>
                <a:custGeom>
                  <a:avLst/>
                  <a:gdLst/>
                  <a:ahLst/>
                  <a:cxnLst/>
                  <a:rect l="l" t="t" r="r" b="b"/>
                  <a:pathLst>
                    <a:path w="21257" h="12298" extrusionOk="0">
                      <a:moveTo>
                        <a:pt x="535" y="6894"/>
                      </a:moveTo>
                      <a:lnTo>
                        <a:pt x="9370" y="11942"/>
                      </a:lnTo>
                      <a:cubicBezTo>
                        <a:pt x="10227" y="12418"/>
                        <a:pt x="11268" y="12418"/>
                        <a:pt x="12125" y="11942"/>
                      </a:cubicBezTo>
                      <a:lnTo>
                        <a:pt x="20581" y="7084"/>
                      </a:lnTo>
                      <a:cubicBezTo>
                        <a:pt x="21436" y="6608"/>
                        <a:pt x="21531" y="5846"/>
                        <a:pt x="20581" y="5465"/>
                      </a:cubicBezTo>
                      <a:lnTo>
                        <a:pt x="11745" y="321"/>
                      </a:lnTo>
                      <a:cubicBezTo>
                        <a:pt x="10876" y="-107"/>
                        <a:pt x="9860" y="-107"/>
                        <a:pt x="8990" y="321"/>
                      </a:cubicBezTo>
                      <a:lnTo>
                        <a:pt x="535" y="5179"/>
                      </a:lnTo>
                      <a:cubicBezTo>
                        <a:pt x="-130" y="6036"/>
                        <a:pt x="-225" y="6894"/>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45" name="Google Shape;645;p17"/>
                <p:cNvSpPr/>
                <p:nvPr/>
              </p:nvSpPr>
              <p:spPr>
                <a:xfrm>
                  <a:off x="4734837" y="5205912"/>
                  <a:ext cx="21257" cy="12299"/>
                </a:xfrm>
                <a:custGeom>
                  <a:avLst/>
                  <a:gdLst/>
                  <a:ahLst/>
                  <a:cxnLst/>
                  <a:rect l="l" t="t" r="r" b="b"/>
                  <a:pathLst>
                    <a:path w="21257" h="12299" extrusionOk="0">
                      <a:moveTo>
                        <a:pt x="535" y="6834"/>
                      </a:moveTo>
                      <a:lnTo>
                        <a:pt x="9370" y="11978"/>
                      </a:lnTo>
                      <a:cubicBezTo>
                        <a:pt x="10272" y="12406"/>
                        <a:pt x="11319" y="12406"/>
                        <a:pt x="12220" y="11978"/>
                      </a:cubicBezTo>
                      <a:lnTo>
                        <a:pt x="20581" y="7120"/>
                      </a:lnTo>
                      <a:cubicBezTo>
                        <a:pt x="21436" y="6644"/>
                        <a:pt x="21531" y="5882"/>
                        <a:pt x="20581" y="5501"/>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46" name="Google Shape;646;p17"/>
                <p:cNvSpPr/>
                <p:nvPr/>
              </p:nvSpPr>
              <p:spPr>
                <a:xfrm>
                  <a:off x="4722523" y="5198768"/>
                  <a:ext cx="21411" cy="12299"/>
                </a:xfrm>
                <a:custGeom>
                  <a:avLst/>
                  <a:gdLst/>
                  <a:ahLst/>
                  <a:cxnLst/>
                  <a:rect l="l" t="t" r="r" b="b"/>
                  <a:pathLst>
                    <a:path w="21411" h="12299" extrusionOk="0">
                      <a:moveTo>
                        <a:pt x="689" y="6834"/>
                      </a:moveTo>
                      <a:lnTo>
                        <a:pt x="9524" y="11978"/>
                      </a:lnTo>
                      <a:cubicBezTo>
                        <a:pt x="10426" y="12406"/>
                        <a:pt x="11473" y="12406"/>
                        <a:pt x="12374" y="11978"/>
                      </a:cubicBezTo>
                      <a:lnTo>
                        <a:pt x="20734" y="7120"/>
                      </a:lnTo>
                      <a:cubicBezTo>
                        <a:pt x="21589" y="7120"/>
                        <a:pt x="21684" y="5882"/>
                        <a:pt x="20734" y="5501"/>
                      </a:cubicBezTo>
                      <a:lnTo>
                        <a:pt x="11899" y="357"/>
                      </a:lnTo>
                      <a:cubicBezTo>
                        <a:pt x="11008" y="-119"/>
                        <a:pt x="9940" y="-119"/>
                        <a:pt x="9049" y="357"/>
                      </a:cubicBezTo>
                      <a:lnTo>
                        <a:pt x="594" y="5215"/>
                      </a:lnTo>
                      <a:cubicBezTo>
                        <a:pt x="-166" y="5691"/>
                        <a:pt x="-261" y="6358"/>
                        <a:pt x="689"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47" name="Google Shape;647;p17"/>
                <p:cNvSpPr/>
                <p:nvPr/>
              </p:nvSpPr>
              <p:spPr>
                <a:xfrm>
                  <a:off x="4709923" y="5191470"/>
                  <a:ext cx="21210" cy="12299"/>
                </a:xfrm>
                <a:custGeom>
                  <a:avLst/>
                  <a:gdLst/>
                  <a:ahLst/>
                  <a:cxnLst/>
                  <a:rect l="l" t="t" r="r" b="b"/>
                  <a:pathLst>
                    <a:path w="21210" h="12299" extrusionOk="0">
                      <a:moveTo>
                        <a:pt x="464" y="6894"/>
                      </a:moveTo>
                      <a:lnTo>
                        <a:pt x="9299" y="11942"/>
                      </a:lnTo>
                      <a:cubicBezTo>
                        <a:pt x="10190" y="12418"/>
                        <a:pt x="11258" y="12418"/>
                        <a:pt x="12149" y="11942"/>
                      </a:cubicBezTo>
                      <a:lnTo>
                        <a:pt x="20604" y="7084"/>
                      </a:lnTo>
                      <a:cubicBezTo>
                        <a:pt x="21364" y="7084"/>
                        <a:pt x="21459" y="5846"/>
                        <a:pt x="20604" y="5465"/>
                      </a:cubicBezTo>
                      <a:lnTo>
                        <a:pt x="11769" y="322"/>
                      </a:lnTo>
                      <a:cubicBezTo>
                        <a:pt x="10868" y="-107"/>
                        <a:pt x="9821" y="-107"/>
                        <a:pt x="8919" y="322"/>
                      </a:cubicBezTo>
                      <a:lnTo>
                        <a:pt x="464" y="5274"/>
                      </a:lnTo>
                      <a:cubicBezTo>
                        <a:pt x="-106" y="5751"/>
                        <a:pt x="-201" y="6417"/>
                        <a:pt x="46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48" name="Google Shape;648;p17"/>
                <p:cNvSpPr/>
                <p:nvPr/>
              </p:nvSpPr>
              <p:spPr>
                <a:xfrm>
                  <a:off x="4697392" y="5184231"/>
                  <a:ext cx="21235" cy="12298"/>
                </a:xfrm>
                <a:custGeom>
                  <a:avLst/>
                  <a:gdLst/>
                  <a:ahLst/>
                  <a:cxnLst/>
                  <a:rect l="l" t="t" r="r" b="b"/>
                  <a:pathLst>
                    <a:path w="21235" h="12298" extrusionOk="0">
                      <a:moveTo>
                        <a:pt x="454" y="6894"/>
                      </a:moveTo>
                      <a:lnTo>
                        <a:pt x="9289" y="11942"/>
                      </a:lnTo>
                      <a:cubicBezTo>
                        <a:pt x="10180" y="12418"/>
                        <a:pt x="11248" y="12418"/>
                        <a:pt x="12139" y="11942"/>
                      </a:cubicBezTo>
                      <a:lnTo>
                        <a:pt x="20594" y="7084"/>
                      </a:lnTo>
                      <a:cubicBezTo>
                        <a:pt x="21449" y="6608"/>
                        <a:pt x="21449" y="5846"/>
                        <a:pt x="20594" y="5465"/>
                      </a:cubicBezTo>
                      <a:lnTo>
                        <a:pt x="11759" y="321"/>
                      </a:lnTo>
                      <a:cubicBezTo>
                        <a:pt x="10858" y="-107"/>
                        <a:pt x="9811" y="-107"/>
                        <a:pt x="8909" y="321"/>
                      </a:cubicBezTo>
                      <a:lnTo>
                        <a:pt x="549" y="5179"/>
                      </a:lnTo>
                      <a:cubicBezTo>
                        <a:pt x="-116" y="5751"/>
                        <a:pt x="-211" y="6894"/>
                        <a:pt x="45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49" name="Google Shape;649;p17"/>
                <p:cNvSpPr/>
                <p:nvPr/>
              </p:nvSpPr>
              <p:spPr>
                <a:xfrm>
                  <a:off x="4684958" y="5176992"/>
                  <a:ext cx="20976" cy="12299"/>
                </a:xfrm>
                <a:custGeom>
                  <a:avLst/>
                  <a:gdLst/>
                  <a:ahLst/>
                  <a:cxnLst/>
                  <a:rect l="l" t="t" r="r" b="b"/>
                  <a:pathLst>
                    <a:path w="20976" h="12299" extrusionOk="0">
                      <a:moveTo>
                        <a:pt x="253" y="6799"/>
                      </a:moveTo>
                      <a:lnTo>
                        <a:pt x="9089" y="11942"/>
                      </a:lnTo>
                      <a:cubicBezTo>
                        <a:pt x="9946" y="12418"/>
                        <a:pt x="10987" y="12418"/>
                        <a:pt x="11844" y="11942"/>
                      </a:cubicBezTo>
                      <a:lnTo>
                        <a:pt x="20299" y="7084"/>
                      </a:lnTo>
                      <a:cubicBezTo>
                        <a:pt x="21154" y="6608"/>
                        <a:pt x="21249" y="5846"/>
                        <a:pt x="20299" y="5465"/>
                      </a:cubicBezTo>
                      <a:lnTo>
                        <a:pt x="11464" y="321"/>
                      </a:lnTo>
                      <a:cubicBezTo>
                        <a:pt x="10562" y="-107"/>
                        <a:pt x="9515" y="-107"/>
                        <a:pt x="8614" y="321"/>
                      </a:cubicBezTo>
                      <a:lnTo>
                        <a:pt x="253" y="5179"/>
                      </a:lnTo>
                      <a:cubicBezTo>
                        <a:pt x="253" y="5655"/>
                        <a:pt x="-317" y="6417"/>
                        <a:pt x="253" y="6799"/>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50" name="Google Shape;650;p17"/>
                <p:cNvSpPr/>
                <p:nvPr/>
              </p:nvSpPr>
              <p:spPr>
                <a:xfrm>
                  <a:off x="4672326" y="5169717"/>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6549"/>
                        <a:pt x="21531" y="5882"/>
                        <a:pt x="20581" y="5406"/>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51" name="Google Shape;651;p17"/>
                <p:cNvSpPr/>
                <p:nvPr/>
              </p:nvSpPr>
              <p:spPr>
                <a:xfrm>
                  <a:off x="4659785" y="5162478"/>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025"/>
                      </a:lnTo>
                      <a:cubicBezTo>
                        <a:pt x="21436" y="6548"/>
                        <a:pt x="21531" y="5881"/>
                        <a:pt x="20581" y="5405"/>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52" name="Google Shape;652;p17"/>
                <p:cNvSpPr/>
                <p:nvPr/>
              </p:nvSpPr>
              <p:spPr>
                <a:xfrm>
                  <a:off x="4647352" y="5155656"/>
                  <a:ext cx="21150" cy="12358"/>
                </a:xfrm>
                <a:custGeom>
                  <a:avLst/>
                  <a:gdLst/>
                  <a:ahLst/>
                  <a:cxnLst/>
                  <a:rect l="l" t="t" r="r" b="b"/>
                  <a:pathLst>
                    <a:path w="21150" h="12358" extrusionOk="0">
                      <a:moveTo>
                        <a:pt x="428" y="6894"/>
                      </a:moveTo>
                      <a:lnTo>
                        <a:pt x="9263" y="12037"/>
                      </a:lnTo>
                      <a:cubicBezTo>
                        <a:pt x="10164" y="12466"/>
                        <a:pt x="11211" y="12466"/>
                        <a:pt x="12113" y="12037"/>
                      </a:cubicBezTo>
                      <a:lnTo>
                        <a:pt x="20473" y="7084"/>
                      </a:lnTo>
                      <a:cubicBezTo>
                        <a:pt x="21328" y="7084"/>
                        <a:pt x="21423" y="5941"/>
                        <a:pt x="20473" y="5465"/>
                      </a:cubicBezTo>
                      <a:lnTo>
                        <a:pt x="11638" y="321"/>
                      </a:lnTo>
                      <a:cubicBezTo>
                        <a:pt x="10769" y="-107"/>
                        <a:pt x="9752" y="-107"/>
                        <a:pt x="8883" y="321"/>
                      </a:cubicBezTo>
                      <a:lnTo>
                        <a:pt x="428" y="5179"/>
                      </a:lnTo>
                      <a:cubicBezTo>
                        <a:pt x="-143" y="5274"/>
                        <a:pt x="-143" y="6036"/>
                        <a:pt x="428"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53" name="Google Shape;653;p17"/>
                <p:cNvSpPr/>
                <p:nvPr/>
              </p:nvSpPr>
              <p:spPr>
                <a:xfrm>
                  <a:off x="4634693" y="5148036"/>
                  <a:ext cx="21269" cy="12263"/>
                </a:xfrm>
                <a:custGeom>
                  <a:avLst/>
                  <a:gdLst/>
                  <a:ahLst/>
                  <a:cxnLst/>
                  <a:rect l="l" t="t" r="r" b="b"/>
                  <a:pathLst>
                    <a:path w="21269" h="12263" extrusionOk="0">
                      <a:moveTo>
                        <a:pt x="546" y="6798"/>
                      </a:moveTo>
                      <a:lnTo>
                        <a:pt x="9381" y="11942"/>
                      </a:lnTo>
                      <a:cubicBezTo>
                        <a:pt x="10283" y="12371"/>
                        <a:pt x="11330" y="12371"/>
                        <a:pt x="12232" y="11942"/>
                      </a:cubicBezTo>
                      <a:lnTo>
                        <a:pt x="20592" y="7084"/>
                      </a:lnTo>
                      <a:cubicBezTo>
                        <a:pt x="21447" y="6608"/>
                        <a:pt x="21542" y="5846"/>
                        <a:pt x="20592" y="5465"/>
                      </a:cubicBezTo>
                      <a:lnTo>
                        <a:pt x="11757" y="322"/>
                      </a:lnTo>
                      <a:cubicBezTo>
                        <a:pt x="10855" y="-107"/>
                        <a:pt x="9808" y="-107"/>
                        <a:pt x="8906" y="322"/>
                      </a:cubicBezTo>
                      <a:lnTo>
                        <a:pt x="451" y="5179"/>
                      </a:lnTo>
                      <a:cubicBezTo>
                        <a:pt x="-119" y="5656"/>
                        <a:pt x="-214" y="6417"/>
                        <a:pt x="546"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54" name="Google Shape;654;p17"/>
                <p:cNvSpPr/>
                <p:nvPr/>
              </p:nvSpPr>
              <p:spPr>
                <a:xfrm>
                  <a:off x="4784985" y="5234904"/>
                  <a:ext cx="27256" cy="15823"/>
                </a:xfrm>
                <a:custGeom>
                  <a:avLst/>
                  <a:gdLst/>
                  <a:ahLst/>
                  <a:cxnLst/>
                  <a:rect l="l" t="t" r="r" b="b"/>
                  <a:pathLst>
                    <a:path w="27256" h="15823" extrusionOk="0">
                      <a:moveTo>
                        <a:pt x="454" y="6894"/>
                      </a:moveTo>
                      <a:lnTo>
                        <a:pt x="15369" y="15466"/>
                      </a:lnTo>
                      <a:cubicBezTo>
                        <a:pt x="16226" y="15942"/>
                        <a:pt x="17267" y="15942"/>
                        <a:pt x="18124" y="15466"/>
                      </a:cubicBezTo>
                      <a:lnTo>
                        <a:pt x="26580" y="10608"/>
                      </a:lnTo>
                      <a:cubicBezTo>
                        <a:pt x="27435" y="10132"/>
                        <a:pt x="27530" y="9370"/>
                        <a:pt x="26580" y="8989"/>
                      </a:cubicBezTo>
                      <a:lnTo>
                        <a:pt x="11759" y="322"/>
                      </a:lnTo>
                      <a:cubicBezTo>
                        <a:pt x="10858" y="-107"/>
                        <a:pt x="9811" y="-107"/>
                        <a:pt x="8909" y="322"/>
                      </a:cubicBezTo>
                      <a:lnTo>
                        <a:pt x="549" y="5179"/>
                      </a:lnTo>
                      <a:cubicBezTo>
                        <a:pt x="-116" y="5751"/>
                        <a:pt x="-211" y="6513"/>
                        <a:pt x="45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55" name="Google Shape;655;p17"/>
                <p:cNvSpPr/>
                <p:nvPr/>
              </p:nvSpPr>
              <p:spPr>
                <a:xfrm>
                  <a:off x="4610064" y="5140680"/>
                  <a:ext cx="33535" cy="17487"/>
                </a:xfrm>
                <a:custGeom>
                  <a:avLst/>
                  <a:gdLst/>
                  <a:ahLst/>
                  <a:cxnLst/>
                  <a:rect l="l" t="t" r="r" b="b"/>
                  <a:pathLst>
                    <a:path w="33535" h="17487" extrusionOk="0">
                      <a:moveTo>
                        <a:pt x="24131" y="343"/>
                      </a:moveTo>
                      <a:lnTo>
                        <a:pt x="32966" y="5487"/>
                      </a:lnTo>
                      <a:cubicBezTo>
                        <a:pt x="33726" y="5487"/>
                        <a:pt x="33726" y="6534"/>
                        <a:pt x="32966" y="6915"/>
                      </a:cubicBezTo>
                      <a:lnTo>
                        <a:pt x="24036" y="12154"/>
                      </a:lnTo>
                      <a:cubicBezTo>
                        <a:pt x="23222" y="12535"/>
                        <a:pt x="22284" y="12535"/>
                        <a:pt x="21471" y="12154"/>
                      </a:cubicBezTo>
                      <a:lnTo>
                        <a:pt x="20711" y="11678"/>
                      </a:lnTo>
                      <a:cubicBezTo>
                        <a:pt x="19963" y="11306"/>
                        <a:pt x="19083" y="11306"/>
                        <a:pt x="18336" y="11678"/>
                      </a:cubicBezTo>
                      <a:lnTo>
                        <a:pt x="8835" y="17202"/>
                      </a:lnTo>
                      <a:cubicBezTo>
                        <a:pt x="7990" y="17583"/>
                        <a:pt x="7021" y="17583"/>
                        <a:pt x="6175" y="17202"/>
                      </a:cubicBezTo>
                      <a:lnTo>
                        <a:pt x="570" y="13964"/>
                      </a:lnTo>
                      <a:cubicBezTo>
                        <a:pt x="-190" y="13487"/>
                        <a:pt x="-190" y="12821"/>
                        <a:pt x="570" y="12440"/>
                      </a:cubicBezTo>
                      <a:lnTo>
                        <a:pt x="9405" y="7296"/>
                      </a:lnTo>
                      <a:lnTo>
                        <a:pt x="11210" y="6248"/>
                      </a:lnTo>
                      <a:lnTo>
                        <a:pt x="12540" y="5487"/>
                      </a:lnTo>
                      <a:lnTo>
                        <a:pt x="13870" y="4725"/>
                      </a:lnTo>
                      <a:lnTo>
                        <a:pt x="21471" y="343"/>
                      </a:lnTo>
                      <a:cubicBezTo>
                        <a:pt x="22298" y="-114"/>
                        <a:pt x="23302" y="-114"/>
                        <a:pt x="24131" y="34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56" name="Google Shape;656;p17"/>
                <p:cNvSpPr/>
                <p:nvPr/>
              </p:nvSpPr>
              <p:spPr>
                <a:xfrm>
                  <a:off x="4754598" y="5259443"/>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025"/>
                      </a:lnTo>
                      <a:cubicBezTo>
                        <a:pt x="21436" y="7025"/>
                        <a:pt x="21531" y="5882"/>
                        <a:pt x="20581" y="5405"/>
                      </a:cubicBezTo>
                      <a:lnTo>
                        <a:pt x="11745" y="357"/>
                      </a:lnTo>
                      <a:cubicBezTo>
                        <a:pt x="10854" y="-119"/>
                        <a:pt x="9786" y="-119"/>
                        <a:pt x="8895"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57" name="Google Shape;657;p17"/>
                <p:cNvSpPr/>
                <p:nvPr/>
              </p:nvSpPr>
              <p:spPr>
                <a:xfrm>
                  <a:off x="4742212" y="5252239"/>
                  <a:ext cx="20746" cy="12299"/>
                </a:xfrm>
                <a:custGeom>
                  <a:avLst/>
                  <a:gdLst/>
                  <a:ahLst/>
                  <a:cxnLst/>
                  <a:rect l="l" t="t" r="r" b="b"/>
                  <a:pathLst>
                    <a:path w="20746" h="12299" extrusionOk="0">
                      <a:moveTo>
                        <a:pt x="0" y="6798"/>
                      </a:moveTo>
                      <a:lnTo>
                        <a:pt x="8835" y="11942"/>
                      </a:lnTo>
                      <a:cubicBezTo>
                        <a:pt x="9726" y="12418"/>
                        <a:pt x="10794" y="12418"/>
                        <a:pt x="11685" y="11942"/>
                      </a:cubicBezTo>
                      <a:lnTo>
                        <a:pt x="20141" y="7084"/>
                      </a:lnTo>
                      <a:cubicBezTo>
                        <a:pt x="20901" y="7084"/>
                        <a:pt x="20996" y="5846"/>
                        <a:pt x="20141" y="5465"/>
                      </a:cubicBezTo>
                      <a:lnTo>
                        <a:pt x="11305" y="322"/>
                      </a:lnTo>
                      <a:cubicBezTo>
                        <a:pt x="10404" y="-107"/>
                        <a:pt x="9357" y="-107"/>
                        <a:pt x="8455" y="322"/>
                      </a:cubicBezTo>
                      <a:lnTo>
                        <a:pt x="0" y="5179"/>
                      </a:lnTo>
                      <a:cubicBezTo>
                        <a:pt x="0" y="5560"/>
                        <a:pt x="0" y="6417"/>
                        <a:pt x="0"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58" name="Google Shape;658;p17"/>
                <p:cNvSpPr/>
                <p:nvPr/>
              </p:nvSpPr>
              <p:spPr>
                <a:xfrm>
                  <a:off x="4729612" y="5245000"/>
                  <a:ext cx="21257" cy="12299"/>
                </a:xfrm>
                <a:custGeom>
                  <a:avLst/>
                  <a:gdLst/>
                  <a:ahLst/>
                  <a:cxnLst/>
                  <a:rect l="l" t="t" r="r" b="b"/>
                  <a:pathLst>
                    <a:path w="21257" h="12299" extrusionOk="0">
                      <a:moveTo>
                        <a:pt x="535" y="6894"/>
                      </a:moveTo>
                      <a:lnTo>
                        <a:pt x="9370" y="11942"/>
                      </a:lnTo>
                      <a:cubicBezTo>
                        <a:pt x="10261" y="12418"/>
                        <a:pt x="11329" y="12418"/>
                        <a:pt x="12220" y="11942"/>
                      </a:cubicBezTo>
                      <a:lnTo>
                        <a:pt x="20581" y="7084"/>
                      </a:lnTo>
                      <a:cubicBezTo>
                        <a:pt x="21436" y="6608"/>
                        <a:pt x="21531" y="5846"/>
                        <a:pt x="20581" y="5465"/>
                      </a:cubicBezTo>
                      <a:lnTo>
                        <a:pt x="11745" y="322"/>
                      </a:lnTo>
                      <a:cubicBezTo>
                        <a:pt x="10876" y="-107"/>
                        <a:pt x="9859" y="-107"/>
                        <a:pt x="8990" y="322"/>
                      </a:cubicBezTo>
                      <a:lnTo>
                        <a:pt x="535" y="5274"/>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59" name="Google Shape;659;p17"/>
                <p:cNvSpPr/>
                <p:nvPr/>
              </p:nvSpPr>
              <p:spPr>
                <a:xfrm>
                  <a:off x="4623423" y="5183528"/>
                  <a:ext cx="21234" cy="12299"/>
                </a:xfrm>
                <a:custGeom>
                  <a:avLst/>
                  <a:gdLst/>
                  <a:ahLst/>
                  <a:cxnLst/>
                  <a:rect l="l" t="t" r="r" b="b"/>
                  <a:pathLst>
                    <a:path w="21234" h="12299" extrusionOk="0">
                      <a:moveTo>
                        <a:pt x="511" y="6834"/>
                      </a:moveTo>
                      <a:lnTo>
                        <a:pt x="9347" y="11978"/>
                      </a:lnTo>
                      <a:cubicBezTo>
                        <a:pt x="10248" y="12406"/>
                        <a:pt x="11295" y="12406"/>
                        <a:pt x="12197" y="11978"/>
                      </a:cubicBezTo>
                      <a:lnTo>
                        <a:pt x="20557" y="7025"/>
                      </a:lnTo>
                      <a:cubicBezTo>
                        <a:pt x="21412" y="6549"/>
                        <a:pt x="21507" y="5882"/>
                        <a:pt x="20557" y="5405"/>
                      </a:cubicBezTo>
                      <a:lnTo>
                        <a:pt x="11722" y="357"/>
                      </a:lnTo>
                      <a:cubicBezTo>
                        <a:pt x="10831" y="-119"/>
                        <a:pt x="9763" y="-119"/>
                        <a:pt x="8872" y="357"/>
                      </a:cubicBezTo>
                      <a:lnTo>
                        <a:pt x="416" y="5215"/>
                      </a:lnTo>
                      <a:cubicBezTo>
                        <a:pt x="-154" y="5691"/>
                        <a:pt x="-154" y="6453"/>
                        <a:pt x="511"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60" name="Google Shape;660;p17"/>
                <p:cNvSpPr/>
                <p:nvPr/>
              </p:nvSpPr>
              <p:spPr>
                <a:xfrm>
                  <a:off x="4610954" y="5176325"/>
                  <a:ext cx="21257" cy="12299"/>
                </a:xfrm>
                <a:custGeom>
                  <a:avLst/>
                  <a:gdLst/>
                  <a:ahLst/>
                  <a:cxnLst/>
                  <a:rect l="l" t="t" r="r" b="b"/>
                  <a:pathLst>
                    <a:path w="21257" h="12299" extrusionOk="0">
                      <a:moveTo>
                        <a:pt x="535" y="6798"/>
                      </a:moveTo>
                      <a:lnTo>
                        <a:pt x="9370" y="11942"/>
                      </a:lnTo>
                      <a:cubicBezTo>
                        <a:pt x="10227" y="12418"/>
                        <a:pt x="11268" y="12418"/>
                        <a:pt x="12125" y="11942"/>
                      </a:cubicBezTo>
                      <a:lnTo>
                        <a:pt x="20581" y="7084"/>
                      </a:lnTo>
                      <a:cubicBezTo>
                        <a:pt x="21436" y="6608"/>
                        <a:pt x="21531" y="5846"/>
                        <a:pt x="20581" y="5465"/>
                      </a:cubicBezTo>
                      <a:lnTo>
                        <a:pt x="11745" y="322"/>
                      </a:lnTo>
                      <a:cubicBezTo>
                        <a:pt x="10876" y="-107"/>
                        <a:pt x="9859" y="-107"/>
                        <a:pt x="8990" y="322"/>
                      </a:cubicBezTo>
                      <a:lnTo>
                        <a:pt x="535" y="5179"/>
                      </a:lnTo>
                      <a:cubicBezTo>
                        <a:pt x="-130" y="5274"/>
                        <a:pt x="-225" y="6417"/>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61" name="Google Shape;661;p17"/>
                <p:cNvSpPr/>
                <p:nvPr/>
              </p:nvSpPr>
              <p:spPr>
                <a:xfrm>
                  <a:off x="4598509" y="5169086"/>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6608"/>
                        <a:pt x="21531" y="5846"/>
                        <a:pt x="20581" y="5465"/>
                      </a:cubicBezTo>
                      <a:lnTo>
                        <a:pt x="11745" y="322"/>
                      </a:lnTo>
                      <a:cubicBezTo>
                        <a:pt x="10844" y="-107"/>
                        <a:pt x="9797" y="-107"/>
                        <a:pt x="8895" y="322"/>
                      </a:cubicBezTo>
                      <a:lnTo>
                        <a:pt x="535" y="5274"/>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62" name="Google Shape;662;p17"/>
                <p:cNvSpPr/>
                <p:nvPr/>
              </p:nvSpPr>
              <p:spPr>
                <a:xfrm>
                  <a:off x="4586039" y="5161907"/>
                  <a:ext cx="21210" cy="12298"/>
                </a:xfrm>
                <a:custGeom>
                  <a:avLst/>
                  <a:gdLst/>
                  <a:ahLst/>
                  <a:cxnLst/>
                  <a:rect l="l" t="t" r="r" b="b"/>
                  <a:pathLst>
                    <a:path w="21210" h="12298" extrusionOk="0">
                      <a:moveTo>
                        <a:pt x="464" y="6834"/>
                      </a:moveTo>
                      <a:lnTo>
                        <a:pt x="9299" y="11978"/>
                      </a:lnTo>
                      <a:cubicBezTo>
                        <a:pt x="10201" y="12406"/>
                        <a:pt x="11248" y="12406"/>
                        <a:pt x="12149" y="11978"/>
                      </a:cubicBezTo>
                      <a:lnTo>
                        <a:pt x="20604" y="7120"/>
                      </a:lnTo>
                      <a:cubicBezTo>
                        <a:pt x="21364" y="6644"/>
                        <a:pt x="21459" y="5881"/>
                        <a:pt x="20604" y="5501"/>
                      </a:cubicBezTo>
                      <a:lnTo>
                        <a:pt x="11769" y="357"/>
                      </a:lnTo>
                      <a:cubicBezTo>
                        <a:pt x="10878" y="-119"/>
                        <a:pt x="9810" y="-119"/>
                        <a:pt x="8919" y="357"/>
                      </a:cubicBezTo>
                      <a:lnTo>
                        <a:pt x="464" y="5215"/>
                      </a:lnTo>
                      <a:cubicBezTo>
                        <a:pt x="-106" y="5691"/>
                        <a:pt x="-201" y="6358"/>
                        <a:pt x="46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63" name="Google Shape;663;p17"/>
                <p:cNvSpPr/>
                <p:nvPr/>
              </p:nvSpPr>
              <p:spPr>
                <a:xfrm>
                  <a:off x="4713902" y="5236011"/>
                  <a:ext cx="24523" cy="14108"/>
                </a:xfrm>
                <a:custGeom>
                  <a:avLst/>
                  <a:gdLst/>
                  <a:ahLst/>
                  <a:cxnLst/>
                  <a:rect l="l" t="t" r="r" b="b"/>
                  <a:pathLst>
                    <a:path w="24523" h="14108" extrusionOk="0">
                      <a:moveTo>
                        <a:pt x="570" y="6739"/>
                      </a:moveTo>
                      <a:lnTo>
                        <a:pt x="12635" y="13787"/>
                      </a:lnTo>
                      <a:cubicBezTo>
                        <a:pt x="13505" y="14216"/>
                        <a:pt x="14521" y="14216"/>
                        <a:pt x="15390" y="13787"/>
                      </a:cubicBezTo>
                      <a:lnTo>
                        <a:pt x="23846" y="8930"/>
                      </a:lnTo>
                      <a:cubicBezTo>
                        <a:pt x="24701" y="8453"/>
                        <a:pt x="24796" y="7691"/>
                        <a:pt x="23846" y="7310"/>
                      </a:cubicBezTo>
                      <a:lnTo>
                        <a:pt x="11780" y="357"/>
                      </a:lnTo>
                      <a:cubicBezTo>
                        <a:pt x="10923" y="-119"/>
                        <a:pt x="9882" y="-119"/>
                        <a:pt x="9025" y="357"/>
                      </a:cubicBezTo>
                      <a:lnTo>
                        <a:pt x="570" y="5215"/>
                      </a:lnTo>
                      <a:cubicBezTo>
                        <a:pt x="-190" y="5596"/>
                        <a:pt x="-190" y="6358"/>
                        <a:pt x="570" y="6739"/>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64" name="Google Shape;664;p17"/>
                <p:cNvSpPr/>
                <p:nvPr/>
              </p:nvSpPr>
              <p:spPr>
                <a:xfrm>
                  <a:off x="4635943" y="5190803"/>
                  <a:ext cx="24413" cy="14108"/>
                </a:xfrm>
                <a:custGeom>
                  <a:avLst/>
                  <a:gdLst/>
                  <a:ahLst/>
                  <a:cxnLst/>
                  <a:rect l="l" t="t" r="r" b="b"/>
                  <a:pathLst>
                    <a:path w="24413" h="14108" extrusionOk="0">
                      <a:moveTo>
                        <a:pt x="436" y="6798"/>
                      </a:moveTo>
                      <a:lnTo>
                        <a:pt x="12502" y="13752"/>
                      </a:lnTo>
                      <a:cubicBezTo>
                        <a:pt x="13393" y="14228"/>
                        <a:pt x="14461" y="14228"/>
                        <a:pt x="15352" y="13752"/>
                      </a:cubicBezTo>
                      <a:lnTo>
                        <a:pt x="23807" y="8894"/>
                      </a:lnTo>
                      <a:cubicBezTo>
                        <a:pt x="24567" y="8418"/>
                        <a:pt x="24662" y="7656"/>
                        <a:pt x="23807" y="7275"/>
                      </a:cubicBezTo>
                      <a:lnTo>
                        <a:pt x="11932" y="322"/>
                      </a:lnTo>
                      <a:cubicBezTo>
                        <a:pt x="11030" y="-107"/>
                        <a:pt x="9983" y="-107"/>
                        <a:pt x="9082" y="322"/>
                      </a:cubicBezTo>
                      <a:lnTo>
                        <a:pt x="721" y="5179"/>
                      </a:lnTo>
                      <a:cubicBezTo>
                        <a:pt x="-134" y="5656"/>
                        <a:pt x="-229" y="6418"/>
                        <a:pt x="436"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65" name="Google Shape;665;p17"/>
                <p:cNvSpPr/>
                <p:nvPr/>
              </p:nvSpPr>
              <p:spPr>
                <a:xfrm>
                  <a:off x="4651601" y="5199816"/>
                  <a:ext cx="71148" cy="41195"/>
                </a:xfrm>
                <a:custGeom>
                  <a:avLst/>
                  <a:gdLst/>
                  <a:ahLst/>
                  <a:cxnLst/>
                  <a:rect l="l" t="t" r="r" b="b"/>
                  <a:pathLst>
                    <a:path w="71148" h="41195" extrusionOk="0">
                      <a:moveTo>
                        <a:pt x="454" y="6834"/>
                      </a:moveTo>
                      <a:lnTo>
                        <a:pt x="59260" y="40839"/>
                      </a:lnTo>
                      <a:cubicBezTo>
                        <a:pt x="60117" y="41315"/>
                        <a:pt x="61159" y="41315"/>
                        <a:pt x="62016" y="40839"/>
                      </a:cubicBezTo>
                      <a:lnTo>
                        <a:pt x="70471" y="35981"/>
                      </a:lnTo>
                      <a:cubicBezTo>
                        <a:pt x="71326" y="35505"/>
                        <a:pt x="71421" y="34742"/>
                        <a:pt x="70471" y="34361"/>
                      </a:cubicBezTo>
                      <a:lnTo>
                        <a:pt x="11759" y="357"/>
                      </a:lnTo>
                      <a:cubicBezTo>
                        <a:pt x="10868" y="-119"/>
                        <a:pt x="9800" y="-119"/>
                        <a:pt x="8909" y="357"/>
                      </a:cubicBezTo>
                      <a:lnTo>
                        <a:pt x="549" y="5215"/>
                      </a:lnTo>
                      <a:cubicBezTo>
                        <a:pt x="-116" y="5691"/>
                        <a:pt x="-211" y="6453"/>
                        <a:pt x="45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66" name="Google Shape;666;p17"/>
                <p:cNvSpPr/>
                <p:nvPr/>
              </p:nvSpPr>
              <p:spPr>
                <a:xfrm>
                  <a:off x="4756949" y="5232713"/>
                  <a:ext cx="21210" cy="12299"/>
                </a:xfrm>
                <a:custGeom>
                  <a:avLst/>
                  <a:gdLst/>
                  <a:ahLst/>
                  <a:cxnLst/>
                  <a:rect l="l" t="t" r="r" b="b"/>
                  <a:pathLst>
                    <a:path w="21210" h="12299" extrusionOk="0">
                      <a:moveTo>
                        <a:pt x="464" y="6894"/>
                      </a:moveTo>
                      <a:lnTo>
                        <a:pt x="9299" y="11942"/>
                      </a:lnTo>
                      <a:cubicBezTo>
                        <a:pt x="10190" y="12418"/>
                        <a:pt x="11258" y="12418"/>
                        <a:pt x="12149" y="11942"/>
                      </a:cubicBezTo>
                      <a:lnTo>
                        <a:pt x="20604" y="7084"/>
                      </a:lnTo>
                      <a:cubicBezTo>
                        <a:pt x="21364" y="6608"/>
                        <a:pt x="21459" y="5846"/>
                        <a:pt x="20604" y="5465"/>
                      </a:cubicBezTo>
                      <a:lnTo>
                        <a:pt x="11769" y="321"/>
                      </a:lnTo>
                      <a:cubicBezTo>
                        <a:pt x="10868" y="-107"/>
                        <a:pt x="9821" y="-107"/>
                        <a:pt x="8919" y="321"/>
                      </a:cubicBezTo>
                      <a:lnTo>
                        <a:pt x="464" y="5275"/>
                      </a:lnTo>
                      <a:cubicBezTo>
                        <a:pt x="-106" y="6036"/>
                        <a:pt x="-201" y="6036"/>
                        <a:pt x="46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67" name="Google Shape;667;p17"/>
                <p:cNvSpPr/>
                <p:nvPr/>
              </p:nvSpPr>
              <p:spPr>
                <a:xfrm>
                  <a:off x="4744433" y="5225534"/>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7120"/>
                        <a:pt x="21531" y="5882"/>
                        <a:pt x="20581" y="5501"/>
                      </a:cubicBezTo>
                      <a:lnTo>
                        <a:pt x="11745" y="357"/>
                      </a:lnTo>
                      <a:cubicBezTo>
                        <a:pt x="10888" y="-119"/>
                        <a:pt x="9847" y="-119"/>
                        <a:pt x="8990" y="357"/>
                      </a:cubicBezTo>
                      <a:lnTo>
                        <a:pt x="535" y="5215"/>
                      </a:lnTo>
                      <a:cubicBezTo>
                        <a:pt x="-130" y="5691"/>
                        <a:pt x="-225" y="6358"/>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68" name="Google Shape;668;p17"/>
                <p:cNvSpPr/>
                <p:nvPr/>
              </p:nvSpPr>
              <p:spPr>
                <a:xfrm>
                  <a:off x="4732035" y="5218330"/>
                  <a:ext cx="21424" cy="12263"/>
                </a:xfrm>
                <a:custGeom>
                  <a:avLst/>
                  <a:gdLst/>
                  <a:ahLst/>
                  <a:cxnLst/>
                  <a:rect l="l" t="t" r="r" b="b"/>
                  <a:pathLst>
                    <a:path w="21424" h="12263" extrusionOk="0">
                      <a:moveTo>
                        <a:pt x="677" y="6798"/>
                      </a:moveTo>
                      <a:lnTo>
                        <a:pt x="9513" y="11942"/>
                      </a:lnTo>
                      <a:cubicBezTo>
                        <a:pt x="10414" y="12371"/>
                        <a:pt x="11461" y="12371"/>
                        <a:pt x="12363" y="11942"/>
                      </a:cubicBezTo>
                      <a:lnTo>
                        <a:pt x="20818" y="7084"/>
                      </a:lnTo>
                      <a:cubicBezTo>
                        <a:pt x="21578" y="6608"/>
                        <a:pt x="21673" y="5846"/>
                        <a:pt x="20818" y="5465"/>
                      </a:cubicBezTo>
                      <a:lnTo>
                        <a:pt x="11983" y="322"/>
                      </a:lnTo>
                      <a:cubicBezTo>
                        <a:pt x="11081" y="-107"/>
                        <a:pt x="10034" y="-107"/>
                        <a:pt x="9133" y="322"/>
                      </a:cubicBezTo>
                      <a:lnTo>
                        <a:pt x="677" y="5179"/>
                      </a:lnTo>
                      <a:cubicBezTo>
                        <a:pt x="-178" y="5656"/>
                        <a:pt x="-273" y="6417"/>
                        <a:pt x="677"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69" name="Google Shape;669;p17"/>
                <p:cNvSpPr/>
                <p:nvPr/>
              </p:nvSpPr>
              <p:spPr>
                <a:xfrm>
                  <a:off x="4719447" y="5211091"/>
                  <a:ext cx="21257" cy="12299"/>
                </a:xfrm>
                <a:custGeom>
                  <a:avLst/>
                  <a:gdLst/>
                  <a:ahLst/>
                  <a:cxnLst/>
                  <a:rect l="l" t="t" r="r" b="b"/>
                  <a:pathLst>
                    <a:path w="21257" h="12299" extrusionOk="0">
                      <a:moveTo>
                        <a:pt x="535" y="6798"/>
                      </a:moveTo>
                      <a:lnTo>
                        <a:pt x="9370" y="11942"/>
                      </a:lnTo>
                      <a:cubicBezTo>
                        <a:pt x="10227" y="12418"/>
                        <a:pt x="11268" y="12418"/>
                        <a:pt x="12125" y="11942"/>
                      </a:cubicBezTo>
                      <a:lnTo>
                        <a:pt x="20581" y="7084"/>
                      </a:lnTo>
                      <a:cubicBezTo>
                        <a:pt x="21436" y="6608"/>
                        <a:pt x="21531" y="5941"/>
                        <a:pt x="20581" y="5465"/>
                      </a:cubicBezTo>
                      <a:lnTo>
                        <a:pt x="11745" y="322"/>
                      </a:lnTo>
                      <a:cubicBezTo>
                        <a:pt x="10876" y="-107"/>
                        <a:pt x="9859" y="-107"/>
                        <a:pt x="8990" y="322"/>
                      </a:cubicBezTo>
                      <a:lnTo>
                        <a:pt x="535" y="5179"/>
                      </a:lnTo>
                      <a:cubicBezTo>
                        <a:pt x="-130" y="5656"/>
                        <a:pt x="-225" y="6417"/>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70" name="Google Shape;670;p17"/>
                <p:cNvSpPr/>
                <p:nvPr/>
              </p:nvSpPr>
              <p:spPr>
                <a:xfrm>
                  <a:off x="4706978" y="5203817"/>
                  <a:ext cx="21210" cy="12299"/>
                </a:xfrm>
                <a:custGeom>
                  <a:avLst/>
                  <a:gdLst/>
                  <a:ahLst/>
                  <a:cxnLst/>
                  <a:rect l="l" t="t" r="r" b="b"/>
                  <a:pathLst>
                    <a:path w="21210" h="12299" extrusionOk="0">
                      <a:moveTo>
                        <a:pt x="464" y="6834"/>
                      </a:moveTo>
                      <a:lnTo>
                        <a:pt x="9299" y="11978"/>
                      </a:lnTo>
                      <a:cubicBezTo>
                        <a:pt x="10201" y="12406"/>
                        <a:pt x="11248" y="12406"/>
                        <a:pt x="12149" y="11978"/>
                      </a:cubicBezTo>
                      <a:lnTo>
                        <a:pt x="20604" y="7025"/>
                      </a:lnTo>
                      <a:cubicBezTo>
                        <a:pt x="21364" y="6548"/>
                        <a:pt x="21459" y="5882"/>
                        <a:pt x="20604" y="5405"/>
                      </a:cubicBezTo>
                      <a:lnTo>
                        <a:pt x="11769" y="357"/>
                      </a:lnTo>
                      <a:cubicBezTo>
                        <a:pt x="10878" y="-119"/>
                        <a:pt x="9810" y="-119"/>
                        <a:pt x="8919" y="357"/>
                      </a:cubicBezTo>
                      <a:lnTo>
                        <a:pt x="464" y="5215"/>
                      </a:lnTo>
                      <a:cubicBezTo>
                        <a:pt x="-106" y="5691"/>
                        <a:pt x="-201" y="6358"/>
                        <a:pt x="46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71" name="Google Shape;671;p17"/>
                <p:cNvSpPr/>
                <p:nvPr/>
              </p:nvSpPr>
              <p:spPr>
                <a:xfrm>
                  <a:off x="4694711" y="5196578"/>
                  <a:ext cx="20722" cy="12299"/>
                </a:xfrm>
                <a:custGeom>
                  <a:avLst/>
                  <a:gdLst/>
                  <a:ahLst/>
                  <a:cxnLst/>
                  <a:rect l="l" t="t" r="r" b="b"/>
                  <a:pathLst>
                    <a:path w="20722" h="12299" extrusionOk="0">
                      <a:moveTo>
                        <a:pt x="0" y="6834"/>
                      </a:moveTo>
                      <a:lnTo>
                        <a:pt x="8835" y="11978"/>
                      </a:lnTo>
                      <a:cubicBezTo>
                        <a:pt x="9705" y="12406"/>
                        <a:pt x="10721" y="12406"/>
                        <a:pt x="11590" y="11978"/>
                      </a:cubicBezTo>
                      <a:lnTo>
                        <a:pt x="20046" y="7025"/>
                      </a:lnTo>
                      <a:cubicBezTo>
                        <a:pt x="20901" y="6549"/>
                        <a:pt x="20996" y="5882"/>
                        <a:pt x="20046" y="5406"/>
                      </a:cubicBezTo>
                      <a:lnTo>
                        <a:pt x="11210" y="357"/>
                      </a:lnTo>
                      <a:cubicBezTo>
                        <a:pt x="10353" y="-119"/>
                        <a:pt x="9312" y="-119"/>
                        <a:pt x="8455" y="357"/>
                      </a:cubicBezTo>
                      <a:lnTo>
                        <a:pt x="0" y="5215"/>
                      </a:lnTo>
                      <a:cubicBezTo>
                        <a:pt x="0" y="5691"/>
                        <a:pt x="0" y="6453"/>
                        <a:pt x="0"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72" name="Google Shape;672;p17"/>
                <p:cNvSpPr/>
                <p:nvPr/>
              </p:nvSpPr>
              <p:spPr>
                <a:xfrm>
                  <a:off x="4681992" y="5189338"/>
                  <a:ext cx="21210" cy="12299"/>
                </a:xfrm>
                <a:custGeom>
                  <a:avLst/>
                  <a:gdLst/>
                  <a:ahLst/>
                  <a:cxnLst/>
                  <a:rect l="l" t="t" r="r" b="b"/>
                  <a:pathLst>
                    <a:path w="21210" h="12299" extrusionOk="0">
                      <a:moveTo>
                        <a:pt x="464" y="6834"/>
                      </a:moveTo>
                      <a:lnTo>
                        <a:pt x="9299" y="11978"/>
                      </a:lnTo>
                      <a:cubicBezTo>
                        <a:pt x="10201" y="12406"/>
                        <a:pt x="11248" y="12406"/>
                        <a:pt x="12149" y="11978"/>
                      </a:cubicBezTo>
                      <a:lnTo>
                        <a:pt x="20604" y="7025"/>
                      </a:lnTo>
                      <a:cubicBezTo>
                        <a:pt x="21364" y="6549"/>
                        <a:pt x="21459" y="5882"/>
                        <a:pt x="20604" y="5406"/>
                      </a:cubicBezTo>
                      <a:lnTo>
                        <a:pt x="11769" y="357"/>
                      </a:lnTo>
                      <a:cubicBezTo>
                        <a:pt x="10878" y="-119"/>
                        <a:pt x="9810" y="-119"/>
                        <a:pt x="8919" y="357"/>
                      </a:cubicBezTo>
                      <a:lnTo>
                        <a:pt x="464" y="5215"/>
                      </a:lnTo>
                      <a:cubicBezTo>
                        <a:pt x="-106" y="5691"/>
                        <a:pt x="-201" y="6453"/>
                        <a:pt x="46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73" name="Google Shape;673;p17"/>
                <p:cNvSpPr/>
                <p:nvPr/>
              </p:nvSpPr>
              <p:spPr>
                <a:xfrm>
                  <a:off x="4669476" y="5182100"/>
                  <a:ext cx="21257" cy="12299"/>
                </a:xfrm>
                <a:custGeom>
                  <a:avLst/>
                  <a:gdLst/>
                  <a:ahLst/>
                  <a:cxnLst/>
                  <a:rect l="l" t="t" r="r" b="b"/>
                  <a:pathLst>
                    <a:path w="21257" h="12299" extrusionOk="0">
                      <a:moveTo>
                        <a:pt x="535" y="6834"/>
                      </a:moveTo>
                      <a:lnTo>
                        <a:pt x="9370" y="11978"/>
                      </a:lnTo>
                      <a:cubicBezTo>
                        <a:pt x="10240" y="12406"/>
                        <a:pt x="11256" y="12406"/>
                        <a:pt x="12125" y="11978"/>
                      </a:cubicBezTo>
                      <a:lnTo>
                        <a:pt x="20581" y="7120"/>
                      </a:lnTo>
                      <a:cubicBezTo>
                        <a:pt x="21436" y="6644"/>
                        <a:pt x="21531" y="5882"/>
                        <a:pt x="20581" y="5405"/>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74" name="Google Shape;674;p17"/>
                <p:cNvSpPr/>
                <p:nvPr/>
              </p:nvSpPr>
              <p:spPr>
                <a:xfrm>
                  <a:off x="4656900" y="5174765"/>
                  <a:ext cx="21316" cy="12299"/>
                </a:xfrm>
                <a:custGeom>
                  <a:avLst/>
                  <a:gdLst/>
                  <a:ahLst/>
                  <a:cxnLst/>
                  <a:rect l="l" t="t" r="r" b="b"/>
                  <a:pathLst>
                    <a:path w="21316" h="12299" extrusionOk="0">
                      <a:moveTo>
                        <a:pt x="570" y="6834"/>
                      </a:moveTo>
                      <a:lnTo>
                        <a:pt x="9405" y="11978"/>
                      </a:lnTo>
                      <a:cubicBezTo>
                        <a:pt x="10307" y="12406"/>
                        <a:pt x="11354" y="12406"/>
                        <a:pt x="12255" y="11978"/>
                      </a:cubicBezTo>
                      <a:lnTo>
                        <a:pt x="20711" y="7120"/>
                      </a:lnTo>
                      <a:cubicBezTo>
                        <a:pt x="21471" y="7120"/>
                        <a:pt x="21566" y="5882"/>
                        <a:pt x="20711" y="5501"/>
                      </a:cubicBezTo>
                      <a:lnTo>
                        <a:pt x="11875" y="357"/>
                      </a:lnTo>
                      <a:cubicBezTo>
                        <a:pt x="10984" y="-119"/>
                        <a:pt x="9916" y="-119"/>
                        <a:pt x="9025" y="357"/>
                      </a:cubicBezTo>
                      <a:lnTo>
                        <a:pt x="570" y="5215"/>
                      </a:lnTo>
                      <a:cubicBezTo>
                        <a:pt x="-190" y="5787"/>
                        <a:pt x="-190" y="6834"/>
                        <a:pt x="570"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75" name="Google Shape;675;p17"/>
                <p:cNvSpPr/>
                <p:nvPr/>
              </p:nvSpPr>
              <p:spPr>
                <a:xfrm>
                  <a:off x="4644490" y="5167657"/>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7084"/>
                        <a:pt x="21531" y="5846"/>
                        <a:pt x="20581" y="5465"/>
                      </a:cubicBezTo>
                      <a:lnTo>
                        <a:pt x="11745" y="322"/>
                      </a:lnTo>
                      <a:cubicBezTo>
                        <a:pt x="10876" y="-107"/>
                        <a:pt x="9859" y="-107"/>
                        <a:pt x="8990" y="322"/>
                      </a:cubicBezTo>
                      <a:lnTo>
                        <a:pt x="535" y="5179"/>
                      </a:lnTo>
                      <a:cubicBezTo>
                        <a:pt x="-130" y="5656"/>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76" name="Google Shape;676;p17"/>
                <p:cNvSpPr/>
                <p:nvPr/>
              </p:nvSpPr>
              <p:spPr>
                <a:xfrm>
                  <a:off x="4632021" y="5160418"/>
                  <a:ext cx="21210" cy="12298"/>
                </a:xfrm>
                <a:custGeom>
                  <a:avLst/>
                  <a:gdLst/>
                  <a:ahLst/>
                  <a:cxnLst/>
                  <a:rect l="l" t="t" r="r" b="b"/>
                  <a:pathLst>
                    <a:path w="21210" h="12298" extrusionOk="0">
                      <a:moveTo>
                        <a:pt x="464" y="6894"/>
                      </a:moveTo>
                      <a:lnTo>
                        <a:pt x="9299" y="11942"/>
                      </a:lnTo>
                      <a:cubicBezTo>
                        <a:pt x="10190" y="12418"/>
                        <a:pt x="11258" y="12418"/>
                        <a:pt x="12149" y="11942"/>
                      </a:cubicBezTo>
                      <a:lnTo>
                        <a:pt x="20604" y="7084"/>
                      </a:lnTo>
                      <a:cubicBezTo>
                        <a:pt x="21364" y="6608"/>
                        <a:pt x="21459" y="5846"/>
                        <a:pt x="20604" y="5465"/>
                      </a:cubicBezTo>
                      <a:lnTo>
                        <a:pt x="11769" y="321"/>
                      </a:lnTo>
                      <a:cubicBezTo>
                        <a:pt x="10868" y="-107"/>
                        <a:pt x="9821" y="-107"/>
                        <a:pt x="8919" y="321"/>
                      </a:cubicBezTo>
                      <a:lnTo>
                        <a:pt x="464" y="5179"/>
                      </a:lnTo>
                      <a:cubicBezTo>
                        <a:pt x="-106" y="5751"/>
                        <a:pt x="-201" y="6417"/>
                        <a:pt x="46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77" name="Google Shape;677;p17"/>
                <p:cNvSpPr/>
                <p:nvPr/>
              </p:nvSpPr>
              <p:spPr>
                <a:xfrm>
                  <a:off x="4619504" y="5153179"/>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6608"/>
                        <a:pt x="21531" y="5846"/>
                        <a:pt x="20581" y="5465"/>
                      </a:cubicBezTo>
                      <a:lnTo>
                        <a:pt x="11745" y="321"/>
                      </a:lnTo>
                      <a:cubicBezTo>
                        <a:pt x="10876" y="-107"/>
                        <a:pt x="9859" y="-107"/>
                        <a:pt x="8990" y="321"/>
                      </a:cubicBezTo>
                      <a:lnTo>
                        <a:pt x="535" y="5275"/>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78" name="Google Shape;678;p17"/>
                <p:cNvSpPr/>
                <p:nvPr/>
              </p:nvSpPr>
              <p:spPr>
                <a:xfrm>
                  <a:off x="4769418" y="5240428"/>
                  <a:ext cx="30663" cy="17728"/>
                </a:xfrm>
                <a:custGeom>
                  <a:avLst/>
                  <a:gdLst/>
                  <a:ahLst/>
                  <a:cxnLst/>
                  <a:rect l="l" t="t" r="r" b="b"/>
                  <a:pathLst>
                    <a:path w="30663" h="17728" extrusionOk="0">
                      <a:moveTo>
                        <a:pt x="535" y="6417"/>
                      </a:moveTo>
                      <a:lnTo>
                        <a:pt x="18775" y="17371"/>
                      </a:lnTo>
                      <a:cubicBezTo>
                        <a:pt x="19667" y="17847"/>
                        <a:pt x="20734" y="17847"/>
                        <a:pt x="21626" y="17371"/>
                      </a:cubicBezTo>
                      <a:lnTo>
                        <a:pt x="29986" y="12513"/>
                      </a:lnTo>
                      <a:cubicBezTo>
                        <a:pt x="30841" y="12037"/>
                        <a:pt x="30936" y="11370"/>
                        <a:pt x="29986" y="10894"/>
                      </a:cubicBezTo>
                      <a:lnTo>
                        <a:pt x="11745" y="321"/>
                      </a:lnTo>
                      <a:cubicBezTo>
                        <a:pt x="10876" y="-107"/>
                        <a:pt x="9860" y="-107"/>
                        <a:pt x="8990" y="321"/>
                      </a:cubicBezTo>
                      <a:lnTo>
                        <a:pt x="535" y="5275"/>
                      </a:lnTo>
                      <a:cubicBezTo>
                        <a:pt x="-130" y="5275"/>
                        <a:pt x="-225" y="5941"/>
                        <a:pt x="535" y="641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79" name="Google Shape;679;p17"/>
                <p:cNvSpPr/>
                <p:nvPr/>
              </p:nvSpPr>
              <p:spPr>
                <a:xfrm>
                  <a:off x="4751035" y="5243345"/>
                  <a:ext cx="21400" cy="12299"/>
                </a:xfrm>
                <a:custGeom>
                  <a:avLst/>
                  <a:gdLst/>
                  <a:ahLst/>
                  <a:cxnLst/>
                  <a:rect l="l" t="t" r="r" b="b"/>
                  <a:pathLst>
                    <a:path w="21400" h="12299" extrusionOk="0">
                      <a:moveTo>
                        <a:pt x="677" y="6834"/>
                      </a:moveTo>
                      <a:lnTo>
                        <a:pt x="9513" y="11978"/>
                      </a:lnTo>
                      <a:cubicBezTo>
                        <a:pt x="10382" y="12406"/>
                        <a:pt x="11398" y="12406"/>
                        <a:pt x="12268" y="11978"/>
                      </a:cubicBezTo>
                      <a:lnTo>
                        <a:pt x="20723" y="7025"/>
                      </a:lnTo>
                      <a:cubicBezTo>
                        <a:pt x="21578" y="7025"/>
                        <a:pt x="21673" y="5882"/>
                        <a:pt x="20723" y="5405"/>
                      </a:cubicBezTo>
                      <a:lnTo>
                        <a:pt x="11888" y="357"/>
                      </a:lnTo>
                      <a:cubicBezTo>
                        <a:pt x="11031" y="-119"/>
                        <a:pt x="9990" y="-119"/>
                        <a:pt x="9133" y="357"/>
                      </a:cubicBezTo>
                      <a:lnTo>
                        <a:pt x="677" y="4929"/>
                      </a:lnTo>
                      <a:cubicBezTo>
                        <a:pt x="-178" y="5691"/>
                        <a:pt x="-273" y="6453"/>
                        <a:pt x="677"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80" name="Google Shape;680;p17"/>
                <p:cNvSpPr/>
                <p:nvPr/>
              </p:nvSpPr>
              <p:spPr>
                <a:xfrm>
                  <a:off x="4738529" y="5236106"/>
                  <a:ext cx="21200" cy="12299"/>
                </a:xfrm>
                <a:custGeom>
                  <a:avLst/>
                  <a:gdLst/>
                  <a:ahLst/>
                  <a:cxnLst/>
                  <a:rect l="l" t="t" r="r" b="b"/>
                  <a:pathLst>
                    <a:path w="21200" h="12299" extrusionOk="0">
                      <a:moveTo>
                        <a:pt x="454" y="6834"/>
                      </a:moveTo>
                      <a:lnTo>
                        <a:pt x="9289" y="11978"/>
                      </a:lnTo>
                      <a:cubicBezTo>
                        <a:pt x="10191" y="12406"/>
                        <a:pt x="11238" y="12406"/>
                        <a:pt x="12139" y="11978"/>
                      </a:cubicBezTo>
                      <a:lnTo>
                        <a:pt x="20594" y="7025"/>
                      </a:lnTo>
                      <a:cubicBezTo>
                        <a:pt x="21354" y="6549"/>
                        <a:pt x="21449" y="5882"/>
                        <a:pt x="20594" y="5406"/>
                      </a:cubicBezTo>
                      <a:lnTo>
                        <a:pt x="11759" y="357"/>
                      </a:lnTo>
                      <a:cubicBezTo>
                        <a:pt x="10868" y="-119"/>
                        <a:pt x="9800" y="-119"/>
                        <a:pt x="8909" y="357"/>
                      </a:cubicBezTo>
                      <a:lnTo>
                        <a:pt x="549" y="5215"/>
                      </a:lnTo>
                      <a:cubicBezTo>
                        <a:pt x="-116" y="5691"/>
                        <a:pt x="-211" y="6453"/>
                        <a:pt x="454"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81" name="Google Shape;681;p17"/>
                <p:cNvSpPr/>
                <p:nvPr/>
              </p:nvSpPr>
              <p:spPr>
                <a:xfrm>
                  <a:off x="4726002" y="5228867"/>
                  <a:ext cx="21257" cy="12299"/>
                </a:xfrm>
                <a:custGeom>
                  <a:avLst/>
                  <a:gdLst/>
                  <a:ahLst/>
                  <a:cxnLst/>
                  <a:rect l="l" t="t" r="r" b="b"/>
                  <a:pathLst>
                    <a:path w="21257" h="12299" extrusionOk="0">
                      <a:moveTo>
                        <a:pt x="535" y="6834"/>
                      </a:moveTo>
                      <a:lnTo>
                        <a:pt x="9370" y="11978"/>
                      </a:lnTo>
                      <a:cubicBezTo>
                        <a:pt x="10239" y="12406"/>
                        <a:pt x="11256" y="12406"/>
                        <a:pt x="12125" y="11978"/>
                      </a:cubicBezTo>
                      <a:lnTo>
                        <a:pt x="20581" y="7120"/>
                      </a:lnTo>
                      <a:cubicBezTo>
                        <a:pt x="21436" y="6548"/>
                        <a:pt x="21531" y="5881"/>
                        <a:pt x="20581" y="5405"/>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82" name="Google Shape;682;p17"/>
                <p:cNvSpPr/>
                <p:nvPr/>
              </p:nvSpPr>
              <p:spPr>
                <a:xfrm>
                  <a:off x="4713712" y="5221628"/>
                  <a:ext cx="20781" cy="12299"/>
                </a:xfrm>
                <a:custGeom>
                  <a:avLst/>
                  <a:gdLst/>
                  <a:ahLst/>
                  <a:cxnLst/>
                  <a:rect l="l" t="t" r="r" b="b"/>
                  <a:pathLst>
                    <a:path w="20781" h="12299" extrusionOk="0">
                      <a:moveTo>
                        <a:pt x="0" y="6834"/>
                      </a:moveTo>
                      <a:lnTo>
                        <a:pt x="8835" y="11978"/>
                      </a:lnTo>
                      <a:cubicBezTo>
                        <a:pt x="9737" y="12406"/>
                        <a:pt x="10784" y="12406"/>
                        <a:pt x="11685" y="11978"/>
                      </a:cubicBezTo>
                      <a:lnTo>
                        <a:pt x="20141" y="7120"/>
                      </a:lnTo>
                      <a:cubicBezTo>
                        <a:pt x="20996" y="6644"/>
                        <a:pt x="20996" y="5882"/>
                        <a:pt x="20141" y="5501"/>
                      </a:cubicBezTo>
                      <a:lnTo>
                        <a:pt x="11305" y="357"/>
                      </a:lnTo>
                      <a:cubicBezTo>
                        <a:pt x="10414" y="-119"/>
                        <a:pt x="9346" y="-119"/>
                        <a:pt x="8455" y="357"/>
                      </a:cubicBezTo>
                      <a:lnTo>
                        <a:pt x="95" y="5215"/>
                      </a:lnTo>
                      <a:cubicBezTo>
                        <a:pt x="0" y="5691"/>
                        <a:pt x="0" y="6453"/>
                        <a:pt x="0"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83" name="Google Shape;683;p17"/>
                <p:cNvSpPr/>
                <p:nvPr/>
              </p:nvSpPr>
              <p:spPr>
                <a:xfrm>
                  <a:off x="4701016" y="5214425"/>
                  <a:ext cx="21257" cy="12299"/>
                </a:xfrm>
                <a:custGeom>
                  <a:avLst/>
                  <a:gdLst/>
                  <a:ahLst/>
                  <a:cxnLst/>
                  <a:rect l="l" t="t" r="r" b="b"/>
                  <a:pathLst>
                    <a:path w="21257" h="12299" extrusionOk="0">
                      <a:moveTo>
                        <a:pt x="535" y="6798"/>
                      </a:moveTo>
                      <a:lnTo>
                        <a:pt x="9370" y="11942"/>
                      </a:lnTo>
                      <a:cubicBezTo>
                        <a:pt x="10261" y="12418"/>
                        <a:pt x="11329" y="12418"/>
                        <a:pt x="12220" y="11942"/>
                      </a:cubicBezTo>
                      <a:lnTo>
                        <a:pt x="20581" y="7084"/>
                      </a:lnTo>
                      <a:cubicBezTo>
                        <a:pt x="21436" y="6608"/>
                        <a:pt x="21531" y="5846"/>
                        <a:pt x="20581" y="5465"/>
                      </a:cubicBezTo>
                      <a:lnTo>
                        <a:pt x="11745" y="322"/>
                      </a:lnTo>
                      <a:cubicBezTo>
                        <a:pt x="10876" y="-107"/>
                        <a:pt x="9859" y="-107"/>
                        <a:pt x="8990" y="322"/>
                      </a:cubicBezTo>
                      <a:lnTo>
                        <a:pt x="535" y="5179"/>
                      </a:lnTo>
                      <a:cubicBezTo>
                        <a:pt x="-130" y="5274"/>
                        <a:pt x="-225" y="6417"/>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84" name="Google Shape;684;p17"/>
                <p:cNvSpPr/>
                <p:nvPr/>
              </p:nvSpPr>
              <p:spPr>
                <a:xfrm>
                  <a:off x="4688557" y="5207186"/>
                  <a:ext cx="21271" cy="12299"/>
                </a:xfrm>
                <a:custGeom>
                  <a:avLst/>
                  <a:gdLst/>
                  <a:ahLst/>
                  <a:cxnLst/>
                  <a:rect l="l" t="t" r="r" b="b"/>
                  <a:pathLst>
                    <a:path w="21271" h="12299" extrusionOk="0">
                      <a:moveTo>
                        <a:pt x="454" y="6894"/>
                      </a:moveTo>
                      <a:lnTo>
                        <a:pt x="9289" y="11942"/>
                      </a:lnTo>
                      <a:cubicBezTo>
                        <a:pt x="10180" y="12418"/>
                        <a:pt x="11248" y="12418"/>
                        <a:pt x="12139" y="11942"/>
                      </a:cubicBezTo>
                      <a:lnTo>
                        <a:pt x="20594" y="7084"/>
                      </a:lnTo>
                      <a:cubicBezTo>
                        <a:pt x="21449" y="6608"/>
                        <a:pt x="21544" y="5846"/>
                        <a:pt x="20594" y="5465"/>
                      </a:cubicBezTo>
                      <a:lnTo>
                        <a:pt x="11759" y="322"/>
                      </a:lnTo>
                      <a:cubicBezTo>
                        <a:pt x="10858" y="-107"/>
                        <a:pt x="9811" y="-107"/>
                        <a:pt x="8909" y="322"/>
                      </a:cubicBezTo>
                      <a:lnTo>
                        <a:pt x="549" y="5274"/>
                      </a:lnTo>
                      <a:cubicBezTo>
                        <a:pt x="-116" y="5751"/>
                        <a:pt x="-211" y="6417"/>
                        <a:pt x="454"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85" name="Google Shape;685;p17"/>
                <p:cNvSpPr/>
                <p:nvPr/>
              </p:nvSpPr>
              <p:spPr>
                <a:xfrm>
                  <a:off x="4675924" y="5199947"/>
                  <a:ext cx="21364" cy="12299"/>
                </a:xfrm>
                <a:custGeom>
                  <a:avLst/>
                  <a:gdLst/>
                  <a:ahLst/>
                  <a:cxnLst/>
                  <a:rect l="l" t="t" r="r" b="b"/>
                  <a:pathLst>
                    <a:path w="21364" h="12299" extrusionOk="0">
                      <a:moveTo>
                        <a:pt x="641" y="6894"/>
                      </a:moveTo>
                      <a:lnTo>
                        <a:pt x="9477" y="11942"/>
                      </a:lnTo>
                      <a:cubicBezTo>
                        <a:pt x="10368" y="12418"/>
                        <a:pt x="11435" y="12418"/>
                        <a:pt x="12327" y="11942"/>
                      </a:cubicBezTo>
                      <a:lnTo>
                        <a:pt x="20687" y="7084"/>
                      </a:lnTo>
                      <a:cubicBezTo>
                        <a:pt x="21542" y="6608"/>
                        <a:pt x="21637" y="5846"/>
                        <a:pt x="20687" y="5465"/>
                      </a:cubicBezTo>
                      <a:lnTo>
                        <a:pt x="11852" y="321"/>
                      </a:lnTo>
                      <a:cubicBezTo>
                        <a:pt x="10982" y="-107"/>
                        <a:pt x="9966" y="-107"/>
                        <a:pt x="9096" y="321"/>
                      </a:cubicBezTo>
                      <a:lnTo>
                        <a:pt x="641" y="5275"/>
                      </a:lnTo>
                      <a:cubicBezTo>
                        <a:pt x="-214" y="5751"/>
                        <a:pt x="-214" y="6417"/>
                        <a:pt x="641"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86" name="Google Shape;686;p17"/>
                <p:cNvSpPr/>
                <p:nvPr/>
              </p:nvSpPr>
              <p:spPr>
                <a:xfrm>
                  <a:off x="4663585" y="5192708"/>
                  <a:ext cx="21257" cy="12299"/>
                </a:xfrm>
                <a:custGeom>
                  <a:avLst/>
                  <a:gdLst/>
                  <a:ahLst/>
                  <a:cxnLst/>
                  <a:rect l="l" t="t" r="r" b="b"/>
                  <a:pathLst>
                    <a:path w="21257" h="12299" extrusionOk="0">
                      <a:moveTo>
                        <a:pt x="535" y="6894"/>
                      </a:moveTo>
                      <a:lnTo>
                        <a:pt x="9370" y="11942"/>
                      </a:lnTo>
                      <a:cubicBezTo>
                        <a:pt x="10227" y="12418"/>
                        <a:pt x="11268" y="12418"/>
                        <a:pt x="12125" y="11942"/>
                      </a:cubicBezTo>
                      <a:lnTo>
                        <a:pt x="20581" y="7084"/>
                      </a:lnTo>
                      <a:cubicBezTo>
                        <a:pt x="21436" y="7084"/>
                        <a:pt x="21531" y="5846"/>
                        <a:pt x="20581" y="5465"/>
                      </a:cubicBezTo>
                      <a:lnTo>
                        <a:pt x="11745" y="322"/>
                      </a:lnTo>
                      <a:cubicBezTo>
                        <a:pt x="10844" y="-107"/>
                        <a:pt x="9797" y="-107"/>
                        <a:pt x="8895" y="322"/>
                      </a:cubicBezTo>
                      <a:lnTo>
                        <a:pt x="535" y="5274"/>
                      </a:lnTo>
                      <a:cubicBezTo>
                        <a:pt x="-130" y="5751"/>
                        <a:pt x="-225" y="6417"/>
                        <a:pt x="53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87" name="Google Shape;687;p17"/>
                <p:cNvSpPr/>
                <p:nvPr/>
              </p:nvSpPr>
              <p:spPr>
                <a:xfrm>
                  <a:off x="4651034" y="5185529"/>
                  <a:ext cx="21269" cy="12299"/>
                </a:xfrm>
                <a:custGeom>
                  <a:avLst/>
                  <a:gdLst/>
                  <a:ahLst/>
                  <a:cxnLst/>
                  <a:rect l="l" t="t" r="r" b="b"/>
                  <a:pathLst>
                    <a:path w="21269" h="12299" extrusionOk="0">
                      <a:moveTo>
                        <a:pt x="546" y="6834"/>
                      </a:moveTo>
                      <a:lnTo>
                        <a:pt x="9381" y="11978"/>
                      </a:lnTo>
                      <a:cubicBezTo>
                        <a:pt x="10283" y="12406"/>
                        <a:pt x="11330" y="12406"/>
                        <a:pt x="12232" y="11978"/>
                      </a:cubicBezTo>
                      <a:lnTo>
                        <a:pt x="20592" y="7120"/>
                      </a:lnTo>
                      <a:cubicBezTo>
                        <a:pt x="21447" y="6644"/>
                        <a:pt x="21542" y="5882"/>
                        <a:pt x="20592" y="5501"/>
                      </a:cubicBezTo>
                      <a:lnTo>
                        <a:pt x="11757" y="357"/>
                      </a:lnTo>
                      <a:cubicBezTo>
                        <a:pt x="10865" y="-119"/>
                        <a:pt x="9798" y="-119"/>
                        <a:pt x="8906" y="357"/>
                      </a:cubicBezTo>
                      <a:lnTo>
                        <a:pt x="451" y="5215"/>
                      </a:lnTo>
                      <a:cubicBezTo>
                        <a:pt x="-119" y="5596"/>
                        <a:pt x="-214" y="6358"/>
                        <a:pt x="546"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88" name="Google Shape;688;p17"/>
                <p:cNvSpPr/>
                <p:nvPr/>
              </p:nvSpPr>
              <p:spPr>
                <a:xfrm>
                  <a:off x="4638600" y="5178325"/>
                  <a:ext cx="21257" cy="12263"/>
                </a:xfrm>
                <a:custGeom>
                  <a:avLst/>
                  <a:gdLst/>
                  <a:ahLst/>
                  <a:cxnLst/>
                  <a:rect l="l" t="t" r="r" b="b"/>
                  <a:pathLst>
                    <a:path w="21257" h="12263" extrusionOk="0">
                      <a:moveTo>
                        <a:pt x="535" y="6798"/>
                      </a:moveTo>
                      <a:lnTo>
                        <a:pt x="9370" y="11942"/>
                      </a:lnTo>
                      <a:cubicBezTo>
                        <a:pt x="10240" y="12371"/>
                        <a:pt x="11256" y="12371"/>
                        <a:pt x="12125" y="11942"/>
                      </a:cubicBezTo>
                      <a:lnTo>
                        <a:pt x="20581" y="7084"/>
                      </a:lnTo>
                      <a:cubicBezTo>
                        <a:pt x="21436" y="6608"/>
                        <a:pt x="21531" y="5846"/>
                        <a:pt x="20581" y="5465"/>
                      </a:cubicBezTo>
                      <a:lnTo>
                        <a:pt x="11745" y="322"/>
                      </a:lnTo>
                      <a:cubicBezTo>
                        <a:pt x="10844" y="-107"/>
                        <a:pt x="9797" y="-107"/>
                        <a:pt x="8895" y="322"/>
                      </a:cubicBezTo>
                      <a:lnTo>
                        <a:pt x="535" y="5179"/>
                      </a:lnTo>
                      <a:cubicBezTo>
                        <a:pt x="-130" y="5656"/>
                        <a:pt x="-225" y="6417"/>
                        <a:pt x="535" y="6798"/>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89" name="Google Shape;689;p17"/>
                <p:cNvSpPr/>
                <p:nvPr/>
              </p:nvSpPr>
              <p:spPr>
                <a:xfrm>
                  <a:off x="4626083" y="5171051"/>
                  <a:ext cx="21234" cy="12299"/>
                </a:xfrm>
                <a:custGeom>
                  <a:avLst/>
                  <a:gdLst/>
                  <a:ahLst/>
                  <a:cxnLst/>
                  <a:rect l="l" t="t" r="r" b="b"/>
                  <a:pathLst>
                    <a:path w="21234" h="12299" extrusionOk="0">
                      <a:moveTo>
                        <a:pt x="511" y="6834"/>
                      </a:moveTo>
                      <a:lnTo>
                        <a:pt x="9347" y="11978"/>
                      </a:lnTo>
                      <a:cubicBezTo>
                        <a:pt x="10248" y="12406"/>
                        <a:pt x="11295" y="12406"/>
                        <a:pt x="12197" y="11978"/>
                      </a:cubicBezTo>
                      <a:lnTo>
                        <a:pt x="20557" y="7025"/>
                      </a:lnTo>
                      <a:cubicBezTo>
                        <a:pt x="21412" y="6548"/>
                        <a:pt x="21507" y="5882"/>
                        <a:pt x="20557" y="5405"/>
                      </a:cubicBezTo>
                      <a:lnTo>
                        <a:pt x="11722" y="357"/>
                      </a:lnTo>
                      <a:cubicBezTo>
                        <a:pt x="10831" y="-119"/>
                        <a:pt x="9763" y="-119"/>
                        <a:pt x="8872" y="357"/>
                      </a:cubicBezTo>
                      <a:lnTo>
                        <a:pt x="416" y="5215"/>
                      </a:lnTo>
                      <a:cubicBezTo>
                        <a:pt x="-154" y="5691"/>
                        <a:pt x="-154" y="6453"/>
                        <a:pt x="511"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90" name="Google Shape;690;p17"/>
                <p:cNvSpPr/>
                <p:nvPr/>
              </p:nvSpPr>
              <p:spPr>
                <a:xfrm>
                  <a:off x="4598129" y="5154858"/>
                  <a:ext cx="36743" cy="21252"/>
                </a:xfrm>
                <a:custGeom>
                  <a:avLst/>
                  <a:gdLst/>
                  <a:ahLst/>
                  <a:cxnLst/>
                  <a:rect l="l" t="t" r="r" b="b"/>
                  <a:pathLst>
                    <a:path w="36743" h="21252" extrusionOk="0">
                      <a:moveTo>
                        <a:pt x="535" y="6834"/>
                      </a:moveTo>
                      <a:lnTo>
                        <a:pt x="24856" y="20931"/>
                      </a:lnTo>
                      <a:cubicBezTo>
                        <a:pt x="25725" y="21360"/>
                        <a:pt x="26741" y="21360"/>
                        <a:pt x="27611" y="20931"/>
                      </a:cubicBezTo>
                      <a:lnTo>
                        <a:pt x="36066" y="15978"/>
                      </a:lnTo>
                      <a:cubicBezTo>
                        <a:pt x="36921" y="15502"/>
                        <a:pt x="37016" y="14835"/>
                        <a:pt x="36066" y="14359"/>
                      </a:cubicBezTo>
                      <a:lnTo>
                        <a:pt x="11745" y="357"/>
                      </a:lnTo>
                      <a:cubicBezTo>
                        <a:pt x="10888" y="-119"/>
                        <a:pt x="9847" y="-119"/>
                        <a:pt x="8990" y="357"/>
                      </a:cubicBezTo>
                      <a:lnTo>
                        <a:pt x="535" y="5215"/>
                      </a:lnTo>
                      <a:cubicBezTo>
                        <a:pt x="-130" y="5691"/>
                        <a:pt x="-225" y="6453"/>
                        <a:pt x="535" y="683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91" name="Google Shape;691;p17"/>
                <p:cNvSpPr/>
                <p:nvPr/>
              </p:nvSpPr>
              <p:spPr>
                <a:xfrm>
                  <a:off x="4763493" y="5250906"/>
                  <a:ext cx="24428" cy="14204"/>
                </a:xfrm>
                <a:custGeom>
                  <a:avLst/>
                  <a:gdLst/>
                  <a:ahLst/>
                  <a:cxnLst/>
                  <a:rect l="l" t="t" r="r" b="b"/>
                  <a:pathLst>
                    <a:path w="24428" h="14204" extrusionOk="0">
                      <a:moveTo>
                        <a:pt x="475" y="6894"/>
                      </a:moveTo>
                      <a:lnTo>
                        <a:pt x="12540" y="13847"/>
                      </a:lnTo>
                      <a:cubicBezTo>
                        <a:pt x="13431" y="14323"/>
                        <a:pt x="14499" y="14323"/>
                        <a:pt x="15390" y="13847"/>
                      </a:cubicBezTo>
                      <a:lnTo>
                        <a:pt x="23751" y="8989"/>
                      </a:lnTo>
                      <a:cubicBezTo>
                        <a:pt x="24606" y="8513"/>
                        <a:pt x="24701" y="7751"/>
                        <a:pt x="23751" y="7370"/>
                      </a:cubicBezTo>
                      <a:lnTo>
                        <a:pt x="11685" y="321"/>
                      </a:lnTo>
                      <a:cubicBezTo>
                        <a:pt x="10784" y="-107"/>
                        <a:pt x="9737" y="-107"/>
                        <a:pt x="8835" y="321"/>
                      </a:cubicBezTo>
                      <a:lnTo>
                        <a:pt x="380" y="5179"/>
                      </a:lnTo>
                      <a:cubicBezTo>
                        <a:pt x="-95" y="5370"/>
                        <a:pt x="-190" y="6132"/>
                        <a:pt x="475" y="689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692" name="Google Shape;692;p17"/>
              <p:cNvGrpSpPr/>
              <p:nvPr/>
            </p:nvGrpSpPr>
            <p:grpSpPr>
              <a:xfrm>
                <a:off x="4655095" y="4952197"/>
                <a:ext cx="207390" cy="280361"/>
                <a:chOff x="4655095" y="4952197"/>
                <a:chExt cx="207390" cy="280361"/>
              </a:xfrm>
            </p:grpSpPr>
            <p:grpSp>
              <p:nvGrpSpPr>
                <p:cNvPr id="693" name="Google Shape;693;p17"/>
                <p:cNvGrpSpPr/>
                <p:nvPr/>
              </p:nvGrpSpPr>
              <p:grpSpPr>
                <a:xfrm>
                  <a:off x="4655095" y="4952197"/>
                  <a:ext cx="207390" cy="280361"/>
                  <a:chOff x="4655095" y="4952197"/>
                  <a:chExt cx="207390" cy="280361"/>
                </a:xfrm>
              </p:grpSpPr>
              <p:sp>
                <p:nvSpPr>
                  <p:cNvPr id="694" name="Google Shape;694;p17"/>
                  <p:cNvSpPr/>
                  <p:nvPr/>
                </p:nvSpPr>
                <p:spPr>
                  <a:xfrm>
                    <a:off x="4655095" y="4952197"/>
                    <a:ext cx="207390" cy="280361"/>
                  </a:xfrm>
                  <a:custGeom>
                    <a:avLst/>
                    <a:gdLst/>
                    <a:ahLst/>
                    <a:cxnLst/>
                    <a:rect l="l" t="t" r="r" b="b"/>
                    <a:pathLst>
                      <a:path w="207390" h="280361" extrusionOk="0">
                        <a:moveTo>
                          <a:pt x="200455" y="280361"/>
                        </a:moveTo>
                        <a:lnTo>
                          <a:pt x="200455" y="280361"/>
                        </a:lnTo>
                        <a:lnTo>
                          <a:pt x="0" y="164251"/>
                        </a:lnTo>
                        <a:lnTo>
                          <a:pt x="0" y="6232"/>
                        </a:lnTo>
                        <a:lnTo>
                          <a:pt x="1520" y="2612"/>
                        </a:lnTo>
                        <a:lnTo>
                          <a:pt x="3230" y="1850"/>
                        </a:lnTo>
                        <a:lnTo>
                          <a:pt x="3230" y="1850"/>
                        </a:lnTo>
                        <a:cubicBezTo>
                          <a:pt x="7492" y="-617"/>
                          <a:pt x="12744" y="-617"/>
                          <a:pt x="17005" y="1850"/>
                        </a:cubicBezTo>
                        <a:lnTo>
                          <a:pt x="200455" y="108054"/>
                        </a:lnTo>
                        <a:cubicBezTo>
                          <a:pt x="204734" y="110530"/>
                          <a:pt x="207375" y="115102"/>
                          <a:pt x="207391" y="120055"/>
                        </a:cubicBezTo>
                        <a:lnTo>
                          <a:pt x="207391" y="268360"/>
                        </a:lnTo>
                        <a:cubicBezTo>
                          <a:pt x="206156" y="275980"/>
                          <a:pt x="204731" y="277885"/>
                          <a:pt x="200455" y="280361"/>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95" name="Google Shape;695;p17"/>
                  <p:cNvSpPr/>
                  <p:nvPr/>
                </p:nvSpPr>
                <p:spPr>
                  <a:xfrm>
                    <a:off x="4655095" y="4952197"/>
                    <a:ext cx="205775" cy="127104"/>
                  </a:xfrm>
                  <a:custGeom>
                    <a:avLst/>
                    <a:gdLst/>
                    <a:ahLst/>
                    <a:cxnLst/>
                    <a:rect l="l" t="t" r="r" b="b"/>
                    <a:pathLst>
                      <a:path w="205775" h="127104" extrusionOk="0">
                        <a:moveTo>
                          <a:pt x="182120" y="127104"/>
                        </a:moveTo>
                        <a:lnTo>
                          <a:pt x="0" y="11470"/>
                        </a:lnTo>
                        <a:lnTo>
                          <a:pt x="0" y="6232"/>
                        </a:lnTo>
                        <a:lnTo>
                          <a:pt x="1520" y="2612"/>
                        </a:lnTo>
                        <a:lnTo>
                          <a:pt x="3230" y="1850"/>
                        </a:lnTo>
                        <a:cubicBezTo>
                          <a:pt x="7492" y="-617"/>
                          <a:pt x="12744" y="-617"/>
                          <a:pt x="17005" y="1850"/>
                        </a:cubicBezTo>
                        <a:lnTo>
                          <a:pt x="200455" y="108054"/>
                        </a:lnTo>
                        <a:cubicBezTo>
                          <a:pt x="202698" y="109330"/>
                          <a:pt x="204541" y="111216"/>
                          <a:pt x="205776" y="11348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96" name="Google Shape;696;p17"/>
                  <p:cNvSpPr/>
                  <p:nvPr/>
                </p:nvSpPr>
                <p:spPr>
                  <a:xfrm>
                    <a:off x="4655095" y="4954417"/>
                    <a:ext cx="200455" cy="278140"/>
                  </a:xfrm>
                  <a:custGeom>
                    <a:avLst/>
                    <a:gdLst/>
                    <a:ahLst/>
                    <a:cxnLst/>
                    <a:rect l="l" t="t" r="r" b="b"/>
                    <a:pathLst>
                      <a:path w="200455" h="278140" extrusionOk="0">
                        <a:moveTo>
                          <a:pt x="4655" y="392"/>
                        </a:moveTo>
                        <a:lnTo>
                          <a:pt x="197130" y="111834"/>
                        </a:lnTo>
                        <a:cubicBezTo>
                          <a:pt x="199185" y="113044"/>
                          <a:pt x="200449" y="115254"/>
                          <a:pt x="200455" y="117645"/>
                        </a:cubicBezTo>
                        <a:lnTo>
                          <a:pt x="200455" y="278141"/>
                        </a:lnTo>
                        <a:lnTo>
                          <a:pt x="0" y="162031"/>
                        </a:lnTo>
                        <a:lnTo>
                          <a:pt x="0" y="3059"/>
                        </a:lnTo>
                        <a:cubicBezTo>
                          <a:pt x="45" y="1325"/>
                          <a:pt x="1485" y="-46"/>
                          <a:pt x="3215" y="1"/>
                        </a:cubicBezTo>
                        <a:cubicBezTo>
                          <a:pt x="3720" y="11"/>
                          <a:pt x="4213" y="144"/>
                          <a:pt x="4655" y="392"/>
                        </a:cubicBezTo>
                        <a:close/>
                      </a:path>
                    </a:pathLst>
                  </a:custGeom>
                  <a:solidFill>
                    <a:srgbClr val="DCEE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97" name="Google Shape;697;p17"/>
                  <p:cNvSpPr/>
                  <p:nvPr/>
                </p:nvSpPr>
                <p:spPr>
                  <a:xfrm>
                    <a:off x="4655095" y="4954417"/>
                    <a:ext cx="200455" cy="278140"/>
                  </a:xfrm>
                  <a:custGeom>
                    <a:avLst/>
                    <a:gdLst/>
                    <a:ahLst/>
                    <a:cxnLst/>
                    <a:rect l="l" t="t" r="r" b="b"/>
                    <a:pathLst>
                      <a:path w="200455" h="278140" extrusionOk="0">
                        <a:moveTo>
                          <a:pt x="4655" y="392"/>
                        </a:moveTo>
                        <a:lnTo>
                          <a:pt x="197130" y="111834"/>
                        </a:lnTo>
                        <a:cubicBezTo>
                          <a:pt x="199185" y="113044"/>
                          <a:pt x="200449" y="115254"/>
                          <a:pt x="200455" y="117645"/>
                        </a:cubicBezTo>
                        <a:lnTo>
                          <a:pt x="200455" y="278141"/>
                        </a:lnTo>
                        <a:lnTo>
                          <a:pt x="0" y="162031"/>
                        </a:lnTo>
                        <a:lnTo>
                          <a:pt x="0" y="3059"/>
                        </a:lnTo>
                        <a:cubicBezTo>
                          <a:pt x="45" y="1325"/>
                          <a:pt x="1485" y="-46"/>
                          <a:pt x="3215" y="1"/>
                        </a:cubicBezTo>
                        <a:cubicBezTo>
                          <a:pt x="3720" y="11"/>
                          <a:pt x="4213" y="144"/>
                          <a:pt x="4655" y="39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698" name="Google Shape;698;p17"/>
                  <p:cNvSpPr/>
                  <p:nvPr/>
                </p:nvSpPr>
                <p:spPr>
                  <a:xfrm>
                    <a:off x="4655095" y="5110733"/>
                    <a:ext cx="200455" cy="121824"/>
                  </a:xfrm>
                  <a:custGeom>
                    <a:avLst/>
                    <a:gdLst/>
                    <a:ahLst/>
                    <a:cxnLst/>
                    <a:rect l="l" t="t" r="r" b="b"/>
                    <a:pathLst>
                      <a:path w="200455" h="121824" extrusionOk="0">
                        <a:moveTo>
                          <a:pt x="200455" y="121825"/>
                        </a:moveTo>
                        <a:lnTo>
                          <a:pt x="200455" y="116014"/>
                        </a:lnTo>
                        <a:lnTo>
                          <a:pt x="0" y="0"/>
                        </a:lnTo>
                        <a:lnTo>
                          <a:pt x="0" y="5715"/>
                        </a:lnTo>
                        <a:lnTo>
                          <a:pt x="200455" y="121825"/>
                        </a:lnTo>
                        <a:close/>
                      </a:path>
                    </a:pathLst>
                  </a:custGeom>
                  <a:solidFill>
                    <a:srgbClr val="DBDBD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699" name="Google Shape;699;p17"/>
                <p:cNvSpPr/>
                <p:nvPr/>
              </p:nvSpPr>
              <p:spPr>
                <a:xfrm>
                  <a:off x="4660320" y="4963096"/>
                  <a:ext cx="2375" cy="144970"/>
                </a:xfrm>
                <a:custGeom>
                  <a:avLst/>
                  <a:gdLst/>
                  <a:ahLst/>
                  <a:cxnLst/>
                  <a:rect l="l" t="t" r="r" b="b"/>
                  <a:pathLst>
                    <a:path w="2375" h="144970" extrusionOk="0">
                      <a:moveTo>
                        <a:pt x="0" y="144971"/>
                      </a:moveTo>
                      <a:lnTo>
                        <a:pt x="0" y="0"/>
                      </a:lnTo>
                      <a:lnTo>
                        <a:pt x="2375" y="1429"/>
                      </a:lnTo>
                      <a:lnTo>
                        <a:pt x="2375" y="143732"/>
                      </a:lnTo>
                      <a:lnTo>
                        <a:pt x="0" y="144971"/>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00" name="Google Shape;700;p17"/>
                <p:cNvSpPr/>
                <p:nvPr/>
              </p:nvSpPr>
              <p:spPr>
                <a:xfrm>
                  <a:off x="4662695" y="4964525"/>
                  <a:ext cx="186490" cy="249936"/>
                </a:xfrm>
                <a:custGeom>
                  <a:avLst/>
                  <a:gdLst/>
                  <a:ahLst/>
                  <a:cxnLst/>
                  <a:rect l="l" t="t" r="r" b="b"/>
                  <a:pathLst>
                    <a:path w="186490" h="249936" extrusionOk="0">
                      <a:moveTo>
                        <a:pt x="0" y="0"/>
                      </a:moveTo>
                      <a:lnTo>
                        <a:pt x="0" y="142304"/>
                      </a:lnTo>
                      <a:lnTo>
                        <a:pt x="186490" y="249936"/>
                      </a:lnTo>
                      <a:lnTo>
                        <a:pt x="186490" y="107918"/>
                      </a:lnTo>
                      <a:lnTo>
                        <a:pt x="0"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01" name="Google Shape;701;p17"/>
                <p:cNvSpPr/>
                <p:nvPr/>
              </p:nvSpPr>
              <p:spPr>
                <a:xfrm>
                  <a:off x="4660320" y="5106828"/>
                  <a:ext cx="188865" cy="110490"/>
                </a:xfrm>
                <a:custGeom>
                  <a:avLst/>
                  <a:gdLst/>
                  <a:ahLst/>
                  <a:cxnLst/>
                  <a:rect l="l" t="t" r="r" b="b"/>
                  <a:pathLst>
                    <a:path w="188865" h="110490" extrusionOk="0">
                      <a:moveTo>
                        <a:pt x="0" y="1238"/>
                      </a:moveTo>
                      <a:lnTo>
                        <a:pt x="188865" y="110490"/>
                      </a:lnTo>
                      <a:lnTo>
                        <a:pt x="188865" y="107633"/>
                      </a:lnTo>
                      <a:lnTo>
                        <a:pt x="2375" y="0"/>
                      </a:lnTo>
                      <a:lnTo>
                        <a:pt x="0" y="1238"/>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sp>
          <p:nvSpPr>
            <p:cNvPr id="702" name="Google Shape;702;p17"/>
            <p:cNvSpPr/>
            <p:nvPr/>
          </p:nvSpPr>
          <p:spPr>
            <a:xfrm>
              <a:off x="2270876" y="3943763"/>
              <a:ext cx="260754" cy="432930"/>
            </a:xfrm>
            <a:custGeom>
              <a:avLst/>
              <a:gdLst/>
              <a:ahLst/>
              <a:cxnLst/>
              <a:rect l="l" t="t" r="r" b="b"/>
              <a:pathLst>
                <a:path w="260754" h="432930" extrusionOk="0">
                  <a:moveTo>
                    <a:pt x="89949" y="4025"/>
                  </a:moveTo>
                  <a:cubicBezTo>
                    <a:pt x="85198" y="15931"/>
                    <a:pt x="97264" y="30504"/>
                    <a:pt x="129565" y="40696"/>
                  </a:cubicBezTo>
                  <a:cubicBezTo>
                    <a:pt x="161866" y="50888"/>
                    <a:pt x="164811" y="37839"/>
                    <a:pt x="164811" y="37839"/>
                  </a:cubicBezTo>
                  <a:cubicBezTo>
                    <a:pt x="186348" y="47478"/>
                    <a:pt x="207342" y="58289"/>
                    <a:pt x="227702" y="70224"/>
                  </a:cubicBezTo>
                  <a:cubicBezTo>
                    <a:pt x="246703" y="83844"/>
                    <a:pt x="255633" y="123183"/>
                    <a:pt x="258293" y="189667"/>
                  </a:cubicBezTo>
                  <a:cubicBezTo>
                    <a:pt x="261333" y="266534"/>
                    <a:pt x="261523" y="380167"/>
                    <a:pt x="259053" y="400265"/>
                  </a:cubicBezTo>
                  <a:cubicBezTo>
                    <a:pt x="259053" y="400265"/>
                    <a:pt x="222762" y="436460"/>
                    <a:pt x="176401" y="432650"/>
                  </a:cubicBezTo>
                  <a:cubicBezTo>
                    <a:pt x="130040" y="428840"/>
                    <a:pt x="51948" y="387692"/>
                    <a:pt x="32947" y="355878"/>
                  </a:cubicBezTo>
                  <a:cubicBezTo>
                    <a:pt x="33517" y="288441"/>
                    <a:pt x="41307" y="277488"/>
                    <a:pt x="30477" y="238626"/>
                  </a:cubicBezTo>
                  <a:cubicBezTo>
                    <a:pt x="5586" y="149757"/>
                    <a:pt x="-7524" y="113372"/>
                    <a:pt x="4541" y="54317"/>
                  </a:cubicBezTo>
                  <a:cubicBezTo>
                    <a:pt x="14517" y="5644"/>
                    <a:pt x="28482" y="-452"/>
                    <a:pt x="47672" y="24"/>
                  </a:cubicBezTo>
                  <a:cubicBezTo>
                    <a:pt x="61825" y="605"/>
                    <a:pt x="75937" y="1939"/>
                    <a:pt x="89949" y="4025"/>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03" name="Google Shape;703;p17"/>
            <p:cNvSpPr/>
            <p:nvPr/>
          </p:nvSpPr>
          <p:spPr>
            <a:xfrm>
              <a:off x="2458935" y="4016678"/>
              <a:ext cx="330765" cy="258321"/>
            </a:xfrm>
            <a:custGeom>
              <a:avLst/>
              <a:gdLst/>
              <a:ahLst/>
              <a:cxnLst/>
              <a:rect l="l" t="t" r="r" b="b"/>
              <a:pathLst>
                <a:path w="330765" h="258321" extrusionOk="0">
                  <a:moveTo>
                    <a:pt x="146521" y="199144"/>
                  </a:moveTo>
                  <a:cubicBezTo>
                    <a:pt x="108520" y="208669"/>
                    <a:pt x="99495" y="184666"/>
                    <a:pt x="94460" y="164759"/>
                  </a:cubicBezTo>
                  <a:cubicBezTo>
                    <a:pt x="82394" y="116467"/>
                    <a:pt x="75459" y="72938"/>
                    <a:pt x="66814" y="45506"/>
                  </a:cubicBezTo>
                  <a:cubicBezTo>
                    <a:pt x="56174" y="13216"/>
                    <a:pt x="45058" y="8073"/>
                    <a:pt x="29383" y="1786"/>
                  </a:cubicBezTo>
                  <a:cubicBezTo>
                    <a:pt x="11047" y="-5643"/>
                    <a:pt x="-4818" y="9977"/>
                    <a:pt x="1357" y="51031"/>
                  </a:cubicBezTo>
                  <a:cubicBezTo>
                    <a:pt x="8834" y="98770"/>
                    <a:pt x="20501" y="145747"/>
                    <a:pt x="36223" y="191429"/>
                  </a:cubicBezTo>
                  <a:cubicBezTo>
                    <a:pt x="40973" y="206478"/>
                    <a:pt x="51614" y="233148"/>
                    <a:pt x="67479" y="246102"/>
                  </a:cubicBezTo>
                  <a:cubicBezTo>
                    <a:pt x="87144" y="262009"/>
                    <a:pt x="116690" y="261342"/>
                    <a:pt x="161437" y="250103"/>
                  </a:cubicBezTo>
                  <a:cubicBezTo>
                    <a:pt x="180437" y="245340"/>
                    <a:pt x="201528" y="233910"/>
                    <a:pt x="237439" y="217051"/>
                  </a:cubicBezTo>
                  <a:cubicBezTo>
                    <a:pt x="246939" y="212479"/>
                    <a:pt x="254634" y="209526"/>
                    <a:pt x="273255" y="200763"/>
                  </a:cubicBezTo>
                  <a:cubicBezTo>
                    <a:pt x="291856" y="192334"/>
                    <a:pt x="308153" y="179523"/>
                    <a:pt x="320756" y="163425"/>
                  </a:cubicBezTo>
                  <a:cubicBezTo>
                    <a:pt x="330256" y="149328"/>
                    <a:pt x="331776" y="142661"/>
                    <a:pt x="330256" y="139423"/>
                  </a:cubicBezTo>
                  <a:cubicBezTo>
                    <a:pt x="328736" y="136184"/>
                    <a:pt x="323321" y="136279"/>
                    <a:pt x="318096" y="142185"/>
                  </a:cubicBezTo>
                  <a:cubicBezTo>
                    <a:pt x="310637" y="152300"/>
                    <a:pt x="301357" y="160920"/>
                    <a:pt x="290735" y="167616"/>
                  </a:cubicBezTo>
                  <a:cubicBezTo>
                    <a:pt x="290735" y="167616"/>
                    <a:pt x="302800" y="155139"/>
                    <a:pt x="309261" y="147042"/>
                  </a:cubicBezTo>
                  <a:cubicBezTo>
                    <a:pt x="315140" y="139908"/>
                    <a:pt x="320001" y="131993"/>
                    <a:pt x="323701" y="123516"/>
                  </a:cubicBezTo>
                  <a:cubicBezTo>
                    <a:pt x="327121" y="115229"/>
                    <a:pt x="319996" y="103989"/>
                    <a:pt x="314201" y="109895"/>
                  </a:cubicBezTo>
                  <a:cubicBezTo>
                    <a:pt x="308406" y="115800"/>
                    <a:pt x="306221" y="121801"/>
                    <a:pt x="296340" y="133612"/>
                  </a:cubicBezTo>
                  <a:cubicBezTo>
                    <a:pt x="291172" y="139918"/>
                    <a:pt x="285271" y="145576"/>
                    <a:pt x="278765" y="150471"/>
                  </a:cubicBezTo>
                  <a:cubicBezTo>
                    <a:pt x="284870" y="142194"/>
                    <a:pt x="290302" y="133431"/>
                    <a:pt x="295010" y="124277"/>
                  </a:cubicBezTo>
                  <a:cubicBezTo>
                    <a:pt x="299192" y="117096"/>
                    <a:pt x="301237" y="108866"/>
                    <a:pt x="300900" y="100560"/>
                  </a:cubicBezTo>
                  <a:cubicBezTo>
                    <a:pt x="300900" y="96274"/>
                    <a:pt x="294535" y="91035"/>
                    <a:pt x="288835" y="99322"/>
                  </a:cubicBezTo>
                  <a:cubicBezTo>
                    <a:pt x="283306" y="110552"/>
                    <a:pt x="276448" y="121077"/>
                    <a:pt x="268409" y="130659"/>
                  </a:cubicBezTo>
                  <a:cubicBezTo>
                    <a:pt x="259669" y="139708"/>
                    <a:pt x="252354" y="144852"/>
                    <a:pt x="252069" y="142375"/>
                  </a:cubicBezTo>
                  <a:cubicBezTo>
                    <a:pt x="251784" y="139899"/>
                    <a:pt x="257389" y="134946"/>
                    <a:pt x="260429" y="124373"/>
                  </a:cubicBezTo>
                  <a:cubicBezTo>
                    <a:pt x="263469" y="113800"/>
                    <a:pt x="260429" y="102656"/>
                    <a:pt x="254634" y="101513"/>
                  </a:cubicBezTo>
                  <a:cubicBezTo>
                    <a:pt x="248839" y="100370"/>
                    <a:pt x="249979" y="100560"/>
                    <a:pt x="245134" y="110466"/>
                  </a:cubicBezTo>
                  <a:cubicBezTo>
                    <a:pt x="238797" y="120601"/>
                    <a:pt x="233117" y="131126"/>
                    <a:pt x="228128" y="141994"/>
                  </a:cubicBezTo>
                  <a:cubicBezTo>
                    <a:pt x="225144" y="152138"/>
                    <a:pt x="219767" y="161416"/>
                    <a:pt x="212453" y="169045"/>
                  </a:cubicBezTo>
                  <a:cubicBezTo>
                    <a:pt x="203428" y="178951"/>
                    <a:pt x="182717" y="190000"/>
                    <a:pt x="146521" y="199144"/>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04" name="Google Shape;704;p17"/>
            <p:cNvSpPr/>
            <p:nvPr/>
          </p:nvSpPr>
          <p:spPr>
            <a:xfrm>
              <a:off x="2447141" y="4011203"/>
              <a:ext cx="100743" cy="148055"/>
            </a:xfrm>
            <a:custGeom>
              <a:avLst/>
              <a:gdLst/>
              <a:ahLst/>
              <a:cxnLst/>
              <a:rect l="l" t="t" r="r" b="b"/>
              <a:pathLst>
                <a:path w="100743" h="148055" extrusionOk="0">
                  <a:moveTo>
                    <a:pt x="27117" y="689"/>
                  </a:moveTo>
                  <a:cubicBezTo>
                    <a:pt x="52482" y="-3121"/>
                    <a:pt x="70438" y="8404"/>
                    <a:pt x="81743" y="46981"/>
                  </a:cubicBezTo>
                  <a:cubicBezTo>
                    <a:pt x="93049" y="85557"/>
                    <a:pt x="100744" y="117370"/>
                    <a:pt x="100744" y="117370"/>
                  </a:cubicBezTo>
                  <a:cubicBezTo>
                    <a:pt x="90684" y="132001"/>
                    <a:pt x="75423" y="142231"/>
                    <a:pt x="58088" y="145945"/>
                  </a:cubicBezTo>
                  <a:cubicBezTo>
                    <a:pt x="27687" y="153375"/>
                    <a:pt x="16761" y="138801"/>
                    <a:pt x="16761" y="138801"/>
                  </a:cubicBezTo>
                  <a:cubicBezTo>
                    <a:pt x="16761" y="138801"/>
                    <a:pt x="8306" y="98320"/>
                    <a:pt x="3081" y="70793"/>
                  </a:cubicBezTo>
                  <a:cubicBezTo>
                    <a:pt x="-2144" y="43266"/>
                    <a:pt x="-4329" y="5356"/>
                    <a:pt x="27117" y="689"/>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05" name="Google Shape;705;p17"/>
            <p:cNvSpPr/>
            <p:nvPr/>
          </p:nvSpPr>
          <p:spPr>
            <a:xfrm>
              <a:off x="2331622" y="3739152"/>
              <a:ext cx="164429" cy="181621"/>
            </a:xfrm>
            <a:custGeom>
              <a:avLst/>
              <a:gdLst/>
              <a:ahLst/>
              <a:cxnLst/>
              <a:rect l="l" t="t" r="r" b="b"/>
              <a:pathLst>
                <a:path w="164429" h="181621" extrusionOk="0">
                  <a:moveTo>
                    <a:pt x="155175" y="75001"/>
                  </a:moveTo>
                  <a:cubicBezTo>
                    <a:pt x="155175" y="75001"/>
                    <a:pt x="195362" y="13755"/>
                    <a:pt x="108244" y="1277"/>
                  </a:cubicBezTo>
                  <a:cubicBezTo>
                    <a:pt x="45447" y="-7771"/>
                    <a:pt x="5166" y="32710"/>
                    <a:pt x="511" y="76620"/>
                  </a:cubicBezTo>
                  <a:cubicBezTo>
                    <a:pt x="-3954" y="118530"/>
                    <a:pt x="21792" y="162345"/>
                    <a:pt x="40412" y="179300"/>
                  </a:cubicBezTo>
                  <a:cubicBezTo>
                    <a:pt x="58682" y="183929"/>
                    <a:pt x="78014" y="181586"/>
                    <a:pt x="94659" y="172727"/>
                  </a:cubicBezTo>
                  <a:cubicBezTo>
                    <a:pt x="95657" y="161326"/>
                    <a:pt x="96038" y="149877"/>
                    <a:pt x="95799" y="138437"/>
                  </a:cubicBezTo>
                  <a:cubicBezTo>
                    <a:pt x="95799" y="138437"/>
                    <a:pt x="65208" y="73858"/>
                    <a:pt x="155175" y="750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06" name="Google Shape;706;p17"/>
            <p:cNvSpPr/>
            <p:nvPr/>
          </p:nvSpPr>
          <p:spPr>
            <a:xfrm>
              <a:off x="2515394" y="4404988"/>
              <a:ext cx="145638" cy="201549"/>
            </a:xfrm>
            <a:custGeom>
              <a:avLst/>
              <a:gdLst/>
              <a:ahLst/>
              <a:cxnLst/>
              <a:rect l="l" t="t" r="r" b="b"/>
              <a:pathLst>
                <a:path w="145638" h="201549" extrusionOk="0">
                  <a:moveTo>
                    <a:pt x="145639" y="183928"/>
                  </a:moveTo>
                  <a:lnTo>
                    <a:pt x="145639" y="0"/>
                  </a:lnTo>
                  <a:lnTo>
                    <a:pt x="0" y="85249"/>
                  </a:lnTo>
                  <a:lnTo>
                    <a:pt x="56052" y="201549"/>
                  </a:lnTo>
                  <a:lnTo>
                    <a:pt x="145639" y="183928"/>
                  </a:ln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07" name="Google Shape;707;p17"/>
            <p:cNvSpPr/>
            <p:nvPr/>
          </p:nvSpPr>
          <p:spPr>
            <a:xfrm>
              <a:off x="2565555" y="4383081"/>
              <a:ext cx="95477" cy="55816"/>
            </a:xfrm>
            <a:custGeom>
              <a:avLst/>
              <a:gdLst/>
              <a:ahLst/>
              <a:cxnLst/>
              <a:rect l="l" t="t" r="r" b="b"/>
              <a:pathLst>
                <a:path w="95477" h="55816" extrusionOk="0">
                  <a:moveTo>
                    <a:pt x="0" y="32480"/>
                  </a:moveTo>
                  <a:lnTo>
                    <a:pt x="55862" y="0"/>
                  </a:lnTo>
                  <a:lnTo>
                    <a:pt x="95478" y="22860"/>
                  </a:lnTo>
                  <a:lnTo>
                    <a:pt x="37526" y="55816"/>
                  </a:lnTo>
                  <a:lnTo>
                    <a:pt x="0" y="32480"/>
                  </a:ln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08" name="Google Shape;708;p17"/>
            <p:cNvSpPr/>
            <p:nvPr/>
          </p:nvSpPr>
          <p:spPr>
            <a:xfrm>
              <a:off x="4383145" y="3435820"/>
              <a:ext cx="77712" cy="44958"/>
            </a:xfrm>
            <a:custGeom>
              <a:avLst/>
              <a:gdLst/>
              <a:ahLst/>
              <a:cxnLst/>
              <a:rect l="l" t="t" r="r" b="b"/>
              <a:pathLst>
                <a:path w="77712" h="44958" extrusionOk="0">
                  <a:moveTo>
                    <a:pt x="77712" y="22479"/>
                  </a:moveTo>
                  <a:cubicBezTo>
                    <a:pt x="77712" y="34894"/>
                    <a:pt x="60316" y="44958"/>
                    <a:pt x="38856" y="44958"/>
                  </a:cubicBezTo>
                  <a:cubicBezTo>
                    <a:pt x="17396" y="44958"/>
                    <a:pt x="0" y="34894"/>
                    <a:pt x="0" y="22479"/>
                  </a:cubicBezTo>
                  <a:cubicBezTo>
                    <a:pt x="0" y="10064"/>
                    <a:pt x="17397" y="0"/>
                    <a:pt x="38856" y="0"/>
                  </a:cubicBezTo>
                  <a:cubicBezTo>
                    <a:pt x="60316" y="0"/>
                    <a:pt x="77712" y="10064"/>
                    <a:pt x="77712" y="22479"/>
                  </a:cubicBez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09" name="Google Shape;709;p17"/>
            <p:cNvSpPr/>
            <p:nvPr/>
          </p:nvSpPr>
          <p:spPr>
            <a:xfrm flipH="1">
              <a:off x="4682927" y="3694995"/>
              <a:ext cx="1795739" cy="1039558"/>
            </a:xfrm>
            <a:custGeom>
              <a:avLst/>
              <a:gdLst/>
              <a:ahLst/>
              <a:cxnLst/>
              <a:rect l="l" t="t" r="r" b="b"/>
              <a:pathLst>
                <a:path w="1795739" h="1039558" extrusionOk="0">
                  <a:moveTo>
                    <a:pt x="1781394" y="0"/>
                  </a:moveTo>
                  <a:lnTo>
                    <a:pt x="1781394" y="95"/>
                  </a:lnTo>
                  <a:lnTo>
                    <a:pt x="651623" y="653987"/>
                  </a:lnTo>
                  <a:lnTo>
                    <a:pt x="0" y="1031176"/>
                  </a:lnTo>
                  <a:lnTo>
                    <a:pt x="14440" y="1039558"/>
                  </a:lnTo>
                  <a:lnTo>
                    <a:pt x="666063" y="662273"/>
                  </a:lnTo>
                  <a:lnTo>
                    <a:pt x="1795739" y="8382"/>
                  </a:lnTo>
                  <a:lnTo>
                    <a:pt x="1795739" y="8382"/>
                  </a:lnTo>
                  <a:lnTo>
                    <a:pt x="1781394" y="0"/>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10" name="Google Shape;710;p17"/>
            <p:cNvSpPr/>
            <p:nvPr/>
          </p:nvSpPr>
          <p:spPr>
            <a:xfrm rot="10800000">
              <a:off x="6022844" y="4502970"/>
              <a:ext cx="644687" cy="369950"/>
            </a:xfrm>
            <a:custGeom>
              <a:avLst/>
              <a:gdLst/>
              <a:ahLst/>
              <a:cxnLst/>
              <a:rect l="l" t="t" r="r" b="b"/>
              <a:pathLst>
                <a:path w="644687" h="369950" extrusionOk="0">
                  <a:moveTo>
                    <a:pt x="258217" y="369951"/>
                  </a:moveTo>
                  <a:lnTo>
                    <a:pt x="0" y="221837"/>
                  </a:lnTo>
                  <a:lnTo>
                    <a:pt x="386471" y="0"/>
                  </a:lnTo>
                  <a:lnTo>
                    <a:pt x="644688" y="148114"/>
                  </a:lnTo>
                  <a:lnTo>
                    <a:pt x="258217" y="369951"/>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11" name="Google Shape;711;p17"/>
            <p:cNvSpPr/>
            <p:nvPr/>
          </p:nvSpPr>
          <p:spPr>
            <a:xfrm flipH="1">
              <a:off x="6190049" y="4282211"/>
              <a:ext cx="427701" cy="247554"/>
            </a:xfrm>
            <a:custGeom>
              <a:avLst/>
              <a:gdLst/>
              <a:ahLst/>
              <a:cxnLst/>
              <a:rect l="l" t="t" r="r" b="b"/>
              <a:pathLst>
                <a:path w="427701" h="247554" extrusionOk="0">
                  <a:moveTo>
                    <a:pt x="213851" y="247555"/>
                  </a:moveTo>
                  <a:lnTo>
                    <a:pt x="0" y="123730"/>
                  </a:lnTo>
                  <a:lnTo>
                    <a:pt x="213851" y="0"/>
                  </a:lnTo>
                  <a:lnTo>
                    <a:pt x="427702" y="123730"/>
                  </a:lnTo>
                  <a:lnTo>
                    <a:pt x="213851" y="247555"/>
                  </a:lnTo>
                  <a:close/>
                </a:path>
              </a:pathLst>
            </a:custGeom>
            <a:solidFill>
              <a:srgbClr val="E9EA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12" name="Google Shape;712;p17"/>
            <p:cNvSpPr/>
            <p:nvPr/>
          </p:nvSpPr>
          <p:spPr>
            <a:xfrm flipH="1">
              <a:off x="6403900" y="4405941"/>
              <a:ext cx="213850" cy="371379"/>
            </a:xfrm>
            <a:custGeom>
              <a:avLst/>
              <a:gdLst/>
              <a:ahLst/>
              <a:cxnLst/>
              <a:rect l="l" t="t" r="r" b="b"/>
              <a:pathLst>
                <a:path w="213850" h="371379" extrusionOk="0">
                  <a:moveTo>
                    <a:pt x="213851" y="371380"/>
                  </a:moveTo>
                  <a:lnTo>
                    <a:pt x="0" y="247555"/>
                  </a:lnTo>
                  <a:lnTo>
                    <a:pt x="0" y="0"/>
                  </a:lnTo>
                  <a:lnTo>
                    <a:pt x="213851" y="123825"/>
                  </a:lnTo>
                  <a:lnTo>
                    <a:pt x="213851" y="371380"/>
                  </a:lnTo>
                  <a:close/>
                </a:path>
              </a:pathLst>
            </a:custGeom>
            <a:solidFill>
              <a:srgbClr val="C5C7D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13" name="Google Shape;713;p17"/>
            <p:cNvSpPr/>
            <p:nvPr/>
          </p:nvSpPr>
          <p:spPr>
            <a:xfrm flipH="1">
              <a:off x="6190049" y="4405941"/>
              <a:ext cx="213850" cy="371379"/>
            </a:xfrm>
            <a:custGeom>
              <a:avLst/>
              <a:gdLst/>
              <a:ahLst/>
              <a:cxnLst/>
              <a:rect l="l" t="t" r="r" b="b"/>
              <a:pathLst>
                <a:path w="213850" h="371379" extrusionOk="0">
                  <a:moveTo>
                    <a:pt x="213851" y="247555"/>
                  </a:moveTo>
                  <a:lnTo>
                    <a:pt x="0" y="371380"/>
                  </a:lnTo>
                  <a:lnTo>
                    <a:pt x="0" y="123825"/>
                  </a:lnTo>
                  <a:lnTo>
                    <a:pt x="213851" y="0"/>
                  </a:lnTo>
                  <a:lnTo>
                    <a:pt x="213851" y="247555"/>
                  </a:lnTo>
                  <a:close/>
                </a:path>
              </a:pathLst>
            </a:custGeom>
            <a:solidFill>
              <a:srgbClr val="D5D6E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14" name="Google Shape;714;p17"/>
            <p:cNvSpPr/>
            <p:nvPr/>
          </p:nvSpPr>
          <p:spPr>
            <a:xfrm>
              <a:off x="6351541" y="3874743"/>
              <a:ext cx="217302" cy="317702"/>
            </a:xfrm>
            <a:custGeom>
              <a:avLst/>
              <a:gdLst/>
              <a:ahLst/>
              <a:cxnLst/>
              <a:rect l="l" t="t" r="r" b="b"/>
              <a:pathLst>
                <a:path w="205002" h="299719" extrusionOk="0">
                  <a:moveTo>
                    <a:pt x="72307" y="9903"/>
                  </a:moveTo>
                  <a:cubicBezTo>
                    <a:pt x="80498" y="-3146"/>
                    <a:pt x="142792" y="-11814"/>
                    <a:pt x="163271" y="41050"/>
                  </a:cubicBezTo>
                  <a:cubicBezTo>
                    <a:pt x="171081" y="61052"/>
                    <a:pt x="169843" y="112201"/>
                    <a:pt x="176320" y="144396"/>
                  </a:cubicBezTo>
                  <a:cubicBezTo>
                    <a:pt x="182797" y="176590"/>
                    <a:pt x="198227" y="194783"/>
                    <a:pt x="203657" y="220596"/>
                  </a:cubicBezTo>
                  <a:cubicBezTo>
                    <a:pt x="209086" y="246409"/>
                    <a:pt x="200228" y="290414"/>
                    <a:pt x="136982" y="298129"/>
                  </a:cubicBezTo>
                  <a:cubicBezTo>
                    <a:pt x="73736" y="305845"/>
                    <a:pt x="26111" y="284032"/>
                    <a:pt x="11252" y="263935"/>
                  </a:cubicBezTo>
                  <a:cubicBezTo>
                    <a:pt x="-3607" y="243837"/>
                    <a:pt x="-3893" y="201260"/>
                    <a:pt x="11252" y="178210"/>
                  </a:cubicBezTo>
                  <a:cubicBezTo>
                    <a:pt x="26396" y="155159"/>
                    <a:pt x="38398" y="136776"/>
                    <a:pt x="38017" y="106963"/>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15" name="Google Shape;715;p17"/>
            <p:cNvSpPr/>
            <p:nvPr/>
          </p:nvSpPr>
          <p:spPr>
            <a:xfrm>
              <a:off x="6368017" y="3871983"/>
              <a:ext cx="104086" cy="128266"/>
            </a:xfrm>
            <a:custGeom>
              <a:avLst/>
              <a:gdLst/>
              <a:ahLst/>
              <a:cxnLst/>
              <a:rect l="l" t="t" r="r" b="b"/>
              <a:pathLst>
                <a:path w="98194" h="121006" extrusionOk="0">
                  <a:moveTo>
                    <a:pt x="98195" y="3459"/>
                  </a:moveTo>
                  <a:cubicBezTo>
                    <a:pt x="98195" y="3459"/>
                    <a:pt x="50570" y="-9685"/>
                    <a:pt x="22471" y="15270"/>
                  </a:cubicBezTo>
                  <a:cubicBezTo>
                    <a:pt x="3316" y="32880"/>
                    <a:pt x="-4399" y="59709"/>
                    <a:pt x="2468" y="84803"/>
                  </a:cubicBezTo>
                  <a:cubicBezTo>
                    <a:pt x="6278" y="99662"/>
                    <a:pt x="13803" y="119855"/>
                    <a:pt x="25614" y="120998"/>
                  </a:cubicBezTo>
                  <a:cubicBezTo>
                    <a:pt x="37425" y="122141"/>
                    <a:pt x="98195" y="3459"/>
                    <a:pt x="98195" y="3459"/>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16" name="Google Shape;716;p17"/>
            <p:cNvSpPr/>
            <p:nvPr/>
          </p:nvSpPr>
          <p:spPr>
            <a:xfrm>
              <a:off x="6388363" y="4011215"/>
              <a:ext cx="128390" cy="143694"/>
            </a:xfrm>
            <a:custGeom>
              <a:avLst/>
              <a:gdLst/>
              <a:ahLst/>
              <a:cxnLst/>
              <a:rect l="l" t="t" r="r" b="b"/>
              <a:pathLst>
                <a:path w="121123" h="135560" extrusionOk="0">
                  <a:moveTo>
                    <a:pt x="96617" y="0"/>
                  </a:moveTo>
                  <a:cubicBezTo>
                    <a:pt x="96617" y="0"/>
                    <a:pt x="93569" y="52387"/>
                    <a:pt x="94522" y="56197"/>
                  </a:cubicBezTo>
                  <a:cubicBezTo>
                    <a:pt x="95474" y="60008"/>
                    <a:pt x="115000" y="63722"/>
                    <a:pt x="120525" y="68294"/>
                  </a:cubicBezTo>
                  <a:cubicBezTo>
                    <a:pt x="126049" y="72866"/>
                    <a:pt x="91950" y="125921"/>
                    <a:pt x="74805" y="133826"/>
                  </a:cubicBezTo>
                  <a:cubicBezTo>
                    <a:pt x="57660" y="141732"/>
                    <a:pt x="4129" y="121539"/>
                    <a:pt x="414" y="94964"/>
                  </a:cubicBezTo>
                  <a:cubicBezTo>
                    <a:pt x="-3015" y="70580"/>
                    <a:pt x="15750" y="51530"/>
                    <a:pt x="22989" y="44863"/>
                  </a:cubicBezTo>
                  <a:cubicBezTo>
                    <a:pt x="27875" y="44509"/>
                    <a:pt x="32771" y="44509"/>
                    <a:pt x="37657" y="44863"/>
                  </a:cubicBezTo>
                  <a:lnTo>
                    <a:pt x="39276" y="19526"/>
                  </a:lnTo>
                  <a:cubicBezTo>
                    <a:pt x="62613" y="11335"/>
                    <a:pt x="96617" y="0"/>
                    <a:pt x="96617"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17" name="Google Shape;717;p17"/>
            <p:cNvSpPr/>
            <p:nvPr/>
          </p:nvSpPr>
          <p:spPr>
            <a:xfrm>
              <a:off x="6169126" y="4068541"/>
              <a:ext cx="242294" cy="344916"/>
            </a:xfrm>
            <a:custGeom>
              <a:avLst/>
              <a:gdLst/>
              <a:ahLst/>
              <a:cxnLst/>
              <a:rect l="l" t="t" r="r" b="b"/>
              <a:pathLst>
                <a:path w="228579" h="325392" extrusionOk="0">
                  <a:moveTo>
                    <a:pt x="149659" y="225085"/>
                  </a:moveTo>
                  <a:cubicBezTo>
                    <a:pt x="134829" y="245426"/>
                    <a:pt x="117303" y="263658"/>
                    <a:pt x="97557" y="279282"/>
                  </a:cubicBezTo>
                  <a:cubicBezTo>
                    <a:pt x="91252" y="285914"/>
                    <a:pt x="85308" y="292878"/>
                    <a:pt x="79746" y="300142"/>
                  </a:cubicBezTo>
                  <a:cubicBezTo>
                    <a:pt x="70392" y="310933"/>
                    <a:pt x="58276" y="318969"/>
                    <a:pt x="44694" y="323383"/>
                  </a:cubicBezTo>
                  <a:cubicBezTo>
                    <a:pt x="32883" y="326431"/>
                    <a:pt x="27930" y="325669"/>
                    <a:pt x="25644" y="323383"/>
                  </a:cubicBezTo>
                  <a:cubicBezTo>
                    <a:pt x="23358" y="321097"/>
                    <a:pt x="24596" y="317858"/>
                    <a:pt x="29739" y="315763"/>
                  </a:cubicBezTo>
                  <a:cubicBezTo>
                    <a:pt x="38150" y="313277"/>
                    <a:pt x="45961" y="309096"/>
                    <a:pt x="52695" y="303475"/>
                  </a:cubicBezTo>
                  <a:cubicBezTo>
                    <a:pt x="52695" y="303475"/>
                    <a:pt x="41741" y="308524"/>
                    <a:pt x="34788" y="310905"/>
                  </a:cubicBezTo>
                  <a:cubicBezTo>
                    <a:pt x="28644" y="313041"/>
                    <a:pt x="22234" y="314323"/>
                    <a:pt x="15738" y="314715"/>
                  </a:cubicBezTo>
                  <a:cubicBezTo>
                    <a:pt x="9165" y="314715"/>
                    <a:pt x="2403" y="307190"/>
                    <a:pt x="7546" y="305190"/>
                  </a:cubicBezTo>
                  <a:cubicBezTo>
                    <a:pt x="12690" y="303190"/>
                    <a:pt x="17071" y="302713"/>
                    <a:pt x="27549" y="298999"/>
                  </a:cubicBezTo>
                  <a:cubicBezTo>
                    <a:pt x="32921" y="297080"/>
                    <a:pt x="38017" y="294454"/>
                    <a:pt x="42693" y="291188"/>
                  </a:cubicBezTo>
                  <a:cubicBezTo>
                    <a:pt x="35655" y="293262"/>
                    <a:pt x="28454" y="294759"/>
                    <a:pt x="21167" y="295665"/>
                  </a:cubicBezTo>
                  <a:cubicBezTo>
                    <a:pt x="15090" y="296657"/>
                    <a:pt x="8851" y="295932"/>
                    <a:pt x="3165" y="293569"/>
                  </a:cubicBezTo>
                  <a:cubicBezTo>
                    <a:pt x="117" y="292236"/>
                    <a:pt x="-2550" y="286711"/>
                    <a:pt x="4308" y="284902"/>
                  </a:cubicBezTo>
                  <a:cubicBezTo>
                    <a:pt x="13166" y="284041"/>
                    <a:pt x="21881" y="282023"/>
                    <a:pt x="30216" y="278901"/>
                  </a:cubicBezTo>
                  <a:cubicBezTo>
                    <a:pt x="38217" y="275281"/>
                    <a:pt x="43265" y="271471"/>
                    <a:pt x="41455" y="270709"/>
                  </a:cubicBezTo>
                  <a:cubicBezTo>
                    <a:pt x="39645" y="269947"/>
                    <a:pt x="35169" y="272424"/>
                    <a:pt x="27168" y="271852"/>
                  </a:cubicBezTo>
                  <a:cubicBezTo>
                    <a:pt x="19167" y="271281"/>
                    <a:pt x="11642" y="266137"/>
                    <a:pt x="11737" y="262327"/>
                  </a:cubicBezTo>
                  <a:cubicBezTo>
                    <a:pt x="11832" y="258517"/>
                    <a:pt x="13452" y="260422"/>
                    <a:pt x="21262" y="259756"/>
                  </a:cubicBezTo>
                  <a:cubicBezTo>
                    <a:pt x="29559" y="257716"/>
                    <a:pt x="37998" y="256284"/>
                    <a:pt x="46503" y="255469"/>
                  </a:cubicBezTo>
                  <a:cubicBezTo>
                    <a:pt x="54924" y="255791"/>
                    <a:pt x="63344" y="254795"/>
                    <a:pt x="71459" y="252517"/>
                  </a:cubicBezTo>
                  <a:cubicBezTo>
                    <a:pt x="79936" y="249945"/>
                    <a:pt x="99081" y="226990"/>
                    <a:pt x="113750" y="205939"/>
                  </a:cubicBezTo>
                  <a:cubicBezTo>
                    <a:pt x="129714" y="182391"/>
                    <a:pt x="142344" y="156747"/>
                    <a:pt x="151278" y="129739"/>
                  </a:cubicBezTo>
                  <a:cubicBezTo>
                    <a:pt x="160041" y="101164"/>
                    <a:pt x="170328" y="46586"/>
                    <a:pt x="178044" y="27727"/>
                  </a:cubicBezTo>
                  <a:cubicBezTo>
                    <a:pt x="185759" y="8867"/>
                    <a:pt x="198427" y="390"/>
                    <a:pt x="210714" y="9"/>
                  </a:cubicBezTo>
                  <a:cubicBezTo>
                    <a:pt x="225097" y="-467"/>
                    <a:pt x="231289" y="18487"/>
                    <a:pt x="227478" y="34870"/>
                  </a:cubicBezTo>
                  <a:cubicBezTo>
                    <a:pt x="220811" y="62969"/>
                    <a:pt x="188807" y="173650"/>
                    <a:pt x="149659" y="225085"/>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18" name="Google Shape;718;p17"/>
            <p:cNvSpPr/>
            <p:nvPr/>
          </p:nvSpPr>
          <p:spPr>
            <a:xfrm>
              <a:off x="6350989" y="4058254"/>
              <a:ext cx="187162" cy="246878"/>
            </a:xfrm>
            <a:custGeom>
              <a:avLst/>
              <a:gdLst/>
              <a:ahLst/>
              <a:cxnLst/>
              <a:rect l="l" t="t" r="r" b="b"/>
              <a:pathLst>
                <a:path w="176568" h="232904" extrusionOk="0">
                  <a:moveTo>
                    <a:pt x="139122" y="16859"/>
                  </a:moveTo>
                  <a:cubicBezTo>
                    <a:pt x="153790" y="19145"/>
                    <a:pt x="170554" y="26955"/>
                    <a:pt x="172840" y="35051"/>
                  </a:cubicBezTo>
                  <a:cubicBezTo>
                    <a:pt x="178965" y="64011"/>
                    <a:pt x="177526" y="94062"/>
                    <a:pt x="168649" y="122300"/>
                  </a:cubicBezTo>
                  <a:cubicBezTo>
                    <a:pt x="155981" y="156019"/>
                    <a:pt x="141503" y="216693"/>
                    <a:pt x="134264" y="231266"/>
                  </a:cubicBezTo>
                  <a:cubicBezTo>
                    <a:pt x="96383" y="236540"/>
                    <a:pt x="57826" y="228996"/>
                    <a:pt x="24726" y="209835"/>
                  </a:cubicBezTo>
                  <a:cubicBezTo>
                    <a:pt x="24726" y="209835"/>
                    <a:pt x="21678" y="151352"/>
                    <a:pt x="21488" y="132016"/>
                  </a:cubicBezTo>
                  <a:cubicBezTo>
                    <a:pt x="-26137" y="90773"/>
                    <a:pt x="14630" y="39814"/>
                    <a:pt x="54635" y="285"/>
                  </a:cubicBezTo>
                  <a:cubicBezTo>
                    <a:pt x="59455" y="-95"/>
                    <a:pt x="64293" y="-95"/>
                    <a:pt x="69113" y="285"/>
                  </a:cubicBezTo>
                  <a:cubicBezTo>
                    <a:pt x="69113" y="285"/>
                    <a:pt x="33394" y="42576"/>
                    <a:pt x="58159" y="66960"/>
                  </a:cubicBezTo>
                  <a:cubicBezTo>
                    <a:pt x="111499" y="50291"/>
                    <a:pt x="122072" y="26384"/>
                    <a:pt x="139122" y="168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19" name="Google Shape;719;p17"/>
            <p:cNvSpPr/>
            <p:nvPr/>
          </p:nvSpPr>
          <p:spPr>
            <a:xfrm>
              <a:off x="6384325" y="3881810"/>
              <a:ext cx="137686" cy="169616"/>
            </a:xfrm>
            <a:custGeom>
              <a:avLst/>
              <a:gdLst/>
              <a:ahLst/>
              <a:cxnLst/>
              <a:rect l="l" t="t" r="r" b="b"/>
              <a:pathLst>
                <a:path w="129892" h="160015" extrusionOk="0">
                  <a:moveTo>
                    <a:pt x="2701" y="57241"/>
                  </a:moveTo>
                  <a:lnTo>
                    <a:pt x="2701" y="57241"/>
                  </a:lnTo>
                  <a:cubicBezTo>
                    <a:pt x="8035" y="23618"/>
                    <a:pt x="32324" y="-1719"/>
                    <a:pt x="66995" y="91"/>
                  </a:cubicBezTo>
                  <a:cubicBezTo>
                    <a:pt x="103761" y="2178"/>
                    <a:pt x="131870" y="33673"/>
                    <a:pt x="129784" y="70438"/>
                  </a:cubicBezTo>
                  <a:cubicBezTo>
                    <a:pt x="129774" y="70547"/>
                    <a:pt x="129774" y="70657"/>
                    <a:pt x="129765" y="70767"/>
                  </a:cubicBezTo>
                  <a:cubicBezTo>
                    <a:pt x="128441" y="91415"/>
                    <a:pt x="117601" y="110276"/>
                    <a:pt x="100428" y="121821"/>
                  </a:cubicBezTo>
                  <a:cubicBezTo>
                    <a:pt x="99228" y="126932"/>
                    <a:pt x="97437" y="131886"/>
                    <a:pt x="95094" y="136584"/>
                  </a:cubicBezTo>
                  <a:cubicBezTo>
                    <a:pt x="82806" y="150872"/>
                    <a:pt x="50231" y="159921"/>
                    <a:pt x="39468" y="160016"/>
                  </a:cubicBezTo>
                  <a:cubicBezTo>
                    <a:pt x="29943" y="160016"/>
                    <a:pt x="22132" y="151443"/>
                    <a:pt x="13369" y="137061"/>
                  </a:cubicBezTo>
                  <a:cubicBezTo>
                    <a:pt x="-4728" y="107247"/>
                    <a:pt x="-156" y="73910"/>
                    <a:pt x="2701" y="57241"/>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20" name="Google Shape;720;p17"/>
            <p:cNvSpPr/>
            <p:nvPr/>
          </p:nvSpPr>
          <p:spPr>
            <a:xfrm>
              <a:off x="6389913" y="3881145"/>
              <a:ext cx="138230" cy="130098"/>
            </a:xfrm>
            <a:custGeom>
              <a:avLst/>
              <a:gdLst/>
              <a:ahLst/>
              <a:cxnLst/>
              <a:rect l="l" t="t" r="r" b="b"/>
              <a:pathLst>
                <a:path w="130406" h="122734" extrusionOk="0">
                  <a:moveTo>
                    <a:pt x="72390" y="1671"/>
                  </a:moveTo>
                  <a:cubicBezTo>
                    <a:pt x="96679" y="6339"/>
                    <a:pt x="116681" y="13197"/>
                    <a:pt x="123254" y="37104"/>
                  </a:cubicBezTo>
                  <a:cubicBezTo>
                    <a:pt x="127825" y="53487"/>
                    <a:pt x="133731" y="84729"/>
                    <a:pt x="128111" y="98064"/>
                  </a:cubicBezTo>
                  <a:lnTo>
                    <a:pt x="124587" y="107589"/>
                  </a:lnTo>
                  <a:lnTo>
                    <a:pt x="95155" y="122734"/>
                  </a:lnTo>
                  <a:cubicBezTo>
                    <a:pt x="95155" y="122734"/>
                    <a:pt x="81439" y="111304"/>
                    <a:pt x="85630" y="77776"/>
                  </a:cubicBezTo>
                  <a:cubicBezTo>
                    <a:pt x="85506" y="73249"/>
                    <a:pt x="84077" y="68853"/>
                    <a:pt x="81534" y="65108"/>
                  </a:cubicBezTo>
                  <a:cubicBezTo>
                    <a:pt x="79667" y="61944"/>
                    <a:pt x="78315" y="58504"/>
                    <a:pt x="77533" y="54916"/>
                  </a:cubicBezTo>
                  <a:cubicBezTo>
                    <a:pt x="74028" y="45886"/>
                    <a:pt x="67218" y="38529"/>
                    <a:pt x="58483" y="34342"/>
                  </a:cubicBezTo>
                  <a:cubicBezTo>
                    <a:pt x="39653" y="26020"/>
                    <a:pt x="18002" y="27007"/>
                    <a:pt x="0" y="37009"/>
                  </a:cubicBezTo>
                  <a:cubicBezTo>
                    <a:pt x="12706" y="9565"/>
                    <a:pt x="42939" y="-5191"/>
                    <a:pt x="72390" y="1671"/>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21" name="Google Shape;721;p17"/>
            <p:cNvSpPr/>
            <p:nvPr/>
          </p:nvSpPr>
          <p:spPr>
            <a:xfrm>
              <a:off x="6223986" y="4735273"/>
              <a:ext cx="108702" cy="82916"/>
            </a:xfrm>
            <a:custGeom>
              <a:avLst/>
              <a:gdLst/>
              <a:ahLst/>
              <a:cxnLst/>
              <a:rect l="l" t="t" r="r" b="b"/>
              <a:pathLst>
                <a:path w="102549" h="78223" extrusionOk="0">
                  <a:moveTo>
                    <a:pt x="95132" y="3"/>
                  </a:moveTo>
                  <a:cubicBezTo>
                    <a:pt x="82845" y="9528"/>
                    <a:pt x="63699" y="3051"/>
                    <a:pt x="62747" y="4003"/>
                  </a:cubicBezTo>
                  <a:cubicBezTo>
                    <a:pt x="48374" y="16282"/>
                    <a:pt x="33334" y="27761"/>
                    <a:pt x="17694" y="38388"/>
                  </a:cubicBezTo>
                  <a:cubicBezTo>
                    <a:pt x="10074" y="44389"/>
                    <a:pt x="-1928" y="52485"/>
                    <a:pt x="263" y="64106"/>
                  </a:cubicBezTo>
                  <a:cubicBezTo>
                    <a:pt x="4168" y="84775"/>
                    <a:pt x="37315" y="78393"/>
                    <a:pt x="49888" y="72107"/>
                  </a:cubicBezTo>
                  <a:cubicBezTo>
                    <a:pt x="62461" y="65820"/>
                    <a:pt x="72558" y="55248"/>
                    <a:pt x="84464" y="47913"/>
                  </a:cubicBezTo>
                  <a:cubicBezTo>
                    <a:pt x="92846" y="42675"/>
                    <a:pt x="101228" y="39912"/>
                    <a:pt x="102466" y="28863"/>
                  </a:cubicBezTo>
                  <a:cubicBezTo>
                    <a:pt x="103323" y="22767"/>
                    <a:pt x="97323" y="-283"/>
                    <a:pt x="95132" y="3"/>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22" name="Google Shape;722;p17"/>
            <p:cNvSpPr/>
            <p:nvPr/>
          </p:nvSpPr>
          <p:spPr>
            <a:xfrm>
              <a:off x="6224466" y="4761723"/>
              <a:ext cx="108209" cy="56495"/>
            </a:xfrm>
            <a:custGeom>
              <a:avLst/>
              <a:gdLst/>
              <a:ahLst/>
              <a:cxnLst/>
              <a:rect l="l" t="t" r="r" b="b"/>
              <a:pathLst>
                <a:path w="102084" h="53297" extrusionOk="0">
                  <a:moveTo>
                    <a:pt x="101917" y="0"/>
                  </a:moveTo>
                  <a:cubicBezTo>
                    <a:pt x="100298" y="10192"/>
                    <a:pt x="92392" y="13049"/>
                    <a:pt x="83725" y="18193"/>
                  </a:cubicBezTo>
                  <a:cubicBezTo>
                    <a:pt x="71628" y="25717"/>
                    <a:pt x="61055" y="36481"/>
                    <a:pt x="48482" y="42863"/>
                  </a:cubicBezTo>
                  <a:cubicBezTo>
                    <a:pt x="35909" y="49244"/>
                    <a:pt x="8096" y="54483"/>
                    <a:pt x="0" y="39719"/>
                  </a:cubicBezTo>
                  <a:cubicBezTo>
                    <a:pt x="4381" y="59722"/>
                    <a:pt x="36957" y="53435"/>
                    <a:pt x="49435" y="47149"/>
                  </a:cubicBezTo>
                  <a:cubicBezTo>
                    <a:pt x="61913" y="40862"/>
                    <a:pt x="72104" y="30289"/>
                    <a:pt x="84010" y="22955"/>
                  </a:cubicBezTo>
                  <a:cubicBezTo>
                    <a:pt x="92392" y="17716"/>
                    <a:pt x="100775" y="14954"/>
                    <a:pt x="102013" y="3905"/>
                  </a:cubicBezTo>
                  <a:cubicBezTo>
                    <a:pt x="102137" y="2604"/>
                    <a:pt x="102098" y="1293"/>
                    <a:pt x="101917"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23" name="Google Shape;723;p17"/>
            <p:cNvSpPr/>
            <p:nvPr/>
          </p:nvSpPr>
          <p:spPr>
            <a:xfrm>
              <a:off x="6169601" y="4699543"/>
              <a:ext cx="99502" cy="77082"/>
            </a:xfrm>
            <a:custGeom>
              <a:avLst/>
              <a:gdLst/>
              <a:ahLst/>
              <a:cxnLst/>
              <a:rect l="l" t="t" r="r" b="b"/>
              <a:pathLst>
                <a:path w="93870" h="72719" extrusionOk="0">
                  <a:moveTo>
                    <a:pt x="86537" y="0"/>
                  </a:moveTo>
                  <a:cubicBezTo>
                    <a:pt x="75297" y="9525"/>
                    <a:pt x="57962" y="4000"/>
                    <a:pt x="57390" y="4858"/>
                  </a:cubicBezTo>
                  <a:cubicBezTo>
                    <a:pt x="44255" y="16047"/>
                    <a:pt x="30520" y="26508"/>
                    <a:pt x="16242" y="36195"/>
                  </a:cubicBezTo>
                  <a:cubicBezTo>
                    <a:pt x="9194" y="41719"/>
                    <a:pt x="-1760" y="49149"/>
                    <a:pt x="240" y="59722"/>
                  </a:cubicBezTo>
                  <a:cubicBezTo>
                    <a:pt x="3764" y="78772"/>
                    <a:pt x="34149" y="72866"/>
                    <a:pt x="45674" y="67056"/>
                  </a:cubicBezTo>
                  <a:cubicBezTo>
                    <a:pt x="57200" y="61246"/>
                    <a:pt x="66439" y="51625"/>
                    <a:pt x="77297" y="44958"/>
                  </a:cubicBezTo>
                  <a:cubicBezTo>
                    <a:pt x="85013" y="40100"/>
                    <a:pt x="92633" y="37624"/>
                    <a:pt x="93871" y="27813"/>
                  </a:cubicBezTo>
                  <a:cubicBezTo>
                    <a:pt x="93547" y="18108"/>
                    <a:pt x="91042" y="8600"/>
                    <a:pt x="86537" y="0"/>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24" name="Google Shape;724;p17"/>
            <p:cNvSpPr/>
            <p:nvPr/>
          </p:nvSpPr>
          <p:spPr>
            <a:xfrm>
              <a:off x="6170058" y="4724979"/>
              <a:ext cx="99108" cy="51736"/>
            </a:xfrm>
            <a:custGeom>
              <a:avLst/>
              <a:gdLst/>
              <a:ahLst/>
              <a:cxnLst/>
              <a:rect l="l" t="t" r="r" b="b"/>
              <a:pathLst>
                <a:path w="93498" h="48808" extrusionOk="0">
                  <a:moveTo>
                    <a:pt x="93345" y="0"/>
                  </a:moveTo>
                  <a:cubicBezTo>
                    <a:pt x="91821" y="9525"/>
                    <a:pt x="84296" y="11906"/>
                    <a:pt x="76581" y="16669"/>
                  </a:cubicBezTo>
                  <a:cubicBezTo>
                    <a:pt x="65913" y="23622"/>
                    <a:pt x="56388" y="33147"/>
                    <a:pt x="44387" y="39243"/>
                  </a:cubicBezTo>
                  <a:cubicBezTo>
                    <a:pt x="32385" y="45339"/>
                    <a:pt x="7429" y="49911"/>
                    <a:pt x="0" y="36385"/>
                  </a:cubicBezTo>
                  <a:cubicBezTo>
                    <a:pt x="4000" y="54674"/>
                    <a:pt x="33814" y="48959"/>
                    <a:pt x="45244" y="43148"/>
                  </a:cubicBezTo>
                  <a:cubicBezTo>
                    <a:pt x="56674" y="37338"/>
                    <a:pt x="66008" y="27718"/>
                    <a:pt x="76867" y="21050"/>
                  </a:cubicBezTo>
                  <a:cubicBezTo>
                    <a:pt x="84582" y="16193"/>
                    <a:pt x="92202" y="13716"/>
                    <a:pt x="93440" y="3905"/>
                  </a:cubicBezTo>
                  <a:cubicBezTo>
                    <a:pt x="93545" y="2604"/>
                    <a:pt x="93507" y="1295"/>
                    <a:pt x="93345"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25" name="Google Shape;725;p17"/>
            <p:cNvSpPr/>
            <p:nvPr/>
          </p:nvSpPr>
          <p:spPr>
            <a:xfrm>
              <a:off x="6206498" y="4301929"/>
              <a:ext cx="236938" cy="408660"/>
            </a:xfrm>
            <a:custGeom>
              <a:avLst/>
              <a:gdLst/>
              <a:ahLst/>
              <a:cxnLst/>
              <a:rect l="l" t="t" r="r" b="b"/>
              <a:pathLst>
                <a:path w="223526" h="385528" extrusionOk="0">
                  <a:moveTo>
                    <a:pt x="222028" y="14192"/>
                  </a:moveTo>
                  <a:cubicBezTo>
                    <a:pt x="188671" y="18631"/>
                    <a:pt x="154743" y="13718"/>
                    <a:pt x="124016" y="0"/>
                  </a:cubicBezTo>
                  <a:cubicBezTo>
                    <a:pt x="124587" y="10477"/>
                    <a:pt x="125158" y="19717"/>
                    <a:pt x="125158" y="19717"/>
                  </a:cubicBezTo>
                  <a:cubicBezTo>
                    <a:pt x="85249" y="48292"/>
                    <a:pt x="5239" y="95345"/>
                    <a:pt x="0" y="128111"/>
                  </a:cubicBezTo>
                  <a:cubicBezTo>
                    <a:pt x="5239" y="231553"/>
                    <a:pt x="20955" y="379381"/>
                    <a:pt x="25432" y="381476"/>
                  </a:cubicBezTo>
                  <a:cubicBezTo>
                    <a:pt x="37909" y="387477"/>
                    <a:pt x="46672" y="386525"/>
                    <a:pt x="52578" y="380524"/>
                  </a:cubicBezTo>
                  <a:cubicBezTo>
                    <a:pt x="52578" y="380524"/>
                    <a:pt x="77724" y="292894"/>
                    <a:pt x="70390" y="164306"/>
                  </a:cubicBezTo>
                  <a:cubicBezTo>
                    <a:pt x="70390" y="164306"/>
                    <a:pt x="209931" y="102489"/>
                    <a:pt x="219075" y="69056"/>
                  </a:cubicBezTo>
                  <a:cubicBezTo>
                    <a:pt x="223152" y="55420"/>
                    <a:pt x="224447" y="41103"/>
                    <a:pt x="222885" y="26956"/>
                  </a:cubicBezTo>
                  <a:cubicBezTo>
                    <a:pt x="222790" y="22765"/>
                    <a:pt x="222504" y="18288"/>
                    <a:pt x="222028" y="14192"/>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26" name="Google Shape;726;p17"/>
            <p:cNvSpPr/>
            <p:nvPr/>
          </p:nvSpPr>
          <p:spPr>
            <a:xfrm>
              <a:off x="6271102" y="4302737"/>
              <a:ext cx="235887" cy="442489"/>
            </a:xfrm>
            <a:custGeom>
              <a:avLst/>
              <a:gdLst/>
              <a:ahLst/>
              <a:cxnLst/>
              <a:rect l="l" t="t" r="r" b="b"/>
              <a:pathLst>
                <a:path w="222535" h="417442" extrusionOk="0">
                  <a:moveTo>
                    <a:pt x="207359" y="0"/>
                  </a:moveTo>
                  <a:cubicBezTo>
                    <a:pt x="180927" y="11882"/>
                    <a:pt x="151600" y="15820"/>
                    <a:pt x="122968" y="11335"/>
                  </a:cubicBezTo>
                  <a:cubicBezTo>
                    <a:pt x="122968" y="25146"/>
                    <a:pt x="124968" y="51149"/>
                    <a:pt x="124968" y="51149"/>
                  </a:cubicBezTo>
                  <a:cubicBezTo>
                    <a:pt x="84868" y="79153"/>
                    <a:pt x="5144" y="126778"/>
                    <a:pt x="0" y="159544"/>
                  </a:cubicBezTo>
                  <a:cubicBezTo>
                    <a:pt x="5144" y="263081"/>
                    <a:pt x="14859" y="412909"/>
                    <a:pt x="19050" y="414814"/>
                  </a:cubicBezTo>
                  <a:cubicBezTo>
                    <a:pt x="29994" y="419399"/>
                    <a:pt x="42529" y="417917"/>
                    <a:pt x="52102" y="410909"/>
                  </a:cubicBezTo>
                  <a:cubicBezTo>
                    <a:pt x="52102" y="410909"/>
                    <a:pt x="77343" y="324326"/>
                    <a:pt x="70009" y="195739"/>
                  </a:cubicBezTo>
                  <a:cubicBezTo>
                    <a:pt x="70009" y="193358"/>
                    <a:pt x="189643" y="134398"/>
                    <a:pt x="204788" y="118872"/>
                  </a:cubicBezTo>
                  <a:cubicBezTo>
                    <a:pt x="219932" y="103346"/>
                    <a:pt x="222885" y="80105"/>
                    <a:pt x="222504" y="58103"/>
                  </a:cubicBezTo>
                  <a:cubicBezTo>
                    <a:pt x="221466" y="37907"/>
                    <a:pt x="216313" y="18135"/>
                    <a:pt x="207359"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27" name="Google Shape;727;p17"/>
            <p:cNvSpPr/>
            <p:nvPr/>
          </p:nvSpPr>
          <p:spPr>
            <a:xfrm>
              <a:off x="6183254" y="4274877"/>
              <a:ext cx="352749" cy="324700"/>
            </a:xfrm>
            <a:custGeom>
              <a:avLst/>
              <a:gdLst/>
              <a:ahLst/>
              <a:cxnLst/>
              <a:rect l="l" t="t" r="r" b="b"/>
              <a:pathLst>
                <a:path w="332782" h="306321" extrusionOk="0">
                  <a:moveTo>
                    <a:pt x="319589" y="48292"/>
                  </a:moveTo>
                  <a:cubicBezTo>
                    <a:pt x="319589" y="48292"/>
                    <a:pt x="363881" y="126682"/>
                    <a:pt x="290157" y="166973"/>
                  </a:cubicBezTo>
                  <a:cubicBezTo>
                    <a:pt x="212338" y="209455"/>
                    <a:pt x="164999" y="219361"/>
                    <a:pt x="164999" y="219361"/>
                  </a:cubicBezTo>
                  <a:lnTo>
                    <a:pt x="153283" y="222123"/>
                  </a:lnTo>
                  <a:cubicBezTo>
                    <a:pt x="156950" y="249145"/>
                    <a:pt x="156950" y="276539"/>
                    <a:pt x="153283" y="303562"/>
                  </a:cubicBezTo>
                  <a:cubicBezTo>
                    <a:pt x="153283" y="303562"/>
                    <a:pt x="97752" y="322612"/>
                    <a:pt x="26981" y="260604"/>
                  </a:cubicBezTo>
                  <a:lnTo>
                    <a:pt x="3550" y="185071"/>
                  </a:lnTo>
                  <a:lnTo>
                    <a:pt x="788" y="165068"/>
                  </a:lnTo>
                  <a:cubicBezTo>
                    <a:pt x="-1936" y="151189"/>
                    <a:pt x="2502" y="136869"/>
                    <a:pt x="12599" y="126968"/>
                  </a:cubicBezTo>
                  <a:cubicBezTo>
                    <a:pt x="29553" y="111538"/>
                    <a:pt x="83369" y="72104"/>
                    <a:pt x="116802" y="49625"/>
                  </a:cubicBezTo>
                  <a:cubicBezTo>
                    <a:pt x="150235" y="27146"/>
                    <a:pt x="177286" y="5429"/>
                    <a:pt x="177286" y="5429"/>
                  </a:cubicBezTo>
                  <a:lnTo>
                    <a:pt x="183096" y="0"/>
                  </a:lnTo>
                  <a:cubicBezTo>
                    <a:pt x="183096" y="0"/>
                    <a:pt x="222815" y="31623"/>
                    <a:pt x="295301" y="21050"/>
                  </a:cubicBezTo>
                  <a:cubicBezTo>
                    <a:pt x="304826" y="28750"/>
                    <a:pt x="313027" y="37951"/>
                    <a:pt x="319589" y="48292"/>
                  </a:cubicBezTo>
                  <a:close/>
                </a:path>
              </a:pathLst>
            </a:custGeom>
            <a:solidFill>
              <a:srgbClr val="2B2A3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28" name="Google Shape;728;p17"/>
            <p:cNvSpPr/>
            <p:nvPr/>
          </p:nvSpPr>
          <p:spPr>
            <a:xfrm>
              <a:off x="6466820" y="4083042"/>
              <a:ext cx="122590" cy="429780"/>
            </a:xfrm>
            <a:custGeom>
              <a:avLst/>
              <a:gdLst/>
              <a:ahLst/>
              <a:cxnLst/>
              <a:rect l="l" t="t" r="r" b="b"/>
              <a:pathLst>
                <a:path w="115651" h="405453" extrusionOk="0">
                  <a:moveTo>
                    <a:pt x="8203" y="345513"/>
                  </a:moveTo>
                  <a:cubicBezTo>
                    <a:pt x="14946" y="339437"/>
                    <a:pt x="22071" y="333806"/>
                    <a:pt x="29539" y="328654"/>
                  </a:cubicBezTo>
                  <a:cubicBezTo>
                    <a:pt x="37482" y="324626"/>
                    <a:pt x="44769" y="319424"/>
                    <a:pt x="51160" y="313223"/>
                  </a:cubicBezTo>
                  <a:cubicBezTo>
                    <a:pt x="57923" y="306460"/>
                    <a:pt x="67924" y="277981"/>
                    <a:pt x="73163" y="250263"/>
                  </a:cubicBezTo>
                  <a:cubicBezTo>
                    <a:pt x="77992" y="219257"/>
                    <a:pt x="77478" y="187654"/>
                    <a:pt x="71639" y="156823"/>
                  </a:cubicBezTo>
                  <a:cubicBezTo>
                    <a:pt x="62447" y="119935"/>
                    <a:pt x="50046" y="83921"/>
                    <a:pt x="34587" y="49190"/>
                  </a:cubicBezTo>
                  <a:cubicBezTo>
                    <a:pt x="25062" y="28426"/>
                    <a:pt x="30301" y="15757"/>
                    <a:pt x="39254" y="6518"/>
                  </a:cubicBezTo>
                  <a:cubicBezTo>
                    <a:pt x="49827" y="-4245"/>
                    <a:pt x="60781" y="-3959"/>
                    <a:pt x="73354" y="24997"/>
                  </a:cubicBezTo>
                  <a:cubicBezTo>
                    <a:pt x="90984" y="65646"/>
                    <a:pt x="104015" y="108137"/>
                    <a:pt x="112216" y="151679"/>
                  </a:cubicBezTo>
                  <a:cubicBezTo>
                    <a:pt x="117207" y="183273"/>
                    <a:pt x="116759" y="215488"/>
                    <a:pt x="110882" y="246929"/>
                  </a:cubicBezTo>
                  <a:cubicBezTo>
                    <a:pt x="105701" y="274524"/>
                    <a:pt x="97195" y="301390"/>
                    <a:pt x="85546" y="326939"/>
                  </a:cubicBezTo>
                  <a:cubicBezTo>
                    <a:pt x="82307" y="334464"/>
                    <a:pt x="81736" y="340750"/>
                    <a:pt x="77259" y="355514"/>
                  </a:cubicBezTo>
                  <a:cubicBezTo>
                    <a:pt x="72992" y="370530"/>
                    <a:pt x="65143" y="384289"/>
                    <a:pt x="54399" y="395614"/>
                  </a:cubicBezTo>
                  <a:cubicBezTo>
                    <a:pt x="44874" y="404568"/>
                    <a:pt x="39921" y="406282"/>
                    <a:pt x="37349" y="405139"/>
                  </a:cubicBezTo>
                  <a:cubicBezTo>
                    <a:pt x="34777" y="403996"/>
                    <a:pt x="34206" y="400186"/>
                    <a:pt x="38111" y="395614"/>
                  </a:cubicBezTo>
                  <a:cubicBezTo>
                    <a:pt x="44836" y="388828"/>
                    <a:pt x="50284" y="380892"/>
                    <a:pt x="54208" y="372183"/>
                  </a:cubicBezTo>
                  <a:cubicBezTo>
                    <a:pt x="54208" y="372183"/>
                    <a:pt x="46112" y="382565"/>
                    <a:pt x="40778" y="388375"/>
                  </a:cubicBezTo>
                  <a:cubicBezTo>
                    <a:pt x="36044" y="393624"/>
                    <a:pt x="30596" y="398178"/>
                    <a:pt x="24586" y="401901"/>
                  </a:cubicBezTo>
                  <a:cubicBezTo>
                    <a:pt x="18775" y="405425"/>
                    <a:pt x="9536" y="401234"/>
                    <a:pt x="13346" y="396567"/>
                  </a:cubicBezTo>
                  <a:cubicBezTo>
                    <a:pt x="17156" y="391900"/>
                    <a:pt x="21442" y="389233"/>
                    <a:pt x="29253" y="380470"/>
                  </a:cubicBezTo>
                  <a:cubicBezTo>
                    <a:pt x="33444" y="375880"/>
                    <a:pt x="37063" y="370793"/>
                    <a:pt x="40016" y="365325"/>
                  </a:cubicBezTo>
                  <a:cubicBezTo>
                    <a:pt x="34473" y="370853"/>
                    <a:pt x="28481" y="375918"/>
                    <a:pt x="22109" y="380470"/>
                  </a:cubicBezTo>
                  <a:cubicBezTo>
                    <a:pt x="17156" y="384430"/>
                    <a:pt x="11174" y="386907"/>
                    <a:pt x="4869" y="387613"/>
                  </a:cubicBezTo>
                  <a:cubicBezTo>
                    <a:pt x="1630" y="387613"/>
                    <a:pt x="-2942" y="383803"/>
                    <a:pt x="2583" y="378565"/>
                  </a:cubicBezTo>
                  <a:cubicBezTo>
                    <a:pt x="10451" y="373116"/>
                    <a:pt x="17613" y="366718"/>
                    <a:pt x="23919" y="359515"/>
                  </a:cubicBezTo>
                  <a:cubicBezTo>
                    <a:pt x="29824" y="351990"/>
                    <a:pt x="32872" y="345799"/>
                    <a:pt x="30967" y="345989"/>
                  </a:cubicBezTo>
                  <a:cubicBezTo>
                    <a:pt x="29062" y="346180"/>
                    <a:pt x="25919" y="350752"/>
                    <a:pt x="18394" y="354276"/>
                  </a:cubicBezTo>
                  <a:cubicBezTo>
                    <a:pt x="10870" y="357800"/>
                    <a:pt x="2011" y="356562"/>
                    <a:pt x="487" y="352371"/>
                  </a:cubicBezTo>
                  <a:cubicBezTo>
                    <a:pt x="-1037" y="348180"/>
                    <a:pt x="1249" y="350085"/>
                    <a:pt x="8203" y="345513"/>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29" name="Google Shape;729;p17"/>
            <p:cNvSpPr/>
            <p:nvPr/>
          </p:nvSpPr>
          <p:spPr>
            <a:xfrm>
              <a:off x="6490841" y="4077626"/>
              <a:ext cx="74124" cy="94270"/>
            </a:xfrm>
            <a:custGeom>
              <a:avLst/>
              <a:gdLst/>
              <a:ahLst/>
              <a:cxnLst/>
              <a:rect l="l" t="t" r="r" b="b"/>
              <a:pathLst>
                <a:path w="69928" h="88934" extrusionOk="0">
                  <a:moveTo>
                    <a:pt x="69928" y="69255"/>
                  </a:moveTo>
                  <a:cubicBezTo>
                    <a:pt x="69928" y="69255"/>
                    <a:pt x="43163" y="93068"/>
                    <a:pt x="13350" y="88305"/>
                  </a:cubicBezTo>
                  <a:lnTo>
                    <a:pt x="1348" y="38299"/>
                  </a:lnTo>
                  <a:cubicBezTo>
                    <a:pt x="1348" y="38299"/>
                    <a:pt x="-6558" y="12105"/>
                    <a:pt x="15921" y="2104"/>
                  </a:cubicBezTo>
                  <a:cubicBezTo>
                    <a:pt x="38400" y="-7897"/>
                    <a:pt x="60212" y="18296"/>
                    <a:pt x="69928" y="692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30" name="Google Shape;730;p17"/>
            <p:cNvSpPr/>
            <p:nvPr/>
          </p:nvSpPr>
          <p:spPr>
            <a:xfrm>
              <a:off x="6345497" y="4058119"/>
              <a:ext cx="63405" cy="66570"/>
            </a:xfrm>
            <a:custGeom>
              <a:avLst/>
              <a:gdLst/>
              <a:ahLst/>
              <a:cxnLst/>
              <a:rect l="l" t="t" r="r" b="b"/>
              <a:pathLst>
                <a:path w="59816" h="62802" extrusionOk="0">
                  <a:moveTo>
                    <a:pt x="59817" y="413"/>
                  </a:moveTo>
                  <a:cubicBezTo>
                    <a:pt x="59817" y="413"/>
                    <a:pt x="30766" y="-8445"/>
                    <a:pt x="0" y="55849"/>
                  </a:cubicBezTo>
                  <a:lnTo>
                    <a:pt x="11525" y="62802"/>
                  </a:lnTo>
                  <a:cubicBezTo>
                    <a:pt x="25917" y="40743"/>
                    <a:pt x="42072" y="19879"/>
                    <a:pt x="59817" y="4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731" name="Google Shape;731;p17"/>
            <p:cNvGrpSpPr/>
            <p:nvPr/>
          </p:nvGrpSpPr>
          <p:grpSpPr>
            <a:xfrm>
              <a:off x="6161836" y="4215479"/>
              <a:ext cx="350682" cy="265782"/>
              <a:chOff x="6621095" y="1452181"/>
              <a:chExt cx="330894" cy="250785"/>
            </a:xfrm>
          </p:grpSpPr>
          <p:sp>
            <p:nvSpPr>
              <p:cNvPr id="732" name="Google Shape;732;p17"/>
              <p:cNvSpPr/>
              <p:nvPr/>
            </p:nvSpPr>
            <p:spPr>
              <a:xfrm>
                <a:off x="6648789" y="1521520"/>
                <a:ext cx="303199" cy="174500"/>
              </a:xfrm>
              <a:custGeom>
                <a:avLst/>
                <a:gdLst/>
                <a:ahLst/>
                <a:cxnLst/>
                <a:rect l="l" t="t" r="r" b="b"/>
                <a:pathLst>
                  <a:path w="303199" h="174500" extrusionOk="0">
                    <a:moveTo>
                      <a:pt x="0" y="63249"/>
                    </a:moveTo>
                    <a:lnTo>
                      <a:pt x="107878" y="860"/>
                    </a:lnTo>
                    <a:cubicBezTo>
                      <a:pt x="109779" y="-287"/>
                      <a:pt x="112155" y="-287"/>
                      <a:pt x="114056" y="860"/>
                    </a:cubicBezTo>
                    <a:lnTo>
                      <a:pt x="303200" y="110302"/>
                    </a:lnTo>
                    <a:lnTo>
                      <a:pt x="192280" y="1745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33" name="Google Shape;733;p17"/>
              <p:cNvSpPr/>
              <p:nvPr/>
            </p:nvSpPr>
            <p:spPr>
              <a:xfrm>
                <a:off x="6790409" y="1564671"/>
                <a:ext cx="79173" cy="45815"/>
              </a:xfrm>
              <a:custGeom>
                <a:avLst/>
                <a:gdLst/>
                <a:ahLst/>
                <a:cxnLst/>
                <a:rect l="l" t="t" r="r" b="b"/>
                <a:pathLst>
                  <a:path w="79173" h="45815" extrusionOk="0">
                    <a:moveTo>
                      <a:pt x="79174" y="29242"/>
                    </a:moveTo>
                    <a:lnTo>
                      <a:pt x="50660" y="45815"/>
                    </a:lnTo>
                    <a:lnTo>
                      <a:pt x="0" y="16478"/>
                    </a:lnTo>
                    <a:lnTo>
                      <a:pt x="28514" y="0"/>
                    </a:lnTo>
                    <a:lnTo>
                      <a:pt x="79174" y="29242"/>
                    </a:lnTo>
                    <a:close/>
                  </a:path>
                </a:pathLst>
              </a:custGeom>
              <a:solidFill>
                <a:srgbClr val="000000">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34" name="Google Shape;734;p17"/>
              <p:cNvSpPr/>
              <p:nvPr/>
            </p:nvSpPr>
            <p:spPr>
              <a:xfrm>
                <a:off x="6648780" y="1584674"/>
                <a:ext cx="303209" cy="118292"/>
              </a:xfrm>
              <a:custGeom>
                <a:avLst/>
                <a:gdLst/>
                <a:ahLst/>
                <a:cxnLst/>
                <a:rect l="l" t="t" r="r" b="b"/>
                <a:pathLst>
                  <a:path w="303209" h="118292" extrusionOk="0">
                    <a:moveTo>
                      <a:pt x="303209" y="47149"/>
                    </a:moveTo>
                    <a:lnTo>
                      <a:pt x="303209" y="49721"/>
                    </a:lnTo>
                    <a:cubicBezTo>
                      <a:pt x="303237" y="53440"/>
                      <a:pt x="301279" y="56892"/>
                      <a:pt x="298076" y="58769"/>
                    </a:cubicBezTo>
                    <a:lnTo>
                      <a:pt x="197517" y="116872"/>
                    </a:lnTo>
                    <a:cubicBezTo>
                      <a:pt x="194323" y="118766"/>
                      <a:pt x="190350" y="118766"/>
                      <a:pt x="187157" y="116872"/>
                    </a:cubicBezTo>
                    <a:lnTo>
                      <a:pt x="5237" y="12097"/>
                    </a:lnTo>
                    <a:cubicBezTo>
                      <a:pt x="1863" y="10147"/>
                      <a:pt x="-153" y="6475"/>
                      <a:pt x="9" y="2572"/>
                    </a:cubicBezTo>
                    <a:lnTo>
                      <a:pt x="9" y="0"/>
                    </a:lnTo>
                    <a:lnTo>
                      <a:pt x="192289" y="111252"/>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35" name="Google Shape;735;p17"/>
              <p:cNvSpPr/>
              <p:nvPr/>
            </p:nvSpPr>
            <p:spPr>
              <a:xfrm>
                <a:off x="6621095" y="1454086"/>
                <a:ext cx="217122" cy="244320"/>
              </a:xfrm>
              <a:custGeom>
                <a:avLst/>
                <a:gdLst/>
                <a:ahLst/>
                <a:cxnLst/>
                <a:rect l="l" t="t" r="r" b="b"/>
                <a:pathLst>
                  <a:path w="217122" h="244320" extrusionOk="0">
                    <a:moveTo>
                      <a:pt x="217123" y="243459"/>
                    </a:moveTo>
                    <a:cubicBezTo>
                      <a:pt x="213644" y="244834"/>
                      <a:pt x="209728" y="244552"/>
                      <a:pt x="206478" y="242697"/>
                    </a:cubicBezTo>
                    <a:lnTo>
                      <a:pt x="25888" y="137922"/>
                    </a:lnTo>
                    <a:cubicBezTo>
                      <a:pt x="22695" y="136081"/>
                      <a:pt x="20499" y="132899"/>
                      <a:pt x="19900" y="129254"/>
                    </a:cubicBezTo>
                    <a:lnTo>
                      <a:pt x="36" y="10763"/>
                    </a:lnTo>
                    <a:cubicBezTo>
                      <a:pt x="-12" y="10097"/>
                      <a:pt x="-12" y="9429"/>
                      <a:pt x="36" y="8763"/>
                    </a:cubicBezTo>
                    <a:cubicBezTo>
                      <a:pt x="26" y="5457"/>
                      <a:pt x="1366" y="2291"/>
                      <a:pt x="3743" y="0"/>
                    </a:cubicBezTo>
                    <a:lnTo>
                      <a:pt x="191935" y="108871"/>
                    </a:lnTo>
                    <a:cubicBezTo>
                      <a:pt x="194226" y="110281"/>
                      <a:pt x="195813" y="112601"/>
                      <a:pt x="196307" y="115252"/>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36" name="Google Shape;736;p17"/>
              <p:cNvSpPr/>
              <p:nvPr/>
            </p:nvSpPr>
            <p:spPr>
              <a:xfrm>
                <a:off x="6624647" y="1452181"/>
                <a:ext cx="216421" cy="245364"/>
              </a:xfrm>
              <a:custGeom>
                <a:avLst/>
                <a:gdLst/>
                <a:ahLst/>
                <a:cxnLst/>
                <a:rect l="l" t="t" r="r" b="b"/>
                <a:pathLst>
                  <a:path w="216421" h="245364" extrusionOk="0">
                    <a:moveTo>
                      <a:pt x="216422" y="243840"/>
                    </a:moveTo>
                    <a:lnTo>
                      <a:pt x="215186" y="244602"/>
                    </a:lnTo>
                    <a:lnTo>
                      <a:pt x="213570" y="245364"/>
                    </a:lnTo>
                    <a:lnTo>
                      <a:pt x="192090" y="117157"/>
                    </a:lnTo>
                    <a:cubicBezTo>
                      <a:pt x="191596" y="114506"/>
                      <a:pt x="190008" y="112186"/>
                      <a:pt x="187718" y="110776"/>
                    </a:cubicBezTo>
                    <a:lnTo>
                      <a:pt x="0" y="1905"/>
                    </a:lnTo>
                    <a:cubicBezTo>
                      <a:pt x="694" y="1117"/>
                      <a:pt x="1530" y="471"/>
                      <a:pt x="2471" y="0"/>
                    </a:cubicBezTo>
                    <a:lnTo>
                      <a:pt x="191044" y="109061"/>
                    </a:lnTo>
                    <a:cubicBezTo>
                      <a:pt x="193373" y="110453"/>
                      <a:pt x="194998" y="112774"/>
                      <a:pt x="195512" y="115443"/>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pic>
        <p:nvPicPr>
          <p:cNvPr id="145" name="Google Shape;15231;p68">
            <a:extLst>
              <a:ext uri="{FF2B5EF4-FFF2-40B4-BE49-F238E27FC236}">
                <a16:creationId xmlns:a16="http://schemas.microsoft.com/office/drawing/2014/main" id="{E5B2DFA7-1019-1440-8E83-D2BCF7A55797}"/>
              </a:ext>
            </a:extLst>
          </p:cNvPr>
          <p:cNvPicPr preferRelativeResize="0"/>
          <p:nvPr/>
        </p:nvPicPr>
        <p:blipFill>
          <a:blip r:embed="rId5"/>
          <a:srcRect/>
          <a:stretch/>
        </p:blipFill>
        <p:spPr>
          <a:xfrm>
            <a:off x="8462610" y="-8432"/>
            <a:ext cx="674364" cy="674364"/>
          </a:xfrm>
          <a:prstGeom prst="ellipse">
            <a:avLst/>
          </a:prstGeom>
          <a:noFill/>
          <a:ln>
            <a:noFill/>
          </a:ln>
        </p:spPr>
      </p:pic>
      <p:pic>
        <p:nvPicPr>
          <p:cNvPr id="2" name="Audio Recording Jun 22, 2021 at 6:54:44 PM" descr="Audio Recording Jun 22, 2021 at 6:54:44 PM">
            <a:hlinkClick r:id="" action="ppaction://media"/>
            <a:extLst>
              <a:ext uri="{FF2B5EF4-FFF2-40B4-BE49-F238E27FC236}">
                <a16:creationId xmlns:a16="http://schemas.microsoft.com/office/drawing/2014/main" id="{9E69256C-FDD5-534A-BCA7-C6AC77D63EBE}"/>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3783832" y="3809185"/>
            <a:ext cx="812800" cy="812800"/>
          </a:xfrm>
          <a:prstGeom prst="rect">
            <a:avLst/>
          </a:prstGeom>
        </p:spPr>
      </p:pic>
    </p:spTree>
    <p:extLst>
      <p:ext uri="{BB962C8B-B14F-4D97-AF65-F5344CB8AC3E}">
        <p14:creationId xmlns:p14="http://schemas.microsoft.com/office/powerpoint/2010/main" val="4257746282"/>
      </p:ext>
    </p:extLst>
  </p:cSld>
  <p:clrMapOvr>
    <a:masterClrMapping/>
  </p:clrMapOvr>
  <mc:AlternateContent xmlns:mc="http://schemas.openxmlformats.org/markup-compatibility/2006" xmlns:p14="http://schemas.microsoft.com/office/powerpoint/2010/main">
    <mc:Choice Requires="p14">
      <p:transition p14:dur="0" advClick="0" advTm="28376"/>
    </mc:Choice>
    <mc:Fallback xmlns="">
      <p:transition advClick="0" advTm="2837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2"/>
                </p:tgtEl>
              </p:cMediaNode>
            </p:audio>
          </p:childTnLst>
        </p:cTn>
      </p:par>
    </p:tnLst>
  </p:timing>
  <p:extLst>
    <p:ext uri="{E180D4A7-C9FB-4DFB-919C-405C955672EB}">
      <p14:showEvtLst xmlns:p14="http://schemas.microsoft.com/office/powerpoint/2010/main">
        <p14:playEvt time="8" objId="2"/>
      </p14:showEvtLst>
    </p:ext>
  </p:extLs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075"/>
        <p:cNvGrpSpPr/>
        <p:nvPr/>
      </p:nvGrpSpPr>
      <p:grpSpPr>
        <a:xfrm>
          <a:off x="0" y="0"/>
          <a:ext cx="0" cy="0"/>
          <a:chOff x="0" y="0"/>
          <a:chExt cx="0" cy="0"/>
        </a:xfrm>
      </p:grpSpPr>
      <p:sp>
        <p:nvSpPr>
          <p:cNvPr id="2076" name="Google Shape;2076;p34"/>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p>
            <a:pPr marL="0" lvl="0" indent="0" algn="r" rtl="0">
              <a:spcBef>
                <a:spcPts val="0"/>
              </a:spcBef>
              <a:spcAft>
                <a:spcPts val="0"/>
              </a:spcAft>
              <a:buNone/>
            </a:pPr>
            <a:fld id="{00000000-1234-1234-1234-123412341234}" type="slidenum">
              <a:rPr lang="en"/>
              <a:t>40</a:t>
            </a:fld>
            <a:endParaRPr/>
          </a:p>
        </p:txBody>
      </p:sp>
      <p:grpSp>
        <p:nvGrpSpPr>
          <p:cNvPr id="2077" name="Google Shape;2077;p34"/>
          <p:cNvGrpSpPr/>
          <p:nvPr/>
        </p:nvGrpSpPr>
        <p:grpSpPr>
          <a:xfrm>
            <a:off x="5445945" y="716199"/>
            <a:ext cx="3356124" cy="3829046"/>
            <a:chOff x="2602525" y="317054"/>
            <a:chExt cx="4174283" cy="4762495"/>
          </a:xfrm>
        </p:grpSpPr>
        <p:sp>
          <p:nvSpPr>
            <p:cNvPr id="2078" name="Google Shape;2078;p34"/>
            <p:cNvSpPr/>
            <p:nvPr/>
          </p:nvSpPr>
          <p:spPr>
            <a:xfrm>
              <a:off x="3677747" y="776267"/>
              <a:ext cx="2670951" cy="3350306"/>
            </a:xfrm>
            <a:custGeom>
              <a:avLst/>
              <a:gdLst/>
              <a:ahLst/>
              <a:cxnLst/>
              <a:rect l="l" t="t" r="r" b="b"/>
              <a:pathLst>
                <a:path w="2670951" h="3350306" extrusionOk="0">
                  <a:moveTo>
                    <a:pt x="2625857" y="1488073"/>
                  </a:moveTo>
                  <a:lnTo>
                    <a:pt x="60628" y="5983"/>
                  </a:lnTo>
                  <a:cubicBezTo>
                    <a:pt x="51862" y="-199"/>
                    <a:pt x="40631" y="-1694"/>
                    <a:pt x="30552" y="1983"/>
                  </a:cubicBezTo>
                  <a:lnTo>
                    <a:pt x="30552" y="1983"/>
                  </a:lnTo>
                  <a:lnTo>
                    <a:pt x="30552" y="1983"/>
                  </a:lnTo>
                  <a:lnTo>
                    <a:pt x="27982" y="3507"/>
                  </a:lnTo>
                  <a:lnTo>
                    <a:pt x="0" y="19699"/>
                  </a:lnTo>
                  <a:lnTo>
                    <a:pt x="16085" y="42464"/>
                  </a:lnTo>
                  <a:lnTo>
                    <a:pt x="16085" y="1769061"/>
                  </a:lnTo>
                  <a:cubicBezTo>
                    <a:pt x="17798" y="1800712"/>
                    <a:pt x="34483" y="1829649"/>
                    <a:pt x="61009" y="1846975"/>
                  </a:cubicBezTo>
                  <a:lnTo>
                    <a:pt x="2622716" y="3327351"/>
                  </a:lnTo>
                  <a:lnTo>
                    <a:pt x="2626333" y="3350306"/>
                  </a:lnTo>
                  <a:lnTo>
                    <a:pt x="2657456" y="3332304"/>
                  </a:lnTo>
                  <a:lnTo>
                    <a:pt x="2657456" y="3332304"/>
                  </a:lnTo>
                  <a:cubicBezTo>
                    <a:pt x="2666869" y="3325741"/>
                    <a:pt x="2671970" y="3314578"/>
                    <a:pt x="2670781" y="3303157"/>
                  </a:cubicBezTo>
                  <a:lnTo>
                    <a:pt x="2670781" y="1565988"/>
                  </a:lnTo>
                  <a:cubicBezTo>
                    <a:pt x="2669068" y="1534336"/>
                    <a:pt x="2652383" y="1505399"/>
                    <a:pt x="2625857" y="1488073"/>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79" name="Google Shape;2079;p34"/>
            <p:cNvSpPr/>
            <p:nvPr/>
          </p:nvSpPr>
          <p:spPr>
            <a:xfrm>
              <a:off x="3662233" y="794118"/>
              <a:ext cx="2655076" cy="3335369"/>
            </a:xfrm>
            <a:custGeom>
              <a:avLst/>
              <a:gdLst/>
              <a:ahLst/>
              <a:cxnLst/>
              <a:rect l="l" t="t" r="r" b="b"/>
              <a:pathLst>
                <a:path w="2655076" h="3335369" extrusionOk="0">
                  <a:moveTo>
                    <a:pt x="2655077" y="1566234"/>
                  </a:moveTo>
                  <a:lnTo>
                    <a:pt x="2655077" y="3303309"/>
                  </a:lnTo>
                  <a:cubicBezTo>
                    <a:pt x="2655077" y="3331884"/>
                    <a:pt x="2635089" y="3343599"/>
                    <a:pt x="2610153" y="3329216"/>
                  </a:cubicBezTo>
                  <a:lnTo>
                    <a:pt x="44924" y="1847031"/>
                  </a:lnTo>
                  <a:cubicBezTo>
                    <a:pt x="18398" y="1829705"/>
                    <a:pt x="1713" y="1800768"/>
                    <a:pt x="0" y="1769117"/>
                  </a:cubicBezTo>
                  <a:lnTo>
                    <a:pt x="0" y="32138"/>
                  </a:lnTo>
                  <a:cubicBezTo>
                    <a:pt x="0" y="3563"/>
                    <a:pt x="20082" y="-8248"/>
                    <a:pt x="44924" y="6134"/>
                  </a:cubicBezTo>
                  <a:lnTo>
                    <a:pt x="2610153" y="1488320"/>
                  </a:lnTo>
                  <a:cubicBezTo>
                    <a:pt x="2636717" y="1505607"/>
                    <a:pt x="2653411" y="1534564"/>
                    <a:pt x="2655077" y="1566234"/>
                  </a:cubicBezTo>
                  <a:close/>
                </a:path>
              </a:pathLst>
            </a:custGeom>
            <a:solidFill>
              <a:srgbClr val="FAFBF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0" name="Google Shape;2080;p34"/>
            <p:cNvSpPr/>
            <p:nvPr/>
          </p:nvSpPr>
          <p:spPr>
            <a:xfrm>
              <a:off x="3763407" y="1012375"/>
              <a:ext cx="1575095" cy="1000982"/>
            </a:xfrm>
            <a:custGeom>
              <a:avLst/>
              <a:gdLst/>
              <a:ahLst/>
              <a:cxnLst/>
              <a:rect l="l" t="t" r="r" b="b"/>
              <a:pathLst>
                <a:path w="1575095" h="1000982" extrusionOk="0">
                  <a:moveTo>
                    <a:pt x="1575095" y="1000982"/>
                  </a:moveTo>
                  <a:lnTo>
                    <a:pt x="0" y="90869"/>
                  </a:lnTo>
                  <a:lnTo>
                    <a:pt x="0" y="0"/>
                  </a:lnTo>
                  <a:lnTo>
                    <a:pt x="1575095" y="910114"/>
                  </a:lnTo>
                  <a:lnTo>
                    <a:pt x="1575095" y="1000982"/>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1" name="Google Shape;2081;p34"/>
            <p:cNvSpPr/>
            <p:nvPr/>
          </p:nvSpPr>
          <p:spPr>
            <a:xfrm>
              <a:off x="3763407" y="1170775"/>
              <a:ext cx="1493432" cy="908399"/>
            </a:xfrm>
            <a:custGeom>
              <a:avLst/>
              <a:gdLst/>
              <a:ahLst/>
              <a:cxnLst/>
              <a:rect l="l" t="t" r="r" b="b"/>
              <a:pathLst>
                <a:path w="1493432" h="908399" extrusionOk="0">
                  <a:moveTo>
                    <a:pt x="1493433" y="908399"/>
                  </a:moveTo>
                  <a:lnTo>
                    <a:pt x="0" y="45434"/>
                  </a:lnTo>
                  <a:lnTo>
                    <a:pt x="0" y="0"/>
                  </a:lnTo>
                  <a:lnTo>
                    <a:pt x="1493433" y="862965"/>
                  </a:lnTo>
                  <a:lnTo>
                    <a:pt x="1493433" y="90839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2" name="Google Shape;2082;p34"/>
            <p:cNvSpPr/>
            <p:nvPr/>
          </p:nvSpPr>
          <p:spPr>
            <a:xfrm>
              <a:off x="3763407" y="1252119"/>
              <a:ext cx="1319638" cy="808005"/>
            </a:xfrm>
            <a:custGeom>
              <a:avLst/>
              <a:gdLst/>
              <a:ahLst/>
              <a:cxnLst/>
              <a:rect l="l" t="t" r="r" b="b"/>
              <a:pathLst>
                <a:path w="1319638" h="808005" extrusionOk="0">
                  <a:moveTo>
                    <a:pt x="1319638" y="808006"/>
                  </a:moveTo>
                  <a:lnTo>
                    <a:pt x="0" y="45434"/>
                  </a:lnTo>
                  <a:lnTo>
                    <a:pt x="0" y="0"/>
                  </a:lnTo>
                  <a:lnTo>
                    <a:pt x="1319638" y="762572"/>
                  </a:lnTo>
                  <a:lnTo>
                    <a:pt x="1319638" y="808006"/>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3" name="Google Shape;2083;p34"/>
            <p:cNvSpPr/>
            <p:nvPr/>
          </p:nvSpPr>
          <p:spPr>
            <a:xfrm>
              <a:off x="3763407" y="1333558"/>
              <a:ext cx="1235786" cy="759428"/>
            </a:xfrm>
            <a:custGeom>
              <a:avLst/>
              <a:gdLst/>
              <a:ahLst/>
              <a:cxnLst/>
              <a:rect l="l" t="t" r="r" b="b"/>
              <a:pathLst>
                <a:path w="1235786" h="759428" extrusionOk="0">
                  <a:moveTo>
                    <a:pt x="1235787" y="759428"/>
                  </a:moveTo>
                  <a:lnTo>
                    <a:pt x="0" y="45434"/>
                  </a:lnTo>
                  <a:lnTo>
                    <a:pt x="0" y="0"/>
                  </a:lnTo>
                  <a:lnTo>
                    <a:pt x="1235787" y="713994"/>
                  </a:lnTo>
                  <a:lnTo>
                    <a:pt x="1235787" y="759428"/>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4" name="Google Shape;2084;p34"/>
            <p:cNvSpPr/>
            <p:nvPr/>
          </p:nvSpPr>
          <p:spPr>
            <a:xfrm>
              <a:off x="5632982" y="2768594"/>
              <a:ext cx="578775" cy="425291"/>
            </a:xfrm>
            <a:custGeom>
              <a:avLst/>
              <a:gdLst/>
              <a:ahLst/>
              <a:cxnLst/>
              <a:rect l="l" t="t" r="r" b="b"/>
              <a:pathLst>
                <a:path w="578775" h="425291" extrusionOk="0">
                  <a:moveTo>
                    <a:pt x="578775" y="425291"/>
                  </a:moveTo>
                  <a:lnTo>
                    <a:pt x="0" y="90869"/>
                  </a:lnTo>
                  <a:lnTo>
                    <a:pt x="0" y="0"/>
                  </a:lnTo>
                  <a:lnTo>
                    <a:pt x="578775" y="334328"/>
                  </a:lnTo>
                  <a:lnTo>
                    <a:pt x="578775" y="425291"/>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5" name="Google Shape;2085;p34"/>
            <p:cNvSpPr/>
            <p:nvPr/>
          </p:nvSpPr>
          <p:spPr>
            <a:xfrm>
              <a:off x="5632982" y="2926995"/>
              <a:ext cx="548794" cy="362521"/>
            </a:xfrm>
            <a:custGeom>
              <a:avLst/>
              <a:gdLst/>
              <a:ahLst/>
              <a:cxnLst/>
              <a:rect l="l" t="t" r="r" b="b"/>
              <a:pathLst>
                <a:path w="548794" h="362521" extrusionOk="0">
                  <a:moveTo>
                    <a:pt x="548795" y="362521"/>
                  </a:moveTo>
                  <a:lnTo>
                    <a:pt x="0" y="45434"/>
                  </a:lnTo>
                  <a:lnTo>
                    <a:pt x="0" y="0"/>
                  </a:lnTo>
                  <a:lnTo>
                    <a:pt x="548795" y="317087"/>
                  </a:lnTo>
                  <a:lnTo>
                    <a:pt x="548795" y="362521"/>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6" name="Google Shape;2086;p34"/>
            <p:cNvSpPr/>
            <p:nvPr/>
          </p:nvSpPr>
          <p:spPr>
            <a:xfrm>
              <a:off x="5632982" y="3008338"/>
              <a:ext cx="484930" cy="325659"/>
            </a:xfrm>
            <a:custGeom>
              <a:avLst/>
              <a:gdLst/>
              <a:ahLst/>
              <a:cxnLst/>
              <a:rect l="l" t="t" r="r" b="b"/>
              <a:pathLst>
                <a:path w="484930" h="325659" extrusionOk="0">
                  <a:moveTo>
                    <a:pt x="484930" y="325660"/>
                  </a:moveTo>
                  <a:lnTo>
                    <a:pt x="0" y="45434"/>
                  </a:lnTo>
                  <a:lnTo>
                    <a:pt x="0" y="0"/>
                  </a:lnTo>
                  <a:lnTo>
                    <a:pt x="484930" y="280226"/>
                  </a:lnTo>
                  <a:lnTo>
                    <a:pt x="484930" y="325660"/>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7" name="Google Shape;2087;p34"/>
            <p:cNvSpPr/>
            <p:nvPr/>
          </p:nvSpPr>
          <p:spPr>
            <a:xfrm>
              <a:off x="5632982" y="3089777"/>
              <a:ext cx="454092" cy="307752"/>
            </a:xfrm>
            <a:custGeom>
              <a:avLst/>
              <a:gdLst/>
              <a:ahLst/>
              <a:cxnLst/>
              <a:rect l="l" t="t" r="r" b="b"/>
              <a:pathLst>
                <a:path w="454092" h="307752" extrusionOk="0">
                  <a:moveTo>
                    <a:pt x="454093" y="307753"/>
                  </a:moveTo>
                  <a:lnTo>
                    <a:pt x="0" y="45434"/>
                  </a:lnTo>
                  <a:lnTo>
                    <a:pt x="0" y="0"/>
                  </a:lnTo>
                  <a:lnTo>
                    <a:pt x="454093" y="262319"/>
                  </a:lnTo>
                  <a:lnTo>
                    <a:pt x="454093" y="307753"/>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8" name="Google Shape;2088;p34"/>
            <p:cNvSpPr/>
            <p:nvPr/>
          </p:nvSpPr>
          <p:spPr>
            <a:xfrm>
              <a:off x="3763407" y="1505008"/>
              <a:ext cx="1575095" cy="1000982"/>
            </a:xfrm>
            <a:custGeom>
              <a:avLst/>
              <a:gdLst/>
              <a:ahLst/>
              <a:cxnLst/>
              <a:rect l="l" t="t" r="r" b="b"/>
              <a:pathLst>
                <a:path w="1575095" h="1000982" extrusionOk="0">
                  <a:moveTo>
                    <a:pt x="1575095" y="1000982"/>
                  </a:moveTo>
                  <a:lnTo>
                    <a:pt x="0" y="90868"/>
                  </a:lnTo>
                  <a:lnTo>
                    <a:pt x="0" y="0"/>
                  </a:lnTo>
                  <a:lnTo>
                    <a:pt x="1575095" y="910114"/>
                  </a:lnTo>
                  <a:lnTo>
                    <a:pt x="1575095" y="1000982"/>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9" name="Google Shape;2089;p34"/>
            <p:cNvSpPr/>
            <p:nvPr/>
          </p:nvSpPr>
          <p:spPr>
            <a:xfrm>
              <a:off x="3763407" y="1663408"/>
              <a:ext cx="1493432" cy="908399"/>
            </a:xfrm>
            <a:custGeom>
              <a:avLst/>
              <a:gdLst/>
              <a:ahLst/>
              <a:cxnLst/>
              <a:rect l="l" t="t" r="r" b="b"/>
              <a:pathLst>
                <a:path w="1493432" h="908399" extrusionOk="0">
                  <a:moveTo>
                    <a:pt x="1493433" y="908399"/>
                  </a:moveTo>
                  <a:lnTo>
                    <a:pt x="0" y="45529"/>
                  </a:lnTo>
                  <a:lnTo>
                    <a:pt x="0" y="0"/>
                  </a:lnTo>
                  <a:lnTo>
                    <a:pt x="1493433" y="862965"/>
                  </a:lnTo>
                  <a:lnTo>
                    <a:pt x="1493433" y="90839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0" name="Google Shape;2090;p34"/>
            <p:cNvSpPr/>
            <p:nvPr/>
          </p:nvSpPr>
          <p:spPr>
            <a:xfrm>
              <a:off x="3763407" y="1744847"/>
              <a:ext cx="1319638" cy="807910"/>
            </a:xfrm>
            <a:custGeom>
              <a:avLst/>
              <a:gdLst/>
              <a:ahLst/>
              <a:cxnLst/>
              <a:rect l="l" t="t" r="r" b="b"/>
              <a:pathLst>
                <a:path w="1319638" h="807910" extrusionOk="0">
                  <a:moveTo>
                    <a:pt x="1319638" y="807911"/>
                  </a:moveTo>
                  <a:lnTo>
                    <a:pt x="0" y="45434"/>
                  </a:lnTo>
                  <a:lnTo>
                    <a:pt x="0" y="0"/>
                  </a:lnTo>
                  <a:lnTo>
                    <a:pt x="1319638" y="762476"/>
                  </a:lnTo>
                  <a:lnTo>
                    <a:pt x="1319638" y="807911"/>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1" name="Google Shape;2091;p34"/>
            <p:cNvSpPr/>
            <p:nvPr/>
          </p:nvSpPr>
          <p:spPr>
            <a:xfrm>
              <a:off x="3763407" y="1826191"/>
              <a:ext cx="1235786" cy="759523"/>
            </a:xfrm>
            <a:custGeom>
              <a:avLst/>
              <a:gdLst/>
              <a:ahLst/>
              <a:cxnLst/>
              <a:rect l="l" t="t" r="r" b="b"/>
              <a:pathLst>
                <a:path w="1235786" h="759523" extrusionOk="0">
                  <a:moveTo>
                    <a:pt x="1235787" y="759523"/>
                  </a:moveTo>
                  <a:lnTo>
                    <a:pt x="0" y="45434"/>
                  </a:lnTo>
                  <a:lnTo>
                    <a:pt x="0" y="0"/>
                  </a:lnTo>
                  <a:lnTo>
                    <a:pt x="1235787" y="713994"/>
                  </a:lnTo>
                  <a:lnTo>
                    <a:pt x="1235787" y="759523"/>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2" name="Google Shape;2092;p34"/>
            <p:cNvSpPr/>
            <p:nvPr/>
          </p:nvSpPr>
          <p:spPr>
            <a:xfrm>
              <a:off x="3763407" y="1997641"/>
              <a:ext cx="1575095" cy="1001077"/>
            </a:xfrm>
            <a:custGeom>
              <a:avLst/>
              <a:gdLst/>
              <a:ahLst/>
              <a:cxnLst/>
              <a:rect l="l" t="t" r="r" b="b"/>
              <a:pathLst>
                <a:path w="1575095" h="1001077" extrusionOk="0">
                  <a:moveTo>
                    <a:pt x="1575095" y="1001078"/>
                  </a:moveTo>
                  <a:lnTo>
                    <a:pt x="0" y="90964"/>
                  </a:lnTo>
                  <a:lnTo>
                    <a:pt x="0" y="0"/>
                  </a:lnTo>
                  <a:lnTo>
                    <a:pt x="1575095" y="910209"/>
                  </a:lnTo>
                  <a:lnTo>
                    <a:pt x="1575095" y="1001078"/>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3" name="Google Shape;2093;p34"/>
            <p:cNvSpPr/>
            <p:nvPr/>
          </p:nvSpPr>
          <p:spPr>
            <a:xfrm>
              <a:off x="3763407" y="2156137"/>
              <a:ext cx="1493432" cy="908399"/>
            </a:xfrm>
            <a:custGeom>
              <a:avLst/>
              <a:gdLst/>
              <a:ahLst/>
              <a:cxnLst/>
              <a:rect l="l" t="t" r="r" b="b"/>
              <a:pathLst>
                <a:path w="1493432" h="908399" extrusionOk="0">
                  <a:moveTo>
                    <a:pt x="1493433" y="908399"/>
                  </a:moveTo>
                  <a:lnTo>
                    <a:pt x="0" y="45434"/>
                  </a:lnTo>
                  <a:lnTo>
                    <a:pt x="0" y="0"/>
                  </a:lnTo>
                  <a:lnTo>
                    <a:pt x="1493433" y="862870"/>
                  </a:lnTo>
                  <a:lnTo>
                    <a:pt x="1493433" y="908399"/>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4" name="Google Shape;2094;p34"/>
            <p:cNvSpPr/>
            <p:nvPr/>
          </p:nvSpPr>
          <p:spPr>
            <a:xfrm>
              <a:off x="3763407" y="2237480"/>
              <a:ext cx="1319638" cy="808005"/>
            </a:xfrm>
            <a:custGeom>
              <a:avLst/>
              <a:gdLst/>
              <a:ahLst/>
              <a:cxnLst/>
              <a:rect l="l" t="t" r="r" b="b"/>
              <a:pathLst>
                <a:path w="1319638" h="808005" extrusionOk="0">
                  <a:moveTo>
                    <a:pt x="1319638" y="808006"/>
                  </a:moveTo>
                  <a:lnTo>
                    <a:pt x="0" y="45434"/>
                  </a:lnTo>
                  <a:lnTo>
                    <a:pt x="0" y="0"/>
                  </a:lnTo>
                  <a:lnTo>
                    <a:pt x="1319638" y="762476"/>
                  </a:lnTo>
                  <a:lnTo>
                    <a:pt x="1319638" y="808006"/>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5" name="Google Shape;2095;p34"/>
            <p:cNvSpPr/>
            <p:nvPr/>
          </p:nvSpPr>
          <p:spPr>
            <a:xfrm>
              <a:off x="3763407" y="2318824"/>
              <a:ext cx="1235786" cy="759523"/>
            </a:xfrm>
            <a:custGeom>
              <a:avLst/>
              <a:gdLst/>
              <a:ahLst/>
              <a:cxnLst/>
              <a:rect l="l" t="t" r="r" b="b"/>
              <a:pathLst>
                <a:path w="1235786" h="759523" extrusionOk="0">
                  <a:moveTo>
                    <a:pt x="1235787" y="759523"/>
                  </a:moveTo>
                  <a:lnTo>
                    <a:pt x="0" y="45529"/>
                  </a:lnTo>
                  <a:lnTo>
                    <a:pt x="0" y="0"/>
                  </a:lnTo>
                  <a:lnTo>
                    <a:pt x="1235787" y="714089"/>
                  </a:lnTo>
                  <a:lnTo>
                    <a:pt x="1235787" y="759523"/>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6" name="Google Shape;2096;p34"/>
            <p:cNvSpPr/>
            <p:nvPr/>
          </p:nvSpPr>
          <p:spPr>
            <a:xfrm>
              <a:off x="3763407" y="2490369"/>
              <a:ext cx="1575095" cy="1000982"/>
            </a:xfrm>
            <a:custGeom>
              <a:avLst/>
              <a:gdLst/>
              <a:ahLst/>
              <a:cxnLst/>
              <a:rect l="l" t="t" r="r" b="b"/>
              <a:pathLst>
                <a:path w="1575095" h="1000982" extrusionOk="0">
                  <a:moveTo>
                    <a:pt x="1575095" y="1000982"/>
                  </a:moveTo>
                  <a:lnTo>
                    <a:pt x="0" y="90869"/>
                  </a:lnTo>
                  <a:lnTo>
                    <a:pt x="0" y="0"/>
                  </a:lnTo>
                  <a:lnTo>
                    <a:pt x="1575095" y="910114"/>
                  </a:lnTo>
                  <a:lnTo>
                    <a:pt x="1575095" y="1000982"/>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7" name="Google Shape;2097;p34"/>
            <p:cNvSpPr/>
            <p:nvPr/>
          </p:nvSpPr>
          <p:spPr>
            <a:xfrm>
              <a:off x="3763407" y="2648770"/>
              <a:ext cx="1493528" cy="887920"/>
            </a:xfrm>
            <a:custGeom>
              <a:avLst/>
              <a:gdLst/>
              <a:ahLst/>
              <a:cxnLst/>
              <a:rect l="l" t="t" r="r" b="b"/>
              <a:pathLst>
                <a:path w="1493528" h="887920" extrusionOk="0">
                  <a:moveTo>
                    <a:pt x="1493528" y="862965"/>
                  </a:moveTo>
                  <a:lnTo>
                    <a:pt x="1493528" y="887920"/>
                  </a:lnTo>
                  <a:lnTo>
                    <a:pt x="0" y="24955"/>
                  </a:lnTo>
                  <a:lnTo>
                    <a:pt x="0" y="0"/>
                  </a:lnTo>
                  <a:lnTo>
                    <a:pt x="1493528" y="862965"/>
                  </a:ln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8" name="Google Shape;2098;p34"/>
            <p:cNvSpPr/>
            <p:nvPr/>
          </p:nvSpPr>
          <p:spPr>
            <a:xfrm>
              <a:off x="5633267" y="2100963"/>
              <a:ext cx="578489" cy="901329"/>
            </a:xfrm>
            <a:custGeom>
              <a:avLst/>
              <a:gdLst/>
              <a:ahLst/>
              <a:cxnLst/>
              <a:rect l="l" t="t" r="r" b="b"/>
              <a:pathLst>
                <a:path w="578489" h="901329" extrusionOk="0">
                  <a:moveTo>
                    <a:pt x="560502" y="899184"/>
                  </a:moveTo>
                  <a:lnTo>
                    <a:pt x="17989" y="585621"/>
                  </a:lnTo>
                  <a:cubicBezTo>
                    <a:pt x="6910" y="577639"/>
                    <a:pt x="247" y="564895"/>
                    <a:pt x="0" y="551236"/>
                  </a:cubicBezTo>
                  <a:lnTo>
                    <a:pt x="0" y="15645"/>
                  </a:lnTo>
                  <a:cubicBezTo>
                    <a:pt x="0" y="2405"/>
                    <a:pt x="8090" y="-3405"/>
                    <a:pt x="17989" y="2024"/>
                  </a:cubicBezTo>
                  <a:lnTo>
                    <a:pt x="560502" y="315587"/>
                  </a:lnTo>
                  <a:cubicBezTo>
                    <a:pt x="571580" y="323569"/>
                    <a:pt x="578242" y="336314"/>
                    <a:pt x="578490" y="349973"/>
                  </a:cubicBezTo>
                  <a:lnTo>
                    <a:pt x="578490" y="885563"/>
                  </a:lnTo>
                  <a:cubicBezTo>
                    <a:pt x="578490" y="898803"/>
                    <a:pt x="570400" y="904899"/>
                    <a:pt x="560502" y="89918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9" name="Google Shape;2099;p34"/>
            <p:cNvSpPr/>
            <p:nvPr/>
          </p:nvSpPr>
          <p:spPr>
            <a:xfrm>
              <a:off x="3680697" y="317054"/>
              <a:ext cx="2667830" cy="1909376"/>
            </a:xfrm>
            <a:custGeom>
              <a:avLst/>
              <a:gdLst/>
              <a:ahLst/>
              <a:cxnLst/>
              <a:rect l="l" t="t" r="r" b="b"/>
              <a:pathLst>
                <a:path w="2667830" h="1909376" extrusionOk="0">
                  <a:moveTo>
                    <a:pt x="2622906" y="1487514"/>
                  </a:moveTo>
                  <a:lnTo>
                    <a:pt x="57678" y="5329"/>
                  </a:lnTo>
                  <a:cubicBezTo>
                    <a:pt x="49302" y="-517"/>
                    <a:pt x="38518" y="-1633"/>
                    <a:pt x="29124" y="2376"/>
                  </a:cubicBezTo>
                  <a:lnTo>
                    <a:pt x="29124" y="2376"/>
                  </a:lnTo>
                  <a:lnTo>
                    <a:pt x="29124" y="2376"/>
                  </a:lnTo>
                  <a:lnTo>
                    <a:pt x="28553" y="2376"/>
                  </a:lnTo>
                  <a:lnTo>
                    <a:pt x="0" y="18378"/>
                  </a:lnTo>
                  <a:lnTo>
                    <a:pt x="12563" y="38762"/>
                  </a:lnTo>
                  <a:lnTo>
                    <a:pt x="12563" y="320416"/>
                  </a:lnTo>
                  <a:cubicBezTo>
                    <a:pt x="12563" y="353468"/>
                    <a:pt x="32741" y="391949"/>
                    <a:pt x="57583" y="406141"/>
                  </a:cubicBezTo>
                  <a:lnTo>
                    <a:pt x="2617386" y="1885374"/>
                  </a:lnTo>
                  <a:lnTo>
                    <a:pt x="2618719" y="1909377"/>
                  </a:lnTo>
                  <a:lnTo>
                    <a:pt x="2651174" y="1891470"/>
                  </a:lnTo>
                  <a:lnTo>
                    <a:pt x="2651936" y="1890993"/>
                  </a:lnTo>
                  <a:lnTo>
                    <a:pt x="2652888" y="1890517"/>
                  </a:lnTo>
                  <a:lnTo>
                    <a:pt x="2652888" y="1890517"/>
                  </a:lnTo>
                  <a:cubicBezTo>
                    <a:pt x="2662405" y="1884897"/>
                    <a:pt x="2667830" y="1872324"/>
                    <a:pt x="2667830" y="1854608"/>
                  </a:cubicBezTo>
                  <a:lnTo>
                    <a:pt x="2667830" y="1573525"/>
                  </a:lnTo>
                  <a:cubicBezTo>
                    <a:pt x="2667830" y="1540378"/>
                    <a:pt x="2647653" y="1501897"/>
                    <a:pt x="2622906" y="1487514"/>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0" name="Google Shape;2100;p34"/>
            <p:cNvSpPr/>
            <p:nvPr/>
          </p:nvSpPr>
          <p:spPr>
            <a:xfrm>
              <a:off x="3662233" y="334831"/>
              <a:ext cx="2655171" cy="1893451"/>
            </a:xfrm>
            <a:custGeom>
              <a:avLst/>
              <a:gdLst/>
              <a:ahLst/>
              <a:cxnLst/>
              <a:rect l="l" t="t" r="r" b="b"/>
              <a:pathLst>
                <a:path w="2655171" h="1893451" extrusionOk="0">
                  <a:moveTo>
                    <a:pt x="2610153" y="1888076"/>
                  </a:moveTo>
                  <a:lnTo>
                    <a:pt x="44924" y="405890"/>
                  </a:lnTo>
                  <a:cubicBezTo>
                    <a:pt x="20082" y="391508"/>
                    <a:pt x="0" y="353027"/>
                    <a:pt x="0" y="320165"/>
                  </a:cubicBezTo>
                  <a:lnTo>
                    <a:pt x="0" y="39368"/>
                  </a:lnTo>
                  <a:cubicBezTo>
                    <a:pt x="0" y="6317"/>
                    <a:pt x="20082" y="-8923"/>
                    <a:pt x="44924" y="5364"/>
                  </a:cubicBezTo>
                  <a:lnTo>
                    <a:pt x="2610153" y="1487168"/>
                  </a:lnTo>
                  <a:cubicBezTo>
                    <a:pt x="2634994" y="1501551"/>
                    <a:pt x="2655172" y="1540032"/>
                    <a:pt x="2655172" y="1572893"/>
                  </a:cubicBezTo>
                  <a:lnTo>
                    <a:pt x="2655172" y="1853976"/>
                  </a:lnTo>
                  <a:cubicBezTo>
                    <a:pt x="2655172" y="1887218"/>
                    <a:pt x="2634994" y="1902363"/>
                    <a:pt x="2610153" y="1888076"/>
                  </a:cubicBezTo>
                  <a:close/>
                </a:path>
              </a:pathLst>
            </a:custGeom>
            <a:solidFill>
              <a:srgbClr val="FAFBF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1" name="Google Shape;2101;p34"/>
            <p:cNvSpPr/>
            <p:nvPr/>
          </p:nvSpPr>
          <p:spPr>
            <a:xfrm>
              <a:off x="3763692" y="506668"/>
              <a:ext cx="2448064" cy="1546988"/>
            </a:xfrm>
            <a:custGeom>
              <a:avLst/>
              <a:gdLst/>
              <a:ahLst/>
              <a:cxnLst/>
              <a:rect l="l" t="t" r="r" b="b"/>
              <a:pathLst>
                <a:path w="2448064" h="1546988" extrusionOk="0">
                  <a:moveTo>
                    <a:pt x="2430077" y="1544789"/>
                  </a:moveTo>
                  <a:lnTo>
                    <a:pt x="17703" y="150995"/>
                  </a:lnTo>
                  <a:cubicBezTo>
                    <a:pt x="6701" y="142981"/>
                    <a:pt x="133" y="130229"/>
                    <a:pt x="0" y="116610"/>
                  </a:cubicBezTo>
                  <a:lnTo>
                    <a:pt x="0" y="15645"/>
                  </a:lnTo>
                  <a:cubicBezTo>
                    <a:pt x="0" y="2405"/>
                    <a:pt x="7995" y="-3405"/>
                    <a:pt x="17989" y="2024"/>
                  </a:cubicBezTo>
                  <a:lnTo>
                    <a:pt x="2430077" y="1395913"/>
                  </a:lnTo>
                  <a:cubicBezTo>
                    <a:pt x="2441174" y="1403876"/>
                    <a:pt x="2447846" y="1416630"/>
                    <a:pt x="2448065" y="1430298"/>
                  </a:cubicBezTo>
                  <a:lnTo>
                    <a:pt x="2448065" y="1531168"/>
                  </a:lnTo>
                  <a:cubicBezTo>
                    <a:pt x="2448065" y="1544503"/>
                    <a:pt x="2439975" y="1550599"/>
                    <a:pt x="2430077" y="1544789"/>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2" name="Google Shape;2102;p34"/>
            <p:cNvSpPr/>
            <p:nvPr/>
          </p:nvSpPr>
          <p:spPr>
            <a:xfrm>
              <a:off x="6042246" y="1815046"/>
              <a:ext cx="173984" cy="241344"/>
            </a:xfrm>
            <a:custGeom>
              <a:avLst/>
              <a:gdLst/>
              <a:ahLst/>
              <a:cxnLst/>
              <a:rect l="l" t="t" r="r" b="b"/>
              <a:pathLst>
                <a:path w="173984" h="241344" extrusionOk="0">
                  <a:moveTo>
                    <a:pt x="155996" y="239077"/>
                  </a:moveTo>
                  <a:lnTo>
                    <a:pt x="0" y="148876"/>
                  </a:lnTo>
                  <a:lnTo>
                    <a:pt x="0" y="0"/>
                  </a:lnTo>
                  <a:lnTo>
                    <a:pt x="155996" y="90106"/>
                  </a:lnTo>
                  <a:cubicBezTo>
                    <a:pt x="167094" y="98069"/>
                    <a:pt x="173766" y="110823"/>
                    <a:pt x="173985" y="124492"/>
                  </a:cubicBezTo>
                  <a:lnTo>
                    <a:pt x="173985" y="225457"/>
                  </a:lnTo>
                  <a:cubicBezTo>
                    <a:pt x="173985" y="238696"/>
                    <a:pt x="165895" y="245078"/>
                    <a:pt x="155996" y="23907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3" name="Google Shape;2103;p34"/>
            <p:cNvSpPr/>
            <p:nvPr/>
          </p:nvSpPr>
          <p:spPr>
            <a:xfrm>
              <a:off x="3824606" y="578160"/>
              <a:ext cx="40165" cy="72472"/>
            </a:xfrm>
            <a:custGeom>
              <a:avLst/>
              <a:gdLst/>
              <a:ahLst/>
              <a:cxnLst/>
              <a:rect l="l" t="t" r="r" b="b"/>
              <a:pathLst>
                <a:path w="40165" h="72472" extrusionOk="0">
                  <a:moveTo>
                    <a:pt x="19702" y="39213"/>
                  </a:moveTo>
                  <a:cubicBezTo>
                    <a:pt x="14343" y="34706"/>
                    <a:pt x="9642" y="29481"/>
                    <a:pt x="5711" y="23687"/>
                  </a:cubicBezTo>
                  <a:cubicBezTo>
                    <a:pt x="3103" y="19577"/>
                    <a:pt x="1656" y="14838"/>
                    <a:pt x="1523" y="9971"/>
                  </a:cubicBezTo>
                  <a:cubicBezTo>
                    <a:pt x="1523" y="4892"/>
                    <a:pt x="3236" y="1716"/>
                    <a:pt x="6663" y="446"/>
                  </a:cubicBezTo>
                  <a:cubicBezTo>
                    <a:pt x="11402" y="-686"/>
                    <a:pt x="16390" y="362"/>
                    <a:pt x="20273" y="3304"/>
                  </a:cubicBezTo>
                  <a:cubicBezTo>
                    <a:pt x="27820" y="7698"/>
                    <a:pt x="33779" y="14365"/>
                    <a:pt x="37310" y="22354"/>
                  </a:cubicBezTo>
                  <a:cubicBezTo>
                    <a:pt x="38899" y="25889"/>
                    <a:pt x="39746" y="29716"/>
                    <a:pt x="39784" y="33593"/>
                  </a:cubicBezTo>
                  <a:lnTo>
                    <a:pt x="32456" y="29307"/>
                  </a:lnTo>
                  <a:cubicBezTo>
                    <a:pt x="32446" y="25435"/>
                    <a:pt x="31361" y="21642"/>
                    <a:pt x="29315" y="18353"/>
                  </a:cubicBezTo>
                  <a:cubicBezTo>
                    <a:pt x="27059" y="14814"/>
                    <a:pt x="23947" y="11899"/>
                    <a:pt x="20273" y="9876"/>
                  </a:cubicBezTo>
                  <a:cubicBezTo>
                    <a:pt x="17893" y="8035"/>
                    <a:pt x="14867" y="7244"/>
                    <a:pt x="11897" y="7685"/>
                  </a:cubicBezTo>
                  <a:cubicBezTo>
                    <a:pt x="9899" y="8352"/>
                    <a:pt x="8852" y="10352"/>
                    <a:pt x="8852" y="13591"/>
                  </a:cubicBezTo>
                  <a:cubicBezTo>
                    <a:pt x="8956" y="16577"/>
                    <a:pt x="9946" y="19463"/>
                    <a:pt x="11707" y="21878"/>
                  </a:cubicBezTo>
                  <a:cubicBezTo>
                    <a:pt x="14410" y="25801"/>
                    <a:pt x="17608" y="29356"/>
                    <a:pt x="21225" y="32450"/>
                  </a:cubicBezTo>
                  <a:cubicBezTo>
                    <a:pt x="25289" y="35896"/>
                    <a:pt x="29077" y="39653"/>
                    <a:pt x="32551" y="43690"/>
                  </a:cubicBezTo>
                  <a:cubicBezTo>
                    <a:pt x="34911" y="46585"/>
                    <a:pt x="36862" y="49789"/>
                    <a:pt x="38357" y="53215"/>
                  </a:cubicBezTo>
                  <a:cubicBezTo>
                    <a:pt x="39565" y="56243"/>
                    <a:pt x="40184" y="59478"/>
                    <a:pt x="40165" y="62740"/>
                  </a:cubicBezTo>
                  <a:cubicBezTo>
                    <a:pt x="40165" y="67883"/>
                    <a:pt x="38452" y="71027"/>
                    <a:pt x="34930" y="72265"/>
                  </a:cubicBezTo>
                  <a:cubicBezTo>
                    <a:pt x="30000" y="73000"/>
                    <a:pt x="24975" y="71769"/>
                    <a:pt x="20939" y="68836"/>
                  </a:cubicBezTo>
                  <a:cubicBezTo>
                    <a:pt x="16989" y="66477"/>
                    <a:pt x="13392" y="63558"/>
                    <a:pt x="10279" y="60168"/>
                  </a:cubicBezTo>
                  <a:cubicBezTo>
                    <a:pt x="7177" y="56803"/>
                    <a:pt x="4607" y="52980"/>
                    <a:pt x="2665" y="48833"/>
                  </a:cubicBezTo>
                  <a:cubicBezTo>
                    <a:pt x="980" y="45220"/>
                    <a:pt x="76" y="41293"/>
                    <a:pt x="0" y="37308"/>
                  </a:cubicBezTo>
                  <a:lnTo>
                    <a:pt x="7329" y="41594"/>
                  </a:lnTo>
                  <a:cubicBezTo>
                    <a:pt x="7395" y="45632"/>
                    <a:pt x="8690" y="49553"/>
                    <a:pt x="11041" y="52834"/>
                  </a:cubicBezTo>
                  <a:cubicBezTo>
                    <a:pt x="13468" y="56677"/>
                    <a:pt x="16713" y="59932"/>
                    <a:pt x="20558" y="62359"/>
                  </a:cubicBezTo>
                  <a:cubicBezTo>
                    <a:pt x="23109" y="64223"/>
                    <a:pt x="26269" y="65072"/>
                    <a:pt x="29410" y="64740"/>
                  </a:cubicBezTo>
                  <a:cubicBezTo>
                    <a:pt x="31504" y="64073"/>
                    <a:pt x="32456" y="62168"/>
                    <a:pt x="32456" y="59025"/>
                  </a:cubicBezTo>
                  <a:cubicBezTo>
                    <a:pt x="32427" y="55849"/>
                    <a:pt x="31437" y="52758"/>
                    <a:pt x="29600" y="50167"/>
                  </a:cubicBezTo>
                  <a:cubicBezTo>
                    <a:pt x="26726" y="46153"/>
                    <a:pt x="23404" y="42479"/>
                    <a:pt x="19702" y="39213"/>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4" name="Google Shape;2104;p34"/>
            <p:cNvSpPr/>
            <p:nvPr/>
          </p:nvSpPr>
          <p:spPr>
            <a:xfrm>
              <a:off x="3871213" y="621212"/>
              <a:ext cx="35348" cy="54941"/>
            </a:xfrm>
            <a:custGeom>
              <a:avLst/>
              <a:gdLst/>
              <a:ahLst/>
              <a:cxnLst/>
              <a:rect l="l" t="t" r="r" b="b"/>
              <a:pathLst>
                <a:path w="35348" h="54941" extrusionOk="0">
                  <a:moveTo>
                    <a:pt x="18875" y="51977"/>
                  </a:moveTo>
                  <a:cubicBezTo>
                    <a:pt x="13135" y="48563"/>
                    <a:pt x="8434" y="43659"/>
                    <a:pt x="5264" y="37785"/>
                  </a:cubicBezTo>
                  <a:cubicBezTo>
                    <a:pt x="1838" y="31676"/>
                    <a:pt x="39" y="24788"/>
                    <a:pt x="29" y="17782"/>
                  </a:cubicBezTo>
                  <a:lnTo>
                    <a:pt x="29" y="16354"/>
                  </a:lnTo>
                  <a:cubicBezTo>
                    <a:pt x="-170" y="12433"/>
                    <a:pt x="648" y="8529"/>
                    <a:pt x="2409" y="5019"/>
                  </a:cubicBezTo>
                  <a:cubicBezTo>
                    <a:pt x="3665" y="2461"/>
                    <a:pt x="6073" y="656"/>
                    <a:pt x="8881" y="161"/>
                  </a:cubicBezTo>
                  <a:cubicBezTo>
                    <a:pt x="12203" y="-359"/>
                    <a:pt x="15601" y="390"/>
                    <a:pt x="18399" y="2257"/>
                  </a:cubicBezTo>
                  <a:cubicBezTo>
                    <a:pt x="23757" y="5352"/>
                    <a:pt x="28097" y="9957"/>
                    <a:pt x="30867" y="15496"/>
                  </a:cubicBezTo>
                  <a:cubicBezTo>
                    <a:pt x="33932" y="21744"/>
                    <a:pt x="35474" y="28634"/>
                    <a:pt x="35340" y="35594"/>
                  </a:cubicBezTo>
                  <a:lnTo>
                    <a:pt x="35340" y="38737"/>
                  </a:lnTo>
                  <a:lnTo>
                    <a:pt x="6692" y="22831"/>
                  </a:lnTo>
                  <a:cubicBezTo>
                    <a:pt x="6797" y="27522"/>
                    <a:pt x="8005" y="32121"/>
                    <a:pt x="10213" y="36261"/>
                  </a:cubicBezTo>
                  <a:cubicBezTo>
                    <a:pt x="12136" y="40198"/>
                    <a:pt x="15134" y="43503"/>
                    <a:pt x="18875" y="45786"/>
                  </a:cubicBezTo>
                  <a:cubicBezTo>
                    <a:pt x="20721" y="47055"/>
                    <a:pt x="22920" y="47720"/>
                    <a:pt x="25156" y="47691"/>
                  </a:cubicBezTo>
                  <a:cubicBezTo>
                    <a:pt x="26870" y="47538"/>
                    <a:pt x="28488" y="46798"/>
                    <a:pt x="29725" y="45595"/>
                  </a:cubicBezTo>
                  <a:lnTo>
                    <a:pt x="34008" y="51977"/>
                  </a:lnTo>
                  <a:cubicBezTo>
                    <a:pt x="30962" y="55882"/>
                    <a:pt x="25727" y="55978"/>
                    <a:pt x="18875" y="51977"/>
                  </a:cubicBezTo>
                  <a:close/>
                  <a:moveTo>
                    <a:pt x="18018" y="8924"/>
                  </a:moveTo>
                  <a:cubicBezTo>
                    <a:pt x="15962" y="7338"/>
                    <a:pt x="13164" y="7114"/>
                    <a:pt x="10880" y="8353"/>
                  </a:cubicBezTo>
                  <a:cubicBezTo>
                    <a:pt x="8567" y="10355"/>
                    <a:pt x="7273" y="13292"/>
                    <a:pt x="7358" y="16354"/>
                  </a:cubicBezTo>
                  <a:lnTo>
                    <a:pt x="27916" y="28260"/>
                  </a:lnTo>
                  <a:lnTo>
                    <a:pt x="27916" y="27593"/>
                  </a:lnTo>
                  <a:cubicBezTo>
                    <a:pt x="27821" y="23668"/>
                    <a:pt x="26812" y="19820"/>
                    <a:pt x="24966" y="16354"/>
                  </a:cubicBezTo>
                  <a:cubicBezTo>
                    <a:pt x="23405" y="13263"/>
                    <a:pt x="20997" y="10684"/>
                    <a:pt x="18018" y="8924"/>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5" name="Google Shape;2105;p34"/>
            <p:cNvSpPr/>
            <p:nvPr/>
          </p:nvSpPr>
          <p:spPr>
            <a:xfrm>
              <a:off x="3913502" y="644554"/>
              <a:ext cx="33883" cy="60925"/>
            </a:xfrm>
            <a:custGeom>
              <a:avLst/>
              <a:gdLst/>
              <a:ahLst/>
              <a:cxnLst/>
              <a:rect l="l" t="t" r="r" b="b"/>
              <a:pathLst>
                <a:path w="33883" h="60925" extrusionOk="0">
                  <a:moveTo>
                    <a:pt x="26174" y="56353"/>
                  </a:moveTo>
                  <a:cubicBezTo>
                    <a:pt x="25593" y="54563"/>
                    <a:pt x="25241" y="52707"/>
                    <a:pt x="25127" y="50829"/>
                  </a:cubicBezTo>
                  <a:cubicBezTo>
                    <a:pt x="21386" y="52815"/>
                    <a:pt x="16837" y="52482"/>
                    <a:pt x="13420" y="49972"/>
                  </a:cubicBezTo>
                  <a:cubicBezTo>
                    <a:pt x="9537" y="47601"/>
                    <a:pt x="6272" y="44336"/>
                    <a:pt x="3902" y="40447"/>
                  </a:cubicBezTo>
                  <a:cubicBezTo>
                    <a:pt x="1418" y="36827"/>
                    <a:pt x="57" y="32551"/>
                    <a:pt x="0" y="28159"/>
                  </a:cubicBezTo>
                  <a:cubicBezTo>
                    <a:pt x="0" y="23206"/>
                    <a:pt x="1618" y="20349"/>
                    <a:pt x="4854" y="19492"/>
                  </a:cubicBezTo>
                  <a:cubicBezTo>
                    <a:pt x="9737" y="19010"/>
                    <a:pt x="14629" y="20368"/>
                    <a:pt x="18560" y="23302"/>
                  </a:cubicBezTo>
                  <a:lnTo>
                    <a:pt x="25412" y="27207"/>
                  </a:lnTo>
                  <a:lnTo>
                    <a:pt x="25412" y="23492"/>
                  </a:lnTo>
                  <a:cubicBezTo>
                    <a:pt x="25403" y="20678"/>
                    <a:pt x="24651" y="17915"/>
                    <a:pt x="23223" y="15491"/>
                  </a:cubicBezTo>
                  <a:cubicBezTo>
                    <a:pt x="21662" y="12855"/>
                    <a:pt x="19435" y="10684"/>
                    <a:pt x="16751" y="9205"/>
                  </a:cubicBezTo>
                  <a:cubicBezTo>
                    <a:pt x="14895" y="7913"/>
                    <a:pt x="12601" y="7401"/>
                    <a:pt x="10374" y="7776"/>
                  </a:cubicBezTo>
                  <a:cubicBezTo>
                    <a:pt x="8728" y="8273"/>
                    <a:pt x="7690" y="9882"/>
                    <a:pt x="7900" y="11586"/>
                  </a:cubicBezTo>
                  <a:lnTo>
                    <a:pt x="761" y="7490"/>
                  </a:lnTo>
                  <a:cubicBezTo>
                    <a:pt x="676" y="5394"/>
                    <a:pt x="1466" y="3356"/>
                    <a:pt x="2950" y="1870"/>
                  </a:cubicBezTo>
                  <a:cubicBezTo>
                    <a:pt x="4607" y="446"/>
                    <a:pt x="6786" y="-213"/>
                    <a:pt x="8947" y="61"/>
                  </a:cubicBezTo>
                  <a:cubicBezTo>
                    <a:pt x="11850" y="393"/>
                    <a:pt x="14648" y="1369"/>
                    <a:pt x="17132" y="2918"/>
                  </a:cubicBezTo>
                  <a:cubicBezTo>
                    <a:pt x="21681" y="5399"/>
                    <a:pt x="25517" y="9008"/>
                    <a:pt x="28268" y="13396"/>
                  </a:cubicBezTo>
                  <a:cubicBezTo>
                    <a:pt x="30895" y="17497"/>
                    <a:pt x="32341" y="22242"/>
                    <a:pt x="32455" y="27112"/>
                  </a:cubicBezTo>
                  <a:lnTo>
                    <a:pt x="32455" y="49019"/>
                  </a:lnTo>
                  <a:cubicBezTo>
                    <a:pt x="32379" y="52815"/>
                    <a:pt x="32865" y="56602"/>
                    <a:pt x="33883" y="60259"/>
                  </a:cubicBezTo>
                  <a:lnTo>
                    <a:pt x="33883" y="60925"/>
                  </a:lnTo>
                  <a:close/>
                  <a:moveTo>
                    <a:pt x="14467" y="43971"/>
                  </a:moveTo>
                  <a:cubicBezTo>
                    <a:pt x="16342" y="45144"/>
                    <a:pt x="18541" y="45710"/>
                    <a:pt x="20749" y="45590"/>
                  </a:cubicBezTo>
                  <a:cubicBezTo>
                    <a:pt x="22547" y="45530"/>
                    <a:pt x="24185" y="44514"/>
                    <a:pt x="25032" y="42923"/>
                  </a:cubicBezTo>
                  <a:lnTo>
                    <a:pt x="25032" y="33398"/>
                  </a:lnTo>
                  <a:lnTo>
                    <a:pt x="19511" y="30160"/>
                  </a:lnTo>
                  <a:cubicBezTo>
                    <a:pt x="10945" y="25207"/>
                    <a:pt x="6662" y="25683"/>
                    <a:pt x="6662" y="31493"/>
                  </a:cubicBezTo>
                  <a:cubicBezTo>
                    <a:pt x="6653" y="34072"/>
                    <a:pt x="7414" y="36593"/>
                    <a:pt x="8851" y="38732"/>
                  </a:cubicBezTo>
                  <a:cubicBezTo>
                    <a:pt x="10270" y="40907"/>
                    <a:pt x="12202" y="42704"/>
                    <a:pt x="14467" y="43971"/>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6" name="Google Shape;2106;p34"/>
            <p:cNvSpPr/>
            <p:nvPr/>
          </p:nvSpPr>
          <p:spPr>
            <a:xfrm>
              <a:off x="3956522" y="663093"/>
              <a:ext cx="19892" cy="51720"/>
            </a:xfrm>
            <a:custGeom>
              <a:avLst/>
              <a:gdLst/>
              <a:ahLst/>
              <a:cxnLst/>
              <a:rect l="l" t="t" r="r" b="b"/>
              <a:pathLst>
                <a:path w="19892" h="51720" extrusionOk="0">
                  <a:moveTo>
                    <a:pt x="19892" y="18955"/>
                  </a:moveTo>
                  <a:cubicBezTo>
                    <a:pt x="18807" y="18085"/>
                    <a:pt x="17656" y="17290"/>
                    <a:pt x="16466" y="16573"/>
                  </a:cubicBezTo>
                  <a:cubicBezTo>
                    <a:pt x="11897" y="13906"/>
                    <a:pt x="8728" y="14383"/>
                    <a:pt x="6948" y="18002"/>
                  </a:cubicBezTo>
                  <a:lnTo>
                    <a:pt x="6948" y="51721"/>
                  </a:lnTo>
                  <a:lnTo>
                    <a:pt x="0" y="47625"/>
                  </a:lnTo>
                  <a:lnTo>
                    <a:pt x="0" y="0"/>
                  </a:lnTo>
                  <a:lnTo>
                    <a:pt x="6758" y="3905"/>
                  </a:lnTo>
                  <a:lnTo>
                    <a:pt x="6758" y="9430"/>
                  </a:lnTo>
                  <a:cubicBezTo>
                    <a:pt x="9042" y="6572"/>
                    <a:pt x="12278" y="6286"/>
                    <a:pt x="16275" y="8763"/>
                  </a:cubicBezTo>
                  <a:cubicBezTo>
                    <a:pt x="17408" y="9388"/>
                    <a:pt x="18436" y="10192"/>
                    <a:pt x="19321" y="11144"/>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7" name="Google Shape;2107;p34"/>
            <p:cNvSpPr/>
            <p:nvPr/>
          </p:nvSpPr>
          <p:spPr>
            <a:xfrm>
              <a:off x="3980286" y="683824"/>
              <a:ext cx="34675" cy="54516"/>
            </a:xfrm>
            <a:custGeom>
              <a:avLst/>
              <a:gdLst/>
              <a:ahLst/>
              <a:cxnLst/>
              <a:rect l="l" t="t" r="r" b="b"/>
              <a:pathLst>
                <a:path w="34675" h="54516" extrusionOk="0">
                  <a:moveTo>
                    <a:pt x="18400" y="45467"/>
                  </a:moveTo>
                  <a:cubicBezTo>
                    <a:pt x="20304" y="46811"/>
                    <a:pt x="22721" y="47231"/>
                    <a:pt x="24967" y="46610"/>
                  </a:cubicBezTo>
                  <a:cubicBezTo>
                    <a:pt x="26918" y="45847"/>
                    <a:pt x="28175" y="43941"/>
                    <a:pt x="28108" y="41848"/>
                  </a:cubicBezTo>
                  <a:lnTo>
                    <a:pt x="34675" y="45658"/>
                  </a:lnTo>
                  <a:cubicBezTo>
                    <a:pt x="34694" y="48006"/>
                    <a:pt x="33847" y="50279"/>
                    <a:pt x="32296" y="52040"/>
                  </a:cubicBezTo>
                  <a:cubicBezTo>
                    <a:pt x="30716" y="53647"/>
                    <a:pt x="28555" y="54541"/>
                    <a:pt x="26300" y="54516"/>
                  </a:cubicBezTo>
                  <a:cubicBezTo>
                    <a:pt x="23501" y="54441"/>
                    <a:pt x="20770" y="53619"/>
                    <a:pt x="18400" y="52135"/>
                  </a:cubicBezTo>
                  <a:cubicBezTo>
                    <a:pt x="12680" y="48793"/>
                    <a:pt x="8054" y="43862"/>
                    <a:pt x="5075" y="37943"/>
                  </a:cubicBezTo>
                  <a:cubicBezTo>
                    <a:pt x="1715" y="31610"/>
                    <a:pt x="-17" y="24539"/>
                    <a:pt x="31" y="17369"/>
                  </a:cubicBezTo>
                  <a:lnTo>
                    <a:pt x="31" y="15940"/>
                  </a:lnTo>
                  <a:cubicBezTo>
                    <a:pt x="-169" y="12060"/>
                    <a:pt x="611" y="8193"/>
                    <a:pt x="2315" y="4700"/>
                  </a:cubicBezTo>
                  <a:cubicBezTo>
                    <a:pt x="3467" y="2168"/>
                    <a:pt x="5836" y="405"/>
                    <a:pt x="8597" y="33"/>
                  </a:cubicBezTo>
                  <a:cubicBezTo>
                    <a:pt x="11966" y="-190"/>
                    <a:pt x="15316" y="715"/>
                    <a:pt x="18114" y="2605"/>
                  </a:cubicBezTo>
                  <a:cubicBezTo>
                    <a:pt x="22864" y="5371"/>
                    <a:pt x="26823" y="9306"/>
                    <a:pt x="29631" y="14035"/>
                  </a:cubicBezTo>
                  <a:cubicBezTo>
                    <a:pt x="32543" y="18605"/>
                    <a:pt x="34219" y="23859"/>
                    <a:pt x="34485" y="29275"/>
                  </a:cubicBezTo>
                  <a:lnTo>
                    <a:pt x="27918" y="25465"/>
                  </a:lnTo>
                  <a:cubicBezTo>
                    <a:pt x="27651" y="22098"/>
                    <a:pt x="26604" y="18839"/>
                    <a:pt x="24872" y="15940"/>
                  </a:cubicBezTo>
                  <a:cubicBezTo>
                    <a:pt x="23207" y="13144"/>
                    <a:pt x="20884" y="10792"/>
                    <a:pt x="18114" y="9082"/>
                  </a:cubicBezTo>
                  <a:cubicBezTo>
                    <a:pt x="14564" y="7113"/>
                    <a:pt x="11804" y="7113"/>
                    <a:pt x="9834" y="9082"/>
                  </a:cubicBezTo>
                  <a:cubicBezTo>
                    <a:pt x="7464" y="12284"/>
                    <a:pt x="6408" y="16270"/>
                    <a:pt x="6883" y="20226"/>
                  </a:cubicBezTo>
                  <a:lnTo>
                    <a:pt x="6883" y="21750"/>
                  </a:lnTo>
                  <a:cubicBezTo>
                    <a:pt x="6798" y="26703"/>
                    <a:pt x="7807" y="31614"/>
                    <a:pt x="9834" y="36133"/>
                  </a:cubicBezTo>
                  <a:cubicBezTo>
                    <a:pt x="11652" y="40058"/>
                    <a:pt x="14650" y="43321"/>
                    <a:pt x="18400" y="45467"/>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8" name="Google Shape;2108;p34"/>
            <p:cNvSpPr/>
            <p:nvPr/>
          </p:nvSpPr>
          <p:spPr>
            <a:xfrm>
              <a:off x="4022575" y="681666"/>
              <a:ext cx="32718" cy="85915"/>
            </a:xfrm>
            <a:custGeom>
              <a:avLst/>
              <a:gdLst/>
              <a:ahLst/>
              <a:cxnLst/>
              <a:rect l="l" t="t" r="r" b="b"/>
              <a:pathLst>
                <a:path w="32718" h="85915" extrusionOk="0">
                  <a:moveTo>
                    <a:pt x="7614" y="29718"/>
                  </a:moveTo>
                  <a:cubicBezTo>
                    <a:pt x="11145" y="26777"/>
                    <a:pt x="16266" y="26777"/>
                    <a:pt x="19797" y="29718"/>
                  </a:cubicBezTo>
                  <a:cubicBezTo>
                    <a:pt x="28411" y="34878"/>
                    <a:pt x="33388" y="44461"/>
                    <a:pt x="32646" y="54483"/>
                  </a:cubicBezTo>
                  <a:lnTo>
                    <a:pt x="32646" y="85916"/>
                  </a:lnTo>
                  <a:lnTo>
                    <a:pt x="25603" y="81820"/>
                  </a:lnTo>
                  <a:lnTo>
                    <a:pt x="25603" y="50387"/>
                  </a:lnTo>
                  <a:cubicBezTo>
                    <a:pt x="25698" y="47343"/>
                    <a:pt x="25003" y="44327"/>
                    <a:pt x="23604" y="41624"/>
                  </a:cubicBezTo>
                  <a:cubicBezTo>
                    <a:pt x="22034" y="39026"/>
                    <a:pt x="19797" y="36890"/>
                    <a:pt x="17132" y="35433"/>
                  </a:cubicBezTo>
                  <a:cubicBezTo>
                    <a:pt x="15352" y="34286"/>
                    <a:pt x="13230" y="33814"/>
                    <a:pt x="11136" y="34100"/>
                  </a:cubicBezTo>
                  <a:cubicBezTo>
                    <a:pt x="9356" y="34510"/>
                    <a:pt x="7852" y="35699"/>
                    <a:pt x="7043" y="37338"/>
                  </a:cubicBezTo>
                  <a:lnTo>
                    <a:pt x="7043" y="71152"/>
                  </a:lnTo>
                  <a:lnTo>
                    <a:pt x="0" y="67056"/>
                  </a:lnTo>
                  <a:lnTo>
                    <a:pt x="0" y="0"/>
                  </a:lnTo>
                  <a:lnTo>
                    <a:pt x="7043" y="4001"/>
                  </a:ln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9" name="Google Shape;2109;p34"/>
            <p:cNvSpPr/>
            <p:nvPr/>
          </p:nvSpPr>
          <p:spPr>
            <a:xfrm>
              <a:off x="4065860" y="766513"/>
              <a:ext cx="8800" cy="10615"/>
            </a:xfrm>
            <a:custGeom>
              <a:avLst/>
              <a:gdLst/>
              <a:ahLst/>
              <a:cxnLst/>
              <a:rect l="l" t="t" r="r" b="b"/>
              <a:pathLst>
                <a:path w="8800" h="10615" extrusionOk="0">
                  <a:moveTo>
                    <a:pt x="21" y="3164"/>
                  </a:moveTo>
                  <a:cubicBezTo>
                    <a:pt x="-103" y="2053"/>
                    <a:pt x="326" y="951"/>
                    <a:pt x="1163" y="212"/>
                  </a:cubicBezTo>
                  <a:cubicBezTo>
                    <a:pt x="1829" y="-265"/>
                    <a:pt x="2971" y="212"/>
                    <a:pt x="4399" y="212"/>
                  </a:cubicBezTo>
                  <a:cubicBezTo>
                    <a:pt x="5741" y="1038"/>
                    <a:pt x="6845" y="2183"/>
                    <a:pt x="7635" y="3545"/>
                  </a:cubicBezTo>
                  <a:cubicBezTo>
                    <a:pt x="8378" y="4818"/>
                    <a:pt x="8768" y="6263"/>
                    <a:pt x="8777" y="7736"/>
                  </a:cubicBezTo>
                  <a:cubicBezTo>
                    <a:pt x="8911" y="8767"/>
                    <a:pt x="8473" y="9788"/>
                    <a:pt x="7635" y="10403"/>
                  </a:cubicBezTo>
                  <a:cubicBezTo>
                    <a:pt x="6874" y="10880"/>
                    <a:pt x="5827" y="10403"/>
                    <a:pt x="4399" y="10403"/>
                  </a:cubicBezTo>
                  <a:cubicBezTo>
                    <a:pt x="3029" y="9659"/>
                    <a:pt x="1906" y="8534"/>
                    <a:pt x="1163" y="7165"/>
                  </a:cubicBezTo>
                  <a:cubicBezTo>
                    <a:pt x="440" y="5955"/>
                    <a:pt x="40" y="4575"/>
                    <a:pt x="21" y="3164"/>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0" name="Google Shape;2110;p34"/>
            <p:cNvSpPr/>
            <p:nvPr/>
          </p:nvSpPr>
          <p:spPr>
            <a:xfrm>
              <a:off x="4086317" y="778377"/>
              <a:ext cx="8807" cy="10445"/>
            </a:xfrm>
            <a:custGeom>
              <a:avLst/>
              <a:gdLst/>
              <a:ahLst/>
              <a:cxnLst/>
              <a:rect l="l" t="t" r="r" b="b"/>
              <a:pathLst>
                <a:path w="8807" h="10445" extrusionOk="0">
                  <a:moveTo>
                    <a:pt x="27" y="3111"/>
                  </a:moveTo>
                  <a:cubicBezTo>
                    <a:pt x="-116" y="2025"/>
                    <a:pt x="313" y="942"/>
                    <a:pt x="1169" y="254"/>
                  </a:cubicBezTo>
                  <a:cubicBezTo>
                    <a:pt x="1835" y="-317"/>
                    <a:pt x="2978" y="254"/>
                    <a:pt x="4405" y="254"/>
                  </a:cubicBezTo>
                  <a:cubicBezTo>
                    <a:pt x="7051" y="1848"/>
                    <a:pt x="8707" y="4687"/>
                    <a:pt x="8784" y="7779"/>
                  </a:cubicBezTo>
                  <a:cubicBezTo>
                    <a:pt x="8917" y="8809"/>
                    <a:pt x="8479" y="9830"/>
                    <a:pt x="7641" y="10446"/>
                  </a:cubicBezTo>
                  <a:cubicBezTo>
                    <a:pt x="6975" y="10446"/>
                    <a:pt x="5833" y="10446"/>
                    <a:pt x="4405" y="10446"/>
                  </a:cubicBezTo>
                  <a:cubicBezTo>
                    <a:pt x="3035" y="9701"/>
                    <a:pt x="1912" y="8576"/>
                    <a:pt x="1169" y="7207"/>
                  </a:cubicBezTo>
                  <a:cubicBezTo>
                    <a:pt x="427" y="5970"/>
                    <a:pt x="27" y="4555"/>
                    <a:pt x="27" y="3111"/>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1" name="Google Shape;2111;p34"/>
            <p:cNvSpPr/>
            <p:nvPr/>
          </p:nvSpPr>
          <p:spPr>
            <a:xfrm>
              <a:off x="4106781" y="790188"/>
              <a:ext cx="8804" cy="10445"/>
            </a:xfrm>
            <a:custGeom>
              <a:avLst/>
              <a:gdLst/>
              <a:ahLst/>
              <a:cxnLst/>
              <a:rect l="l" t="t" r="r" b="b"/>
              <a:pathLst>
                <a:path w="8804" h="10445" extrusionOk="0">
                  <a:moveTo>
                    <a:pt x="27" y="3111"/>
                  </a:moveTo>
                  <a:cubicBezTo>
                    <a:pt x="-116" y="2025"/>
                    <a:pt x="313" y="942"/>
                    <a:pt x="1169" y="254"/>
                  </a:cubicBezTo>
                  <a:cubicBezTo>
                    <a:pt x="1835" y="-318"/>
                    <a:pt x="2978" y="254"/>
                    <a:pt x="4405" y="254"/>
                  </a:cubicBezTo>
                  <a:cubicBezTo>
                    <a:pt x="5795" y="976"/>
                    <a:pt x="6918" y="2107"/>
                    <a:pt x="7641" y="3493"/>
                  </a:cubicBezTo>
                  <a:cubicBezTo>
                    <a:pt x="8374" y="4770"/>
                    <a:pt x="8764" y="6212"/>
                    <a:pt x="8783" y="7683"/>
                  </a:cubicBezTo>
                  <a:cubicBezTo>
                    <a:pt x="8907" y="8741"/>
                    <a:pt x="8479" y="9788"/>
                    <a:pt x="7641" y="10446"/>
                  </a:cubicBezTo>
                  <a:cubicBezTo>
                    <a:pt x="6975" y="10446"/>
                    <a:pt x="5833" y="10446"/>
                    <a:pt x="4405" y="9874"/>
                  </a:cubicBezTo>
                  <a:cubicBezTo>
                    <a:pt x="3035" y="9129"/>
                    <a:pt x="1912" y="8004"/>
                    <a:pt x="1169" y="6636"/>
                  </a:cubicBezTo>
                  <a:cubicBezTo>
                    <a:pt x="522" y="5567"/>
                    <a:pt x="132" y="4359"/>
                    <a:pt x="27" y="3111"/>
                  </a:cubicBezTo>
                  <a:close/>
                </a:path>
              </a:pathLst>
            </a:custGeom>
            <a:solidFill>
              <a:srgbClr val="B0B3C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2" name="Google Shape;2112;p34"/>
            <p:cNvSpPr/>
            <p:nvPr/>
          </p:nvSpPr>
          <p:spPr>
            <a:xfrm>
              <a:off x="6091738" y="1886219"/>
              <a:ext cx="73770" cy="113063"/>
            </a:xfrm>
            <a:custGeom>
              <a:avLst/>
              <a:gdLst/>
              <a:ahLst/>
              <a:cxnLst/>
              <a:rect l="l" t="t" r="r" b="b"/>
              <a:pathLst>
                <a:path w="73770" h="113063" extrusionOk="0">
                  <a:moveTo>
                    <a:pt x="72240" y="104944"/>
                  </a:moveTo>
                  <a:lnTo>
                    <a:pt x="57011" y="78751"/>
                  </a:lnTo>
                  <a:cubicBezTo>
                    <a:pt x="61932" y="73683"/>
                    <a:pt x="64435" y="66739"/>
                    <a:pt x="63864" y="59701"/>
                  </a:cubicBezTo>
                  <a:cubicBezTo>
                    <a:pt x="62646" y="37222"/>
                    <a:pt x="50806" y="16676"/>
                    <a:pt x="31980" y="4360"/>
                  </a:cubicBezTo>
                  <a:cubicBezTo>
                    <a:pt x="14277" y="-5831"/>
                    <a:pt x="0" y="2455"/>
                    <a:pt x="0" y="22839"/>
                  </a:cubicBezTo>
                  <a:cubicBezTo>
                    <a:pt x="1142" y="45585"/>
                    <a:pt x="13201" y="66378"/>
                    <a:pt x="32360" y="78655"/>
                  </a:cubicBezTo>
                  <a:cubicBezTo>
                    <a:pt x="37776" y="82303"/>
                    <a:pt x="44410" y="83675"/>
                    <a:pt x="50825" y="82465"/>
                  </a:cubicBezTo>
                  <a:lnTo>
                    <a:pt x="66148" y="109040"/>
                  </a:lnTo>
                  <a:cubicBezTo>
                    <a:pt x="67957" y="112088"/>
                    <a:pt x="70812" y="113803"/>
                    <a:pt x="72621" y="112755"/>
                  </a:cubicBezTo>
                  <a:cubicBezTo>
                    <a:pt x="74429" y="111707"/>
                    <a:pt x="73953" y="108088"/>
                    <a:pt x="72240" y="104944"/>
                  </a:cubicBezTo>
                  <a:close/>
                  <a:moveTo>
                    <a:pt x="49683" y="70273"/>
                  </a:moveTo>
                  <a:cubicBezTo>
                    <a:pt x="49131" y="70083"/>
                    <a:pt x="48522" y="70083"/>
                    <a:pt x="47970" y="70273"/>
                  </a:cubicBezTo>
                  <a:cubicBezTo>
                    <a:pt x="47532" y="70578"/>
                    <a:pt x="47198" y="71007"/>
                    <a:pt x="47018" y="71512"/>
                  </a:cubicBezTo>
                  <a:cubicBezTo>
                    <a:pt x="42011" y="72845"/>
                    <a:pt x="36682" y="71978"/>
                    <a:pt x="32360" y="69130"/>
                  </a:cubicBezTo>
                  <a:cubicBezTo>
                    <a:pt x="18198" y="59910"/>
                    <a:pt x="9289" y="44480"/>
                    <a:pt x="8376" y="27601"/>
                  </a:cubicBezTo>
                  <a:cubicBezTo>
                    <a:pt x="8376" y="12266"/>
                    <a:pt x="19131" y="6075"/>
                    <a:pt x="32360" y="13790"/>
                  </a:cubicBezTo>
                  <a:cubicBezTo>
                    <a:pt x="46494" y="23020"/>
                    <a:pt x="55374" y="38450"/>
                    <a:pt x="56250" y="55319"/>
                  </a:cubicBezTo>
                  <a:cubicBezTo>
                    <a:pt x="56678" y="61082"/>
                    <a:pt x="54213" y="66682"/>
                    <a:pt x="49683" y="70273"/>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3" name="Google Shape;2113;p34"/>
            <p:cNvSpPr/>
            <p:nvPr/>
          </p:nvSpPr>
          <p:spPr>
            <a:xfrm>
              <a:off x="5099606" y="2084115"/>
              <a:ext cx="833576" cy="1053763"/>
            </a:xfrm>
            <a:custGeom>
              <a:avLst/>
              <a:gdLst/>
              <a:ahLst/>
              <a:cxnLst/>
              <a:rect l="l" t="t" r="r" b="b"/>
              <a:pathLst>
                <a:path w="833576" h="1053763" extrusionOk="0">
                  <a:moveTo>
                    <a:pt x="724017" y="325006"/>
                  </a:moveTo>
                  <a:cubicBezTo>
                    <a:pt x="569829" y="64973"/>
                    <a:pt x="310279" y="-65519"/>
                    <a:pt x="144289" y="32684"/>
                  </a:cubicBezTo>
                  <a:lnTo>
                    <a:pt x="0" y="115646"/>
                  </a:lnTo>
                  <a:lnTo>
                    <a:pt x="55298" y="207753"/>
                  </a:lnTo>
                  <a:cubicBezTo>
                    <a:pt x="64198" y="193570"/>
                    <a:pt x="74743" y="180502"/>
                    <a:pt x="86707" y="168796"/>
                  </a:cubicBezTo>
                  <a:cubicBezTo>
                    <a:pt x="226999" y="123266"/>
                    <a:pt x="419829" y="231947"/>
                    <a:pt x="538801" y="432067"/>
                  </a:cubicBezTo>
                  <a:cubicBezTo>
                    <a:pt x="657773" y="632187"/>
                    <a:pt x="660248" y="853929"/>
                    <a:pt x="553173" y="955370"/>
                  </a:cubicBezTo>
                  <a:cubicBezTo>
                    <a:pt x="539087" y="959809"/>
                    <a:pt x="524572" y="962714"/>
                    <a:pt x="509867" y="964038"/>
                  </a:cubicBezTo>
                  <a:lnTo>
                    <a:pt x="563833" y="1053764"/>
                  </a:lnTo>
                  <a:lnTo>
                    <a:pt x="702507" y="974230"/>
                  </a:lnTo>
                  <a:cubicBezTo>
                    <a:pt x="868496" y="875646"/>
                    <a:pt x="878109" y="584943"/>
                    <a:pt x="724017" y="325006"/>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4" name="Google Shape;2114;p34"/>
            <p:cNvSpPr/>
            <p:nvPr/>
          </p:nvSpPr>
          <p:spPr>
            <a:xfrm>
              <a:off x="4974070" y="2163744"/>
              <a:ext cx="820424" cy="1006964"/>
            </a:xfrm>
            <a:custGeom>
              <a:avLst/>
              <a:gdLst/>
              <a:ahLst/>
              <a:cxnLst/>
              <a:rect l="l" t="t" r="r" b="b"/>
              <a:pathLst>
                <a:path w="820424" h="1006964" extrusionOk="0">
                  <a:moveTo>
                    <a:pt x="710783" y="325006"/>
                  </a:moveTo>
                  <a:cubicBezTo>
                    <a:pt x="556595" y="64973"/>
                    <a:pt x="297046" y="-65519"/>
                    <a:pt x="131056" y="32684"/>
                  </a:cubicBezTo>
                  <a:cubicBezTo>
                    <a:pt x="-34934" y="130886"/>
                    <a:pt x="-44547" y="421970"/>
                    <a:pt x="109641" y="682003"/>
                  </a:cubicBezTo>
                  <a:cubicBezTo>
                    <a:pt x="263829" y="942035"/>
                    <a:pt x="523378" y="1072528"/>
                    <a:pt x="689368" y="974230"/>
                  </a:cubicBezTo>
                  <a:cubicBezTo>
                    <a:pt x="855358" y="875932"/>
                    <a:pt x="864971" y="584848"/>
                    <a:pt x="710783" y="325006"/>
                  </a:cubicBezTo>
                  <a:close/>
                  <a:moveTo>
                    <a:pt x="678708" y="875836"/>
                  </a:moveTo>
                  <a:cubicBezTo>
                    <a:pt x="538321" y="921366"/>
                    <a:pt x="345586" y="812686"/>
                    <a:pt x="226614" y="612470"/>
                  </a:cubicBezTo>
                  <a:cubicBezTo>
                    <a:pt x="107642" y="412255"/>
                    <a:pt x="105168" y="190703"/>
                    <a:pt x="212242" y="89262"/>
                  </a:cubicBezTo>
                  <a:cubicBezTo>
                    <a:pt x="352534" y="43733"/>
                    <a:pt x="545364" y="152413"/>
                    <a:pt x="664336" y="352533"/>
                  </a:cubicBezTo>
                  <a:cubicBezTo>
                    <a:pt x="783309" y="552653"/>
                    <a:pt x="785783" y="774300"/>
                    <a:pt x="678708" y="875741"/>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5" name="Google Shape;2115;p34"/>
            <p:cNvSpPr/>
            <p:nvPr/>
          </p:nvSpPr>
          <p:spPr>
            <a:xfrm>
              <a:off x="5034477" y="2242227"/>
              <a:ext cx="618491" cy="852150"/>
            </a:xfrm>
            <a:custGeom>
              <a:avLst/>
              <a:gdLst/>
              <a:ahLst/>
              <a:cxnLst/>
              <a:rect l="l" t="t" r="r" b="b"/>
              <a:pathLst>
                <a:path w="618491" h="852150" extrusionOk="0">
                  <a:moveTo>
                    <a:pt x="166398" y="533892"/>
                  </a:moveTo>
                  <a:cubicBezTo>
                    <a:pt x="47711" y="333866"/>
                    <a:pt x="44951" y="112124"/>
                    <a:pt x="152026" y="10683"/>
                  </a:cubicBezTo>
                  <a:cubicBezTo>
                    <a:pt x="213225" y="-9224"/>
                    <a:pt x="284513" y="301"/>
                    <a:pt x="355230" y="33924"/>
                  </a:cubicBezTo>
                  <a:cubicBezTo>
                    <a:pt x="268428" y="-7414"/>
                    <a:pt x="180960" y="-12844"/>
                    <a:pt x="112146" y="28019"/>
                  </a:cubicBezTo>
                  <a:cubicBezTo>
                    <a:pt x="-29192" y="111934"/>
                    <a:pt x="-38139" y="358250"/>
                    <a:pt x="92159" y="577992"/>
                  </a:cubicBezTo>
                  <a:cubicBezTo>
                    <a:pt x="222457" y="797734"/>
                    <a:pt x="442794" y="907938"/>
                    <a:pt x="584133" y="824023"/>
                  </a:cubicBezTo>
                  <a:cubicBezTo>
                    <a:pt x="596563" y="816432"/>
                    <a:pt x="608089" y="807450"/>
                    <a:pt x="618492" y="797258"/>
                  </a:cubicBezTo>
                  <a:cubicBezTo>
                    <a:pt x="477914" y="842787"/>
                    <a:pt x="284894" y="734107"/>
                    <a:pt x="166398" y="533892"/>
                  </a:cubicBezTo>
                  <a:close/>
                </a:path>
              </a:pathLst>
            </a:custGeom>
            <a:solidFill>
              <a:srgbClr val="A1A5B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6" name="Google Shape;2116;p34"/>
            <p:cNvSpPr/>
            <p:nvPr/>
          </p:nvSpPr>
          <p:spPr>
            <a:xfrm>
              <a:off x="5108865" y="2242623"/>
              <a:ext cx="621582" cy="807149"/>
            </a:xfrm>
            <a:custGeom>
              <a:avLst/>
              <a:gdLst/>
              <a:ahLst/>
              <a:cxnLst/>
              <a:rect l="l" t="t" r="r" b="b"/>
              <a:pathLst>
                <a:path w="621582" h="807149" extrusionOk="0">
                  <a:moveTo>
                    <a:pt x="529828" y="273559"/>
                  </a:moveTo>
                  <a:cubicBezTo>
                    <a:pt x="411141" y="73534"/>
                    <a:pt x="218026" y="-35242"/>
                    <a:pt x="77734" y="10288"/>
                  </a:cubicBezTo>
                  <a:cubicBezTo>
                    <a:pt x="-29341" y="111729"/>
                    <a:pt x="-26962" y="333376"/>
                    <a:pt x="92106" y="533496"/>
                  </a:cubicBezTo>
                  <a:cubicBezTo>
                    <a:pt x="211173" y="733616"/>
                    <a:pt x="403813" y="842392"/>
                    <a:pt x="544200" y="796862"/>
                  </a:cubicBezTo>
                  <a:cubicBezTo>
                    <a:pt x="650989" y="695421"/>
                    <a:pt x="648229" y="473774"/>
                    <a:pt x="529828" y="273559"/>
                  </a:cubicBezTo>
                  <a:close/>
                </a:path>
              </a:pathLst>
            </a:custGeom>
            <a:solidFill>
              <a:srgbClr val="3E7EFF">
                <a:alpha val="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7" name="Google Shape;2117;p34"/>
            <p:cNvSpPr/>
            <p:nvPr/>
          </p:nvSpPr>
          <p:spPr>
            <a:xfrm>
              <a:off x="5831808" y="2838412"/>
              <a:ext cx="311135" cy="259746"/>
            </a:xfrm>
            <a:custGeom>
              <a:avLst/>
              <a:gdLst/>
              <a:ahLst/>
              <a:cxnLst/>
              <a:rect l="l" t="t" r="r" b="b"/>
              <a:pathLst>
                <a:path w="311135" h="259746" extrusionOk="0">
                  <a:moveTo>
                    <a:pt x="0" y="0"/>
                  </a:moveTo>
                  <a:lnTo>
                    <a:pt x="311136" y="179546"/>
                  </a:lnTo>
                  <a:lnTo>
                    <a:pt x="311136" y="259747"/>
                  </a:lnTo>
                  <a:lnTo>
                    <a:pt x="0" y="80201"/>
                  </a:lnTo>
                  <a:lnTo>
                    <a:pt x="0" y="0"/>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8" name="Google Shape;2118;p34"/>
            <p:cNvSpPr/>
            <p:nvPr/>
          </p:nvSpPr>
          <p:spPr>
            <a:xfrm>
              <a:off x="5831808" y="2798312"/>
              <a:ext cx="380520" cy="219646"/>
            </a:xfrm>
            <a:custGeom>
              <a:avLst/>
              <a:gdLst/>
              <a:ahLst/>
              <a:cxnLst/>
              <a:rect l="l" t="t" r="r" b="b"/>
              <a:pathLst>
                <a:path w="380520" h="219646" extrusionOk="0">
                  <a:moveTo>
                    <a:pt x="69384" y="0"/>
                  </a:moveTo>
                  <a:lnTo>
                    <a:pt x="380520" y="179546"/>
                  </a:lnTo>
                  <a:lnTo>
                    <a:pt x="311136" y="219646"/>
                  </a:lnTo>
                  <a:lnTo>
                    <a:pt x="0" y="40100"/>
                  </a:lnTo>
                  <a:lnTo>
                    <a:pt x="69384" y="0"/>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9" name="Google Shape;2119;p34"/>
            <p:cNvSpPr/>
            <p:nvPr/>
          </p:nvSpPr>
          <p:spPr>
            <a:xfrm>
              <a:off x="6056214" y="2910510"/>
              <a:ext cx="696628" cy="514166"/>
            </a:xfrm>
            <a:custGeom>
              <a:avLst/>
              <a:gdLst/>
              <a:ahLst/>
              <a:cxnLst/>
              <a:rect l="l" t="t" r="r" b="b"/>
              <a:pathLst>
                <a:path w="696628" h="514166" extrusionOk="0">
                  <a:moveTo>
                    <a:pt x="20772" y="62109"/>
                  </a:moveTo>
                  <a:cubicBezTo>
                    <a:pt x="50182" y="12389"/>
                    <a:pt x="99770" y="-12567"/>
                    <a:pt x="131464" y="6293"/>
                  </a:cubicBezTo>
                  <a:lnTo>
                    <a:pt x="696629" y="335096"/>
                  </a:lnTo>
                  <a:lnTo>
                    <a:pt x="588983" y="514166"/>
                  </a:lnTo>
                  <a:lnTo>
                    <a:pt x="24865" y="186030"/>
                  </a:lnTo>
                  <a:cubicBezTo>
                    <a:pt x="-6830" y="167170"/>
                    <a:pt x="-8257" y="111640"/>
                    <a:pt x="20772" y="621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0" name="Google Shape;2120;p34"/>
            <p:cNvSpPr/>
            <p:nvPr/>
          </p:nvSpPr>
          <p:spPr>
            <a:xfrm>
              <a:off x="6620145" y="3238764"/>
              <a:ext cx="156663" cy="192193"/>
            </a:xfrm>
            <a:custGeom>
              <a:avLst/>
              <a:gdLst/>
              <a:ahLst/>
              <a:cxnLst/>
              <a:rect l="l" t="t" r="r" b="b"/>
              <a:pathLst>
                <a:path w="156663" h="192193" extrusionOk="0">
                  <a:moveTo>
                    <a:pt x="135743" y="130095"/>
                  </a:moveTo>
                  <a:cubicBezTo>
                    <a:pt x="106238" y="179720"/>
                    <a:pt x="56745" y="204771"/>
                    <a:pt x="25051" y="185912"/>
                  </a:cubicBezTo>
                  <a:cubicBezTo>
                    <a:pt x="-6643" y="167052"/>
                    <a:pt x="-8547" y="111617"/>
                    <a:pt x="20958" y="62087"/>
                  </a:cubicBezTo>
                  <a:cubicBezTo>
                    <a:pt x="50464" y="12557"/>
                    <a:pt x="99956" y="-12589"/>
                    <a:pt x="131650" y="6270"/>
                  </a:cubicBezTo>
                  <a:cubicBezTo>
                    <a:pt x="163344" y="25130"/>
                    <a:pt x="165153" y="80470"/>
                    <a:pt x="135743" y="130095"/>
                  </a:cubicBezTo>
                  <a:close/>
                </a:path>
              </a:pathLst>
            </a:custGeom>
            <a:solidFill>
              <a:srgbClr val="8C50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1" name="Google Shape;2121;p34"/>
            <p:cNvSpPr/>
            <p:nvPr/>
          </p:nvSpPr>
          <p:spPr>
            <a:xfrm>
              <a:off x="6620145" y="3238764"/>
              <a:ext cx="156663" cy="192193"/>
            </a:xfrm>
            <a:custGeom>
              <a:avLst/>
              <a:gdLst/>
              <a:ahLst/>
              <a:cxnLst/>
              <a:rect l="l" t="t" r="r" b="b"/>
              <a:pathLst>
                <a:path w="156663" h="192193" extrusionOk="0">
                  <a:moveTo>
                    <a:pt x="135743" y="130095"/>
                  </a:moveTo>
                  <a:cubicBezTo>
                    <a:pt x="106238" y="179720"/>
                    <a:pt x="56745" y="204771"/>
                    <a:pt x="25051" y="185912"/>
                  </a:cubicBezTo>
                  <a:cubicBezTo>
                    <a:pt x="-6643" y="167052"/>
                    <a:pt x="-8547" y="111617"/>
                    <a:pt x="20958" y="62087"/>
                  </a:cubicBezTo>
                  <a:cubicBezTo>
                    <a:pt x="50464" y="12557"/>
                    <a:pt x="99956" y="-12589"/>
                    <a:pt x="131650" y="6270"/>
                  </a:cubicBezTo>
                  <a:cubicBezTo>
                    <a:pt x="163344" y="25130"/>
                    <a:pt x="165153" y="80470"/>
                    <a:pt x="135743" y="13009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2" name="Google Shape;2122;p34"/>
            <p:cNvSpPr/>
            <p:nvPr/>
          </p:nvSpPr>
          <p:spPr>
            <a:xfrm>
              <a:off x="3797207" y="2991392"/>
              <a:ext cx="2353338" cy="1403876"/>
            </a:xfrm>
            <a:custGeom>
              <a:avLst/>
              <a:gdLst/>
              <a:ahLst/>
              <a:cxnLst/>
              <a:rect l="l" t="t" r="r" b="b"/>
              <a:pathLst>
                <a:path w="2353338" h="1403876" extrusionOk="0">
                  <a:moveTo>
                    <a:pt x="2300432" y="1399691"/>
                  </a:moveTo>
                  <a:lnTo>
                    <a:pt x="7411" y="30758"/>
                  </a:lnTo>
                  <a:cubicBezTo>
                    <a:pt x="-3629" y="24471"/>
                    <a:pt x="-2106" y="13327"/>
                    <a:pt x="10457" y="5992"/>
                  </a:cubicBezTo>
                  <a:lnTo>
                    <a:pt x="10457" y="5992"/>
                  </a:lnTo>
                  <a:cubicBezTo>
                    <a:pt x="23658" y="-1342"/>
                    <a:pt x="39543" y="-1980"/>
                    <a:pt x="53287" y="4278"/>
                  </a:cubicBezTo>
                  <a:lnTo>
                    <a:pt x="2345927" y="1373211"/>
                  </a:lnTo>
                  <a:cubicBezTo>
                    <a:pt x="2356968" y="1379593"/>
                    <a:pt x="2355445" y="1390642"/>
                    <a:pt x="2342881" y="1397976"/>
                  </a:cubicBezTo>
                  <a:lnTo>
                    <a:pt x="2342881" y="1397976"/>
                  </a:lnTo>
                  <a:cubicBezTo>
                    <a:pt x="2329785" y="1405186"/>
                    <a:pt x="2314062" y="1405825"/>
                    <a:pt x="2300432" y="1399691"/>
                  </a:cubicBezTo>
                  <a:close/>
                </a:path>
              </a:pathLst>
            </a:custGeom>
            <a:solidFill>
              <a:srgbClr val="D6D8E5">
                <a:alpha val="2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3" name="Google Shape;2123;p34"/>
            <p:cNvSpPr/>
            <p:nvPr/>
          </p:nvSpPr>
          <p:spPr>
            <a:xfrm>
              <a:off x="2602525" y="4569200"/>
              <a:ext cx="891148" cy="510349"/>
            </a:xfrm>
            <a:custGeom>
              <a:avLst/>
              <a:gdLst/>
              <a:ahLst/>
              <a:cxnLst/>
              <a:rect l="l" t="t" r="r" b="b"/>
              <a:pathLst>
                <a:path w="891148" h="510349" extrusionOk="0">
                  <a:moveTo>
                    <a:pt x="356916" y="510349"/>
                  </a:moveTo>
                  <a:lnTo>
                    <a:pt x="0" y="306038"/>
                  </a:lnTo>
                  <a:lnTo>
                    <a:pt x="534232" y="0"/>
                  </a:lnTo>
                  <a:lnTo>
                    <a:pt x="891149" y="204311"/>
                  </a:lnTo>
                  <a:lnTo>
                    <a:pt x="356916" y="510349"/>
                  </a:ln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4" name="Google Shape;2124;p34"/>
            <p:cNvSpPr/>
            <p:nvPr/>
          </p:nvSpPr>
          <p:spPr>
            <a:xfrm>
              <a:off x="2671243" y="4325932"/>
              <a:ext cx="591243" cy="341661"/>
            </a:xfrm>
            <a:custGeom>
              <a:avLst/>
              <a:gdLst/>
              <a:ahLst/>
              <a:cxnLst/>
              <a:rect l="l" t="t" r="r" b="b"/>
              <a:pathLst>
                <a:path w="591243" h="341661" extrusionOk="0">
                  <a:moveTo>
                    <a:pt x="295622" y="341662"/>
                  </a:moveTo>
                  <a:lnTo>
                    <a:pt x="0" y="170783"/>
                  </a:lnTo>
                  <a:lnTo>
                    <a:pt x="295622" y="0"/>
                  </a:lnTo>
                  <a:lnTo>
                    <a:pt x="591244" y="170783"/>
                  </a:lnTo>
                  <a:lnTo>
                    <a:pt x="295622" y="341662"/>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5" name="Google Shape;2125;p34"/>
            <p:cNvSpPr/>
            <p:nvPr/>
          </p:nvSpPr>
          <p:spPr>
            <a:xfrm>
              <a:off x="2671243" y="4496715"/>
              <a:ext cx="295621" cy="512444"/>
            </a:xfrm>
            <a:custGeom>
              <a:avLst/>
              <a:gdLst/>
              <a:ahLst/>
              <a:cxnLst/>
              <a:rect l="l" t="t" r="r" b="b"/>
              <a:pathLst>
                <a:path w="295621" h="512444" extrusionOk="0">
                  <a:moveTo>
                    <a:pt x="295622" y="512445"/>
                  </a:moveTo>
                  <a:lnTo>
                    <a:pt x="0" y="341662"/>
                  </a:lnTo>
                  <a:lnTo>
                    <a:pt x="0" y="0"/>
                  </a:lnTo>
                  <a:lnTo>
                    <a:pt x="295622" y="170879"/>
                  </a:lnTo>
                  <a:lnTo>
                    <a:pt x="295622" y="512445"/>
                  </a:lnTo>
                  <a:close/>
                </a:path>
              </a:pathLst>
            </a:custGeom>
            <a:solidFill>
              <a:srgbClr val="B1B6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6" name="Google Shape;2126;p34"/>
            <p:cNvSpPr/>
            <p:nvPr/>
          </p:nvSpPr>
          <p:spPr>
            <a:xfrm>
              <a:off x="2966865" y="4496715"/>
              <a:ext cx="295621" cy="512444"/>
            </a:xfrm>
            <a:custGeom>
              <a:avLst/>
              <a:gdLst/>
              <a:ahLst/>
              <a:cxnLst/>
              <a:rect l="l" t="t" r="r" b="b"/>
              <a:pathLst>
                <a:path w="295621" h="512444" extrusionOk="0">
                  <a:moveTo>
                    <a:pt x="295622" y="341662"/>
                  </a:moveTo>
                  <a:lnTo>
                    <a:pt x="0" y="512445"/>
                  </a:lnTo>
                  <a:lnTo>
                    <a:pt x="0" y="170879"/>
                  </a:lnTo>
                  <a:lnTo>
                    <a:pt x="295622" y="0"/>
                  </a:lnTo>
                  <a:lnTo>
                    <a:pt x="295622" y="341662"/>
                  </a:lnTo>
                  <a:close/>
                </a:path>
              </a:pathLst>
            </a:custGeom>
            <a:solidFill>
              <a:srgbClr val="C4C7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7" name="Google Shape;2127;p34"/>
            <p:cNvSpPr/>
            <p:nvPr/>
          </p:nvSpPr>
          <p:spPr>
            <a:xfrm>
              <a:off x="3352925" y="4700698"/>
              <a:ext cx="220640" cy="124389"/>
            </a:xfrm>
            <a:custGeom>
              <a:avLst/>
              <a:gdLst/>
              <a:ahLst/>
              <a:cxnLst/>
              <a:rect l="l" t="t" r="r" b="b"/>
              <a:pathLst>
                <a:path w="220640" h="124389" extrusionOk="0">
                  <a:moveTo>
                    <a:pt x="11021" y="30141"/>
                  </a:moveTo>
                  <a:cubicBezTo>
                    <a:pt x="36663" y="37161"/>
                    <a:pt x="64037" y="33732"/>
                    <a:pt x="87163" y="20616"/>
                  </a:cubicBezTo>
                  <a:cubicBezTo>
                    <a:pt x="105532" y="21188"/>
                    <a:pt x="205088" y="-21484"/>
                    <a:pt x="218603" y="14330"/>
                  </a:cubicBezTo>
                  <a:cubicBezTo>
                    <a:pt x="230501" y="45762"/>
                    <a:pt x="187385" y="74813"/>
                    <a:pt x="164352" y="80338"/>
                  </a:cubicBezTo>
                  <a:cubicBezTo>
                    <a:pt x="114003" y="92530"/>
                    <a:pt x="76789" y="117676"/>
                    <a:pt x="56611" y="121867"/>
                  </a:cubicBezTo>
                  <a:cubicBezTo>
                    <a:pt x="41573" y="125105"/>
                    <a:pt x="22062" y="127201"/>
                    <a:pt x="10069" y="115295"/>
                  </a:cubicBezTo>
                  <a:cubicBezTo>
                    <a:pt x="-4112" y="101388"/>
                    <a:pt x="-2875" y="48905"/>
                    <a:pt x="11021" y="30141"/>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8" name="Google Shape;2128;p34"/>
            <p:cNvSpPr/>
            <p:nvPr/>
          </p:nvSpPr>
          <p:spPr>
            <a:xfrm>
              <a:off x="3356617" y="4721600"/>
              <a:ext cx="217074" cy="103773"/>
            </a:xfrm>
            <a:custGeom>
              <a:avLst/>
              <a:gdLst/>
              <a:ahLst/>
              <a:cxnLst/>
              <a:rect l="l" t="t" r="r" b="b"/>
              <a:pathLst>
                <a:path w="217074" h="103773" extrusionOk="0">
                  <a:moveTo>
                    <a:pt x="53109" y="92583"/>
                  </a:moveTo>
                  <a:cubicBezTo>
                    <a:pt x="73287" y="88297"/>
                    <a:pt x="110216" y="63246"/>
                    <a:pt x="160850" y="51054"/>
                  </a:cubicBezTo>
                  <a:cubicBezTo>
                    <a:pt x="179886" y="46387"/>
                    <a:pt x="213388" y="25241"/>
                    <a:pt x="216720" y="0"/>
                  </a:cubicBezTo>
                  <a:cubicBezTo>
                    <a:pt x="221193" y="28575"/>
                    <a:pt x="182265" y="54578"/>
                    <a:pt x="160850" y="59722"/>
                  </a:cubicBezTo>
                  <a:cubicBezTo>
                    <a:pt x="110501" y="71914"/>
                    <a:pt x="73287" y="97059"/>
                    <a:pt x="53109" y="101251"/>
                  </a:cubicBezTo>
                  <a:cubicBezTo>
                    <a:pt x="38071" y="104489"/>
                    <a:pt x="18560" y="106584"/>
                    <a:pt x="6567" y="94678"/>
                  </a:cubicBezTo>
                  <a:cubicBezTo>
                    <a:pt x="3439" y="91269"/>
                    <a:pt x="1186" y="87154"/>
                    <a:pt x="0" y="82677"/>
                  </a:cubicBezTo>
                  <a:cubicBezTo>
                    <a:pt x="15148" y="94183"/>
                    <a:pt x="34836" y="97850"/>
                    <a:pt x="53109" y="9258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9" name="Google Shape;2129;p34"/>
            <p:cNvSpPr/>
            <p:nvPr/>
          </p:nvSpPr>
          <p:spPr>
            <a:xfrm>
              <a:off x="3173533" y="4605067"/>
              <a:ext cx="220687" cy="124551"/>
            </a:xfrm>
            <a:custGeom>
              <a:avLst/>
              <a:gdLst/>
              <a:ahLst/>
              <a:cxnLst/>
              <a:rect l="l" t="t" r="r" b="b"/>
              <a:pathLst>
                <a:path w="220687" h="124551" extrusionOk="0">
                  <a:moveTo>
                    <a:pt x="11098" y="30141"/>
                  </a:moveTo>
                  <a:cubicBezTo>
                    <a:pt x="36743" y="37095"/>
                    <a:pt x="64094" y="33675"/>
                    <a:pt x="87240" y="20616"/>
                  </a:cubicBezTo>
                  <a:cubicBezTo>
                    <a:pt x="105609" y="21188"/>
                    <a:pt x="205070" y="-21484"/>
                    <a:pt x="218680" y="14330"/>
                  </a:cubicBezTo>
                  <a:cubicBezTo>
                    <a:pt x="230482" y="45762"/>
                    <a:pt x="187367" y="74718"/>
                    <a:pt x="164334" y="80338"/>
                  </a:cubicBezTo>
                  <a:cubicBezTo>
                    <a:pt x="114270" y="92816"/>
                    <a:pt x="76865" y="117962"/>
                    <a:pt x="57164" y="122058"/>
                  </a:cubicBezTo>
                  <a:cubicBezTo>
                    <a:pt x="42126" y="125296"/>
                    <a:pt x="22614" y="127296"/>
                    <a:pt x="10622" y="115485"/>
                  </a:cubicBezTo>
                  <a:cubicBezTo>
                    <a:pt x="-4226" y="101388"/>
                    <a:pt x="-2989" y="48810"/>
                    <a:pt x="11098" y="30141"/>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0" name="Google Shape;2130;p34"/>
            <p:cNvSpPr/>
            <p:nvPr/>
          </p:nvSpPr>
          <p:spPr>
            <a:xfrm>
              <a:off x="3177588" y="4625969"/>
              <a:ext cx="217074" cy="103649"/>
            </a:xfrm>
            <a:custGeom>
              <a:avLst/>
              <a:gdLst/>
              <a:ahLst/>
              <a:cxnLst/>
              <a:rect l="l" t="t" r="r" b="b"/>
              <a:pathLst>
                <a:path w="217074" h="103649" extrusionOk="0">
                  <a:moveTo>
                    <a:pt x="53109" y="92583"/>
                  </a:moveTo>
                  <a:cubicBezTo>
                    <a:pt x="73287" y="88297"/>
                    <a:pt x="110216" y="63246"/>
                    <a:pt x="160755" y="51054"/>
                  </a:cubicBezTo>
                  <a:cubicBezTo>
                    <a:pt x="179791" y="46387"/>
                    <a:pt x="213388" y="25241"/>
                    <a:pt x="216720" y="0"/>
                  </a:cubicBezTo>
                  <a:cubicBezTo>
                    <a:pt x="221193" y="28575"/>
                    <a:pt x="182265" y="54483"/>
                    <a:pt x="160755" y="59722"/>
                  </a:cubicBezTo>
                  <a:cubicBezTo>
                    <a:pt x="110216" y="71914"/>
                    <a:pt x="72811" y="97060"/>
                    <a:pt x="53109" y="101155"/>
                  </a:cubicBezTo>
                  <a:cubicBezTo>
                    <a:pt x="38071" y="104394"/>
                    <a:pt x="18560" y="106394"/>
                    <a:pt x="6567" y="94583"/>
                  </a:cubicBezTo>
                  <a:cubicBezTo>
                    <a:pt x="3481" y="91145"/>
                    <a:pt x="1233" y="87039"/>
                    <a:pt x="0" y="82582"/>
                  </a:cubicBezTo>
                  <a:cubicBezTo>
                    <a:pt x="15132" y="94116"/>
                    <a:pt x="34821" y="97831"/>
                    <a:pt x="53109" y="92583"/>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1" name="Google Shape;2131;p34"/>
            <p:cNvSpPr/>
            <p:nvPr/>
          </p:nvSpPr>
          <p:spPr>
            <a:xfrm>
              <a:off x="2766014" y="4132721"/>
              <a:ext cx="711887" cy="612953"/>
            </a:xfrm>
            <a:custGeom>
              <a:avLst/>
              <a:gdLst/>
              <a:ahLst/>
              <a:cxnLst/>
              <a:rect l="l" t="t" r="r" b="b"/>
              <a:pathLst>
                <a:path w="711887" h="612953" extrusionOk="0">
                  <a:moveTo>
                    <a:pt x="139081" y="378472"/>
                  </a:moveTo>
                  <a:cubicBezTo>
                    <a:pt x="216746" y="412572"/>
                    <a:pt x="289937" y="418001"/>
                    <a:pt x="349804" y="385806"/>
                  </a:cubicBezTo>
                  <a:lnTo>
                    <a:pt x="411670" y="350088"/>
                  </a:lnTo>
                  <a:cubicBezTo>
                    <a:pt x="415381" y="430002"/>
                    <a:pt x="418903" y="506774"/>
                    <a:pt x="418903" y="506774"/>
                  </a:cubicBezTo>
                  <a:cubicBezTo>
                    <a:pt x="418903" y="506774"/>
                    <a:pt x="466492" y="542683"/>
                    <a:pt x="503231" y="510679"/>
                  </a:cubicBezTo>
                  <a:cubicBezTo>
                    <a:pt x="503231" y="510679"/>
                    <a:pt x="510940" y="398475"/>
                    <a:pt x="518744" y="288175"/>
                  </a:cubicBezTo>
                  <a:lnTo>
                    <a:pt x="583656" y="250742"/>
                  </a:lnTo>
                  <a:cubicBezTo>
                    <a:pt x="582151" y="256628"/>
                    <a:pt x="581321" y="262667"/>
                    <a:pt x="581181" y="268744"/>
                  </a:cubicBezTo>
                  <a:cubicBezTo>
                    <a:pt x="581657" y="289699"/>
                    <a:pt x="596219" y="601262"/>
                    <a:pt x="596219" y="601262"/>
                  </a:cubicBezTo>
                  <a:cubicBezTo>
                    <a:pt x="596219" y="601262"/>
                    <a:pt x="643808" y="629837"/>
                    <a:pt x="680927" y="597642"/>
                  </a:cubicBezTo>
                  <a:cubicBezTo>
                    <a:pt x="680927" y="597642"/>
                    <a:pt x="705769" y="236645"/>
                    <a:pt x="711479" y="179019"/>
                  </a:cubicBezTo>
                  <a:cubicBezTo>
                    <a:pt x="717951" y="114153"/>
                    <a:pt x="645997" y="82149"/>
                    <a:pt x="600407" y="98818"/>
                  </a:cubicBezTo>
                  <a:cubicBezTo>
                    <a:pt x="589842" y="102628"/>
                    <a:pt x="563764" y="112344"/>
                    <a:pt x="530832" y="124631"/>
                  </a:cubicBezTo>
                  <a:cubicBezTo>
                    <a:pt x="532260" y="106629"/>
                    <a:pt x="533402" y="92532"/>
                    <a:pt x="534258" y="84531"/>
                  </a:cubicBezTo>
                  <a:cubicBezTo>
                    <a:pt x="540635" y="19665"/>
                    <a:pt x="468681" y="-12243"/>
                    <a:pt x="423186" y="4330"/>
                  </a:cubicBezTo>
                  <a:cubicBezTo>
                    <a:pt x="381689" y="19475"/>
                    <a:pt x="101581" y="124631"/>
                    <a:pt x="101581" y="124631"/>
                  </a:cubicBezTo>
                  <a:cubicBezTo>
                    <a:pt x="103236" y="151558"/>
                    <a:pt x="106414" y="178362"/>
                    <a:pt x="111098" y="204927"/>
                  </a:cubicBezTo>
                  <a:lnTo>
                    <a:pt x="407" y="195402"/>
                  </a:lnTo>
                  <a:cubicBezTo>
                    <a:pt x="-5875" y="299700"/>
                    <a:pt x="61511" y="344277"/>
                    <a:pt x="139081" y="378472"/>
                  </a:cubicBezTo>
                  <a:close/>
                  <a:moveTo>
                    <a:pt x="332291" y="199021"/>
                  </a:moveTo>
                  <a:lnTo>
                    <a:pt x="406340" y="156254"/>
                  </a:lnTo>
                  <a:cubicBezTo>
                    <a:pt x="405118" y="161483"/>
                    <a:pt x="404323" y="166798"/>
                    <a:pt x="403960" y="1721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2" name="Google Shape;2132;p34"/>
            <p:cNvSpPr/>
            <p:nvPr/>
          </p:nvSpPr>
          <p:spPr>
            <a:xfrm>
              <a:off x="2706078" y="4012750"/>
              <a:ext cx="153426" cy="268033"/>
            </a:xfrm>
            <a:custGeom>
              <a:avLst/>
              <a:gdLst/>
              <a:ahLst/>
              <a:cxnLst/>
              <a:rect l="l" t="t" r="r" b="b"/>
              <a:pathLst>
                <a:path w="153426" h="268033" extrusionOk="0">
                  <a:moveTo>
                    <a:pt x="0" y="0"/>
                  </a:moveTo>
                  <a:cubicBezTo>
                    <a:pt x="0" y="0"/>
                    <a:pt x="9518" y="137731"/>
                    <a:pt x="27221" y="157544"/>
                  </a:cubicBezTo>
                  <a:cubicBezTo>
                    <a:pt x="44924" y="177355"/>
                    <a:pt x="106313" y="190500"/>
                    <a:pt x="106313" y="190500"/>
                  </a:cubicBezTo>
                  <a:lnTo>
                    <a:pt x="153426" y="268034"/>
                  </a:lnTo>
                  <a:cubicBezTo>
                    <a:pt x="153426" y="268034"/>
                    <a:pt x="110501" y="21717"/>
                    <a:pt x="101174" y="15812"/>
                  </a:cubicBezTo>
                  <a:cubicBezTo>
                    <a:pt x="91846" y="9906"/>
                    <a:pt x="0" y="0"/>
                    <a:pt x="0" y="0"/>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3" name="Google Shape;2133;p34"/>
            <p:cNvSpPr/>
            <p:nvPr/>
          </p:nvSpPr>
          <p:spPr>
            <a:xfrm>
              <a:off x="2694181" y="3854621"/>
              <a:ext cx="102411" cy="197244"/>
            </a:xfrm>
            <a:custGeom>
              <a:avLst/>
              <a:gdLst/>
              <a:ahLst/>
              <a:cxnLst/>
              <a:rect l="l" t="t" r="r" b="b"/>
              <a:pathLst>
                <a:path w="102411" h="197244" extrusionOk="0">
                  <a:moveTo>
                    <a:pt x="102411" y="4776"/>
                  </a:moveTo>
                  <a:cubicBezTo>
                    <a:pt x="78681" y="-6244"/>
                    <a:pt x="50468" y="2376"/>
                    <a:pt x="36929" y="24778"/>
                  </a:cubicBezTo>
                  <a:cubicBezTo>
                    <a:pt x="19607" y="53353"/>
                    <a:pt x="1618" y="151842"/>
                    <a:pt x="0" y="168701"/>
                  </a:cubicBezTo>
                  <a:cubicBezTo>
                    <a:pt x="0" y="168701"/>
                    <a:pt x="24270" y="202229"/>
                    <a:pt x="60723" y="196609"/>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4" name="Google Shape;2134;p34"/>
            <p:cNvSpPr/>
            <p:nvPr/>
          </p:nvSpPr>
          <p:spPr>
            <a:xfrm>
              <a:off x="2799755" y="3593223"/>
              <a:ext cx="234442" cy="375527"/>
            </a:xfrm>
            <a:custGeom>
              <a:avLst/>
              <a:gdLst/>
              <a:ahLst/>
              <a:cxnLst/>
              <a:rect l="l" t="t" r="r" b="b"/>
              <a:pathLst>
                <a:path w="234442" h="375527" extrusionOk="0">
                  <a:moveTo>
                    <a:pt x="13397" y="267888"/>
                  </a:moveTo>
                  <a:cubicBezTo>
                    <a:pt x="37192" y="269032"/>
                    <a:pt x="54895" y="275127"/>
                    <a:pt x="57845" y="267888"/>
                  </a:cubicBezTo>
                  <a:cubicBezTo>
                    <a:pt x="60387" y="255592"/>
                    <a:pt x="62198" y="243152"/>
                    <a:pt x="63271" y="230646"/>
                  </a:cubicBezTo>
                  <a:cubicBezTo>
                    <a:pt x="60510" y="223693"/>
                    <a:pt x="58131" y="216263"/>
                    <a:pt x="58131" y="216263"/>
                  </a:cubicBezTo>
                  <a:cubicBezTo>
                    <a:pt x="28245" y="197880"/>
                    <a:pt x="18823" y="165590"/>
                    <a:pt x="14920" y="127966"/>
                  </a:cubicBezTo>
                  <a:cubicBezTo>
                    <a:pt x="8258" y="63673"/>
                    <a:pt x="42903" y="7380"/>
                    <a:pt x="107243" y="617"/>
                  </a:cubicBezTo>
                  <a:cubicBezTo>
                    <a:pt x="167585" y="-5670"/>
                    <a:pt x="211938" y="36812"/>
                    <a:pt x="223931" y="95200"/>
                  </a:cubicBezTo>
                  <a:cubicBezTo>
                    <a:pt x="230307" y="123775"/>
                    <a:pt x="242966" y="178449"/>
                    <a:pt x="225834" y="225788"/>
                  </a:cubicBezTo>
                  <a:cubicBezTo>
                    <a:pt x="216316" y="252268"/>
                    <a:pt x="203848" y="273413"/>
                    <a:pt x="191475" y="277413"/>
                  </a:cubicBezTo>
                  <a:cubicBezTo>
                    <a:pt x="179496" y="277042"/>
                    <a:pt x="167548" y="275994"/>
                    <a:pt x="155688" y="274270"/>
                  </a:cubicBezTo>
                  <a:lnTo>
                    <a:pt x="155688" y="274270"/>
                  </a:lnTo>
                  <a:cubicBezTo>
                    <a:pt x="155688" y="274270"/>
                    <a:pt x="152452" y="292177"/>
                    <a:pt x="150263" y="303607"/>
                  </a:cubicBezTo>
                  <a:cubicBezTo>
                    <a:pt x="148074" y="315037"/>
                    <a:pt x="148930" y="321133"/>
                    <a:pt x="171678" y="335230"/>
                  </a:cubicBezTo>
                  <a:cubicBezTo>
                    <a:pt x="194425" y="349327"/>
                    <a:pt x="137224" y="378188"/>
                    <a:pt x="99819" y="375330"/>
                  </a:cubicBezTo>
                  <a:cubicBezTo>
                    <a:pt x="62414" y="372473"/>
                    <a:pt x="20250" y="349899"/>
                    <a:pt x="8734" y="325705"/>
                  </a:cubicBezTo>
                  <a:cubicBezTo>
                    <a:pt x="-4115" y="298940"/>
                    <a:pt x="-2973" y="267126"/>
                    <a:pt x="13397" y="267888"/>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2135" name="Google Shape;2135;p34"/>
            <p:cNvGrpSpPr/>
            <p:nvPr/>
          </p:nvGrpSpPr>
          <p:grpSpPr>
            <a:xfrm>
              <a:off x="2941619" y="3895613"/>
              <a:ext cx="483621" cy="510995"/>
              <a:chOff x="4345944" y="4626313"/>
              <a:chExt cx="483621" cy="510995"/>
            </a:xfrm>
          </p:grpSpPr>
          <p:grpSp>
            <p:nvGrpSpPr>
              <p:cNvPr id="2136" name="Google Shape;2136;p34"/>
              <p:cNvGrpSpPr/>
              <p:nvPr/>
            </p:nvGrpSpPr>
            <p:grpSpPr>
              <a:xfrm>
                <a:off x="4345944" y="4852987"/>
                <a:ext cx="474200" cy="284321"/>
                <a:chOff x="4345944" y="4852987"/>
                <a:chExt cx="474200" cy="284321"/>
              </a:xfrm>
            </p:grpSpPr>
            <p:sp>
              <p:nvSpPr>
                <p:cNvPr id="2137" name="Google Shape;2137;p34"/>
                <p:cNvSpPr/>
                <p:nvPr/>
              </p:nvSpPr>
              <p:spPr>
                <a:xfrm>
                  <a:off x="4346061" y="4969668"/>
                  <a:ext cx="474083" cy="167618"/>
                </a:xfrm>
                <a:custGeom>
                  <a:avLst/>
                  <a:gdLst/>
                  <a:ahLst/>
                  <a:cxnLst/>
                  <a:rect l="l" t="t" r="r" b="b"/>
                  <a:pathLst>
                    <a:path w="474083" h="167618" extrusionOk="0">
                      <a:moveTo>
                        <a:pt x="474082" y="43529"/>
                      </a:moveTo>
                      <a:lnTo>
                        <a:pt x="474082" y="43529"/>
                      </a:lnTo>
                      <a:cubicBezTo>
                        <a:pt x="474178" y="50425"/>
                        <a:pt x="470537" y="56845"/>
                        <a:pt x="464564" y="60293"/>
                      </a:cubicBezTo>
                      <a:lnTo>
                        <a:pt x="283155" y="165068"/>
                      </a:lnTo>
                      <a:cubicBezTo>
                        <a:pt x="277266" y="168469"/>
                        <a:pt x="270009" y="168469"/>
                        <a:pt x="264120" y="165068"/>
                      </a:cubicBezTo>
                      <a:lnTo>
                        <a:pt x="9520" y="18193"/>
                      </a:lnTo>
                      <a:cubicBezTo>
                        <a:pt x="3547" y="14745"/>
                        <a:pt x="-94" y="8334"/>
                        <a:pt x="2" y="1429"/>
                      </a:cubicBezTo>
                      <a:lnTo>
                        <a:pt x="2" y="0"/>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8" name="Google Shape;2138;p34"/>
                <p:cNvSpPr/>
                <p:nvPr/>
              </p:nvSpPr>
              <p:spPr>
                <a:xfrm>
                  <a:off x="4619603" y="5013483"/>
                  <a:ext cx="200539" cy="123825"/>
                </a:xfrm>
                <a:custGeom>
                  <a:avLst/>
                  <a:gdLst/>
                  <a:ahLst/>
                  <a:cxnLst/>
                  <a:rect l="l" t="t" r="r" b="b"/>
                  <a:pathLst>
                    <a:path w="200539" h="123825" extrusionOk="0">
                      <a:moveTo>
                        <a:pt x="190926" y="16478"/>
                      </a:moveTo>
                      <a:lnTo>
                        <a:pt x="9518" y="121253"/>
                      </a:lnTo>
                      <a:cubicBezTo>
                        <a:pt x="6626" y="122930"/>
                        <a:pt x="3344" y="123815"/>
                        <a:pt x="0" y="123825"/>
                      </a:cubicBezTo>
                      <a:lnTo>
                        <a:pt x="0" y="0"/>
                      </a:lnTo>
                      <a:lnTo>
                        <a:pt x="200539" y="0"/>
                      </a:lnTo>
                      <a:cubicBezTo>
                        <a:pt x="200513" y="6820"/>
                        <a:pt x="196846" y="13106"/>
                        <a:pt x="190926" y="16478"/>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9" name="Google Shape;2139;p34"/>
                <p:cNvSpPr/>
                <p:nvPr/>
              </p:nvSpPr>
              <p:spPr>
                <a:xfrm>
                  <a:off x="4345944" y="4852987"/>
                  <a:ext cx="474198" cy="274003"/>
                </a:xfrm>
                <a:custGeom>
                  <a:avLst/>
                  <a:gdLst/>
                  <a:ahLst/>
                  <a:cxnLst/>
                  <a:rect l="l" t="t" r="r" b="b"/>
                  <a:pathLst>
                    <a:path w="474198" h="274003" extrusionOk="0">
                      <a:moveTo>
                        <a:pt x="280322" y="272224"/>
                      </a:moveTo>
                      <a:cubicBezTo>
                        <a:pt x="276096" y="274596"/>
                        <a:pt x="270938" y="274596"/>
                        <a:pt x="266712" y="272224"/>
                      </a:cubicBezTo>
                      <a:lnTo>
                        <a:pt x="2498" y="119824"/>
                      </a:lnTo>
                      <a:cubicBezTo>
                        <a:pt x="-833" y="117824"/>
                        <a:pt x="-833" y="114681"/>
                        <a:pt x="2498" y="112776"/>
                      </a:cubicBezTo>
                      <a:lnTo>
                        <a:pt x="197137" y="0"/>
                      </a:lnTo>
                      <a:lnTo>
                        <a:pt x="474199" y="16021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2140" name="Google Shape;2140;p34"/>
                <p:cNvGrpSpPr/>
                <p:nvPr/>
              </p:nvGrpSpPr>
              <p:grpSpPr>
                <a:xfrm>
                  <a:off x="4457040" y="4985575"/>
                  <a:ext cx="133724" cy="77247"/>
                  <a:chOff x="4457040" y="4985575"/>
                  <a:chExt cx="133724" cy="77247"/>
                </a:xfrm>
              </p:grpSpPr>
              <p:sp>
                <p:nvSpPr>
                  <p:cNvPr id="2141" name="Google Shape;2141;p34"/>
                  <p:cNvSpPr/>
                  <p:nvPr/>
                </p:nvSpPr>
                <p:spPr>
                  <a:xfrm>
                    <a:off x="4457040" y="4985575"/>
                    <a:ext cx="133724" cy="77247"/>
                  </a:xfrm>
                  <a:custGeom>
                    <a:avLst/>
                    <a:gdLst/>
                    <a:ahLst/>
                    <a:cxnLst/>
                    <a:rect l="l" t="t" r="r" b="b"/>
                    <a:pathLst>
                      <a:path w="133724" h="77247" extrusionOk="0">
                        <a:moveTo>
                          <a:pt x="0" y="27622"/>
                        </a:moveTo>
                        <a:lnTo>
                          <a:pt x="1332" y="28384"/>
                        </a:lnTo>
                        <a:lnTo>
                          <a:pt x="85945" y="77248"/>
                        </a:lnTo>
                        <a:lnTo>
                          <a:pt x="132487" y="50387"/>
                        </a:lnTo>
                        <a:lnTo>
                          <a:pt x="133725" y="49625"/>
                        </a:lnTo>
                        <a:lnTo>
                          <a:pt x="47779" y="0"/>
                        </a:lnTo>
                        <a:lnTo>
                          <a:pt x="0" y="27622"/>
                        </a:lnTo>
                        <a:close/>
                      </a:path>
                    </a:pathLst>
                  </a:custGeom>
                  <a:solidFill>
                    <a:srgbClr val="BFBFB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42" name="Google Shape;2142;p34"/>
                  <p:cNvSpPr/>
                  <p:nvPr/>
                </p:nvSpPr>
                <p:spPr>
                  <a:xfrm>
                    <a:off x="4458372" y="4987099"/>
                    <a:ext cx="131154" cy="75723"/>
                  </a:xfrm>
                  <a:custGeom>
                    <a:avLst/>
                    <a:gdLst/>
                    <a:ahLst/>
                    <a:cxnLst/>
                    <a:rect l="l" t="t" r="r" b="b"/>
                    <a:pathLst>
                      <a:path w="131154" h="75723" extrusionOk="0">
                        <a:moveTo>
                          <a:pt x="0" y="26861"/>
                        </a:moveTo>
                        <a:lnTo>
                          <a:pt x="84613" y="75724"/>
                        </a:lnTo>
                        <a:lnTo>
                          <a:pt x="131155" y="48863"/>
                        </a:lnTo>
                        <a:lnTo>
                          <a:pt x="46447" y="0"/>
                        </a:lnTo>
                        <a:lnTo>
                          <a:pt x="0" y="26861"/>
                        </a:ln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2143" name="Google Shape;2143;p34"/>
                <p:cNvSpPr/>
                <p:nvPr/>
              </p:nvSpPr>
              <p:spPr>
                <a:xfrm>
                  <a:off x="4747605" y="5011693"/>
                  <a:ext cx="29363" cy="16916"/>
                </a:xfrm>
                <a:custGeom>
                  <a:avLst/>
                  <a:gdLst/>
                  <a:ahLst/>
                  <a:cxnLst/>
                  <a:rect l="l" t="t" r="r" b="b"/>
                  <a:pathLst>
                    <a:path w="29363" h="16916" extrusionOk="0">
                      <a:moveTo>
                        <a:pt x="679" y="9411"/>
                      </a:moveTo>
                      <a:lnTo>
                        <a:pt x="12957" y="16459"/>
                      </a:lnTo>
                      <a:cubicBezTo>
                        <a:pt x="14185" y="17069"/>
                        <a:pt x="15630" y="17069"/>
                        <a:pt x="16859" y="16459"/>
                      </a:cubicBezTo>
                      <a:lnTo>
                        <a:pt x="28470" y="9696"/>
                      </a:lnTo>
                      <a:cubicBezTo>
                        <a:pt x="29613" y="9030"/>
                        <a:pt x="29708" y="8077"/>
                        <a:pt x="28470" y="7506"/>
                      </a:cubicBezTo>
                      <a:lnTo>
                        <a:pt x="16288" y="457"/>
                      </a:lnTo>
                      <a:cubicBezTo>
                        <a:pt x="15059" y="-152"/>
                        <a:pt x="13614" y="-152"/>
                        <a:pt x="12385" y="457"/>
                      </a:cubicBezTo>
                      <a:lnTo>
                        <a:pt x="679" y="7220"/>
                      </a:lnTo>
                      <a:cubicBezTo>
                        <a:pt x="-178" y="798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44" name="Google Shape;2144;p34"/>
                <p:cNvSpPr/>
                <p:nvPr/>
              </p:nvSpPr>
              <p:spPr>
                <a:xfrm>
                  <a:off x="4730414" y="5001691"/>
                  <a:ext cx="29303" cy="16916"/>
                </a:xfrm>
                <a:custGeom>
                  <a:avLst/>
                  <a:gdLst/>
                  <a:ahLst/>
                  <a:cxnLst/>
                  <a:rect l="l" t="t" r="r" b="b"/>
                  <a:pathLst>
                    <a:path w="29303" h="16916" extrusionOk="0">
                      <a:moveTo>
                        <a:pt x="642" y="9411"/>
                      </a:moveTo>
                      <a:lnTo>
                        <a:pt x="12825" y="16459"/>
                      </a:lnTo>
                      <a:cubicBezTo>
                        <a:pt x="14054" y="17069"/>
                        <a:pt x="15499" y="17069"/>
                        <a:pt x="16727" y="16459"/>
                      </a:cubicBezTo>
                      <a:lnTo>
                        <a:pt x="28339" y="9696"/>
                      </a:lnTo>
                      <a:cubicBezTo>
                        <a:pt x="29576" y="9030"/>
                        <a:pt x="29672" y="8077"/>
                        <a:pt x="28339" y="7506"/>
                      </a:cubicBezTo>
                      <a:lnTo>
                        <a:pt x="16156" y="457"/>
                      </a:lnTo>
                      <a:cubicBezTo>
                        <a:pt x="14928" y="-152"/>
                        <a:pt x="13483" y="-152"/>
                        <a:pt x="12254" y="457"/>
                      </a:cubicBezTo>
                      <a:lnTo>
                        <a:pt x="642" y="7124"/>
                      </a:lnTo>
                      <a:cubicBezTo>
                        <a:pt x="-214" y="7791"/>
                        <a:pt x="-214" y="8458"/>
                        <a:pt x="642"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45" name="Google Shape;2145;p34"/>
                <p:cNvSpPr/>
                <p:nvPr/>
              </p:nvSpPr>
              <p:spPr>
                <a:xfrm>
                  <a:off x="4713055" y="4991690"/>
                  <a:ext cx="29363" cy="16916"/>
                </a:xfrm>
                <a:custGeom>
                  <a:avLst/>
                  <a:gdLst/>
                  <a:ahLst/>
                  <a:cxnLst/>
                  <a:rect l="l" t="t" r="r" b="b"/>
                  <a:pathLst>
                    <a:path w="29363" h="16916" extrusionOk="0">
                      <a:moveTo>
                        <a:pt x="679" y="9411"/>
                      </a:moveTo>
                      <a:lnTo>
                        <a:pt x="12957" y="16459"/>
                      </a:lnTo>
                      <a:cubicBezTo>
                        <a:pt x="14152" y="17069"/>
                        <a:pt x="15568" y="17069"/>
                        <a:pt x="16764" y="16459"/>
                      </a:cubicBezTo>
                      <a:lnTo>
                        <a:pt x="28471" y="9792"/>
                      </a:lnTo>
                      <a:cubicBezTo>
                        <a:pt x="29613" y="9125"/>
                        <a:pt x="29708" y="8077"/>
                        <a:pt x="28471" y="7506"/>
                      </a:cubicBezTo>
                      <a:lnTo>
                        <a:pt x="16193" y="457"/>
                      </a:lnTo>
                      <a:cubicBezTo>
                        <a:pt x="14997" y="-152"/>
                        <a:pt x="13581" y="-152"/>
                        <a:pt x="12385" y="457"/>
                      </a:cubicBezTo>
                      <a:lnTo>
                        <a:pt x="679" y="7125"/>
                      </a:lnTo>
                      <a:cubicBezTo>
                        <a:pt x="-178" y="7792"/>
                        <a:pt x="-273" y="8935"/>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46" name="Google Shape;2146;p34"/>
                <p:cNvSpPr/>
                <p:nvPr/>
              </p:nvSpPr>
              <p:spPr>
                <a:xfrm>
                  <a:off x="4695787" y="4981117"/>
                  <a:ext cx="29345" cy="17487"/>
                </a:xfrm>
                <a:custGeom>
                  <a:avLst/>
                  <a:gdLst/>
                  <a:ahLst/>
                  <a:cxnLst/>
                  <a:rect l="l" t="t" r="r" b="b"/>
                  <a:pathLst>
                    <a:path w="29345" h="17487" extrusionOk="0">
                      <a:moveTo>
                        <a:pt x="720" y="9982"/>
                      </a:moveTo>
                      <a:lnTo>
                        <a:pt x="12903" y="17031"/>
                      </a:lnTo>
                      <a:cubicBezTo>
                        <a:pt x="14131" y="17640"/>
                        <a:pt x="15576" y="17640"/>
                        <a:pt x="16805" y="17031"/>
                      </a:cubicBezTo>
                      <a:lnTo>
                        <a:pt x="28417" y="10363"/>
                      </a:lnTo>
                      <a:cubicBezTo>
                        <a:pt x="29559" y="9696"/>
                        <a:pt x="29749" y="8649"/>
                        <a:pt x="28417" y="8077"/>
                      </a:cubicBezTo>
                      <a:lnTo>
                        <a:pt x="16519" y="457"/>
                      </a:lnTo>
                      <a:cubicBezTo>
                        <a:pt x="15291" y="-152"/>
                        <a:pt x="13846" y="-152"/>
                        <a:pt x="12617" y="457"/>
                      </a:cubicBezTo>
                      <a:lnTo>
                        <a:pt x="1005" y="7125"/>
                      </a:lnTo>
                      <a:cubicBezTo>
                        <a:pt x="-232" y="8363"/>
                        <a:pt x="-327" y="9411"/>
                        <a:pt x="720" y="9982"/>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47" name="Google Shape;2147;p34"/>
                <p:cNvSpPr/>
                <p:nvPr/>
              </p:nvSpPr>
              <p:spPr>
                <a:xfrm>
                  <a:off x="4678497" y="4971592"/>
                  <a:ext cx="29372" cy="17487"/>
                </a:xfrm>
                <a:custGeom>
                  <a:avLst/>
                  <a:gdLst/>
                  <a:ahLst/>
                  <a:cxnLst/>
                  <a:rect l="l" t="t" r="r" b="b"/>
                  <a:pathLst>
                    <a:path w="29372" h="17487" extrusionOk="0">
                      <a:moveTo>
                        <a:pt x="688" y="9982"/>
                      </a:moveTo>
                      <a:lnTo>
                        <a:pt x="12871" y="17031"/>
                      </a:lnTo>
                      <a:cubicBezTo>
                        <a:pt x="14099" y="17640"/>
                        <a:pt x="15544" y="17640"/>
                        <a:pt x="16773" y="17031"/>
                      </a:cubicBezTo>
                      <a:lnTo>
                        <a:pt x="28480" y="10268"/>
                      </a:lnTo>
                      <a:cubicBezTo>
                        <a:pt x="29622" y="9601"/>
                        <a:pt x="29717" y="8553"/>
                        <a:pt x="28480" y="7982"/>
                      </a:cubicBezTo>
                      <a:lnTo>
                        <a:pt x="16487" y="457"/>
                      </a:lnTo>
                      <a:cubicBezTo>
                        <a:pt x="15259" y="-152"/>
                        <a:pt x="13814" y="-152"/>
                        <a:pt x="12585" y="457"/>
                      </a:cubicBezTo>
                      <a:lnTo>
                        <a:pt x="973" y="7220"/>
                      </a:lnTo>
                      <a:cubicBezTo>
                        <a:pt x="-169" y="7982"/>
                        <a:pt x="-359" y="8935"/>
                        <a:pt x="688" y="9982"/>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48" name="Google Shape;2148;p34"/>
                <p:cNvSpPr/>
                <p:nvPr/>
              </p:nvSpPr>
              <p:spPr>
                <a:xfrm>
                  <a:off x="4661184" y="4961591"/>
                  <a:ext cx="29363" cy="17011"/>
                </a:xfrm>
                <a:custGeom>
                  <a:avLst/>
                  <a:gdLst/>
                  <a:ahLst/>
                  <a:cxnLst/>
                  <a:rect l="l" t="t" r="r" b="b"/>
                  <a:pathLst>
                    <a:path w="29363" h="17011" extrusionOk="0">
                      <a:moveTo>
                        <a:pt x="679" y="9506"/>
                      </a:moveTo>
                      <a:lnTo>
                        <a:pt x="12957" y="16555"/>
                      </a:lnTo>
                      <a:cubicBezTo>
                        <a:pt x="14152" y="17164"/>
                        <a:pt x="15568" y="17164"/>
                        <a:pt x="16764" y="16555"/>
                      </a:cubicBezTo>
                      <a:lnTo>
                        <a:pt x="28470" y="9792"/>
                      </a:lnTo>
                      <a:cubicBezTo>
                        <a:pt x="29613" y="9125"/>
                        <a:pt x="29708" y="8077"/>
                        <a:pt x="28470" y="7506"/>
                      </a:cubicBezTo>
                      <a:lnTo>
                        <a:pt x="16288" y="457"/>
                      </a:lnTo>
                      <a:cubicBezTo>
                        <a:pt x="15059" y="-152"/>
                        <a:pt x="13614" y="-152"/>
                        <a:pt x="12385" y="457"/>
                      </a:cubicBezTo>
                      <a:lnTo>
                        <a:pt x="679" y="7220"/>
                      </a:lnTo>
                      <a:cubicBezTo>
                        <a:pt x="-178" y="7982"/>
                        <a:pt x="-273" y="8934"/>
                        <a:pt x="679"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49" name="Google Shape;2149;p34"/>
                <p:cNvSpPr/>
                <p:nvPr/>
              </p:nvSpPr>
              <p:spPr>
                <a:xfrm>
                  <a:off x="4643896" y="4951685"/>
                  <a:ext cx="29270" cy="17011"/>
                </a:xfrm>
                <a:custGeom>
                  <a:avLst/>
                  <a:gdLst/>
                  <a:ahLst/>
                  <a:cxnLst/>
                  <a:rect l="l" t="t" r="r" b="b"/>
                  <a:pathLst>
                    <a:path w="29270" h="17011" extrusionOk="0">
                      <a:moveTo>
                        <a:pt x="644" y="9411"/>
                      </a:moveTo>
                      <a:lnTo>
                        <a:pt x="12827" y="16554"/>
                      </a:lnTo>
                      <a:cubicBezTo>
                        <a:pt x="14056" y="17164"/>
                        <a:pt x="15501" y="17164"/>
                        <a:pt x="16729" y="16554"/>
                      </a:cubicBezTo>
                      <a:lnTo>
                        <a:pt x="28341" y="9792"/>
                      </a:lnTo>
                      <a:cubicBezTo>
                        <a:pt x="29483" y="9125"/>
                        <a:pt x="29674" y="8172"/>
                        <a:pt x="28341" y="7601"/>
                      </a:cubicBezTo>
                      <a:lnTo>
                        <a:pt x="16158" y="457"/>
                      </a:lnTo>
                      <a:cubicBezTo>
                        <a:pt x="14930" y="-152"/>
                        <a:pt x="13485" y="-152"/>
                        <a:pt x="12256" y="457"/>
                      </a:cubicBezTo>
                      <a:lnTo>
                        <a:pt x="644" y="7220"/>
                      </a:lnTo>
                      <a:cubicBezTo>
                        <a:pt x="-117" y="7887"/>
                        <a:pt x="-307" y="8839"/>
                        <a:pt x="644"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50" name="Google Shape;2150;p34"/>
                <p:cNvSpPr/>
                <p:nvPr/>
              </p:nvSpPr>
              <p:spPr>
                <a:xfrm>
                  <a:off x="4626634" y="4941779"/>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1" y="9696"/>
                      </a:lnTo>
                      <a:cubicBezTo>
                        <a:pt x="29613" y="9030"/>
                        <a:pt x="29708" y="8077"/>
                        <a:pt x="28471" y="7506"/>
                      </a:cubicBezTo>
                      <a:lnTo>
                        <a:pt x="16193" y="457"/>
                      </a:lnTo>
                      <a:cubicBezTo>
                        <a:pt x="14964" y="-152"/>
                        <a:pt x="13519" y="-152"/>
                        <a:pt x="12290" y="457"/>
                      </a:cubicBezTo>
                      <a:lnTo>
                        <a:pt x="679" y="7220"/>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51" name="Google Shape;2151;p34"/>
                <p:cNvSpPr/>
                <p:nvPr/>
              </p:nvSpPr>
              <p:spPr>
                <a:xfrm>
                  <a:off x="4609300" y="4931587"/>
                  <a:ext cx="29374" cy="17106"/>
                </a:xfrm>
                <a:custGeom>
                  <a:avLst/>
                  <a:gdLst/>
                  <a:ahLst/>
                  <a:cxnLst/>
                  <a:rect l="l" t="t" r="r" b="b"/>
                  <a:pathLst>
                    <a:path w="29374" h="17106" extrusionOk="0">
                      <a:moveTo>
                        <a:pt x="690" y="9601"/>
                      </a:moveTo>
                      <a:lnTo>
                        <a:pt x="12968" y="16650"/>
                      </a:lnTo>
                      <a:cubicBezTo>
                        <a:pt x="14197" y="17259"/>
                        <a:pt x="15642" y="17259"/>
                        <a:pt x="16870" y="16650"/>
                      </a:cubicBezTo>
                      <a:lnTo>
                        <a:pt x="28482" y="9887"/>
                      </a:lnTo>
                      <a:cubicBezTo>
                        <a:pt x="29624" y="9220"/>
                        <a:pt x="29719" y="8268"/>
                        <a:pt x="28482" y="7696"/>
                      </a:cubicBezTo>
                      <a:lnTo>
                        <a:pt x="16204" y="457"/>
                      </a:lnTo>
                      <a:cubicBezTo>
                        <a:pt x="14975" y="-152"/>
                        <a:pt x="13530" y="-152"/>
                        <a:pt x="12302" y="457"/>
                      </a:cubicBezTo>
                      <a:lnTo>
                        <a:pt x="595" y="7220"/>
                      </a:lnTo>
                      <a:cubicBezTo>
                        <a:pt x="-167" y="7982"/>
                        <a:pt x="-262" y="9030"/>
                        <a:pt x="690"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52" name="Google Shape;2152;p34"/>
                <p:cNvSpPr/>
                <p:nvPr/>
              </p:nvSpPr>
              <p:spPr>
                <a:xfrm>
                  <a:off x="4592048" y="4921776"/>
                  <a:ext cx="29341" cy="16916"/>
                </a:xfrm>
                <a:custGeom>
                  <a:avLst/>
                  <a:gdLst/>
                  <a:ahLst/>
                  <a:cxnLst/>
                  <a:rect l="l" t="t" r="r" b="b"/>
                  <a:pathLst>
                    <a:path w="29341" h="16916" extrusionOk="0">
                      <a:moveTo>
                        <a:pt x="716" y="9411"/>
                      </a:moveTo>
                      <a:lnTo>
                        <a:pt x="12898" y="16459"/>
                      </a:lnTo>
                      <a:cubicBezTo>
                        <a:pt x="14127" y="17069"/>
                        <a:pt x="15572" y="17069"/>
                        <a:pt x="16801" y="16459"/>
                      </a:cubicBezTo>
                      <a:lnTo>
                        <a:pt x="28412" y="9792"/>
                      </a:lnTo>
                      <a:cubicBezTo>
                        <a:pt x="29554" y="9125"/>
                        <a:pt x="29745" y="8077"/>
                        <a:pt x="28412" y="7506"/>
                      </a:cubicBezTo>
                      <a:lnTo>
                        <a:pt x="16230" y="457"/>
                      </a:lnTo>
                      <a:cubicBezTo>
                        <a:pt x="15001" y="-152"/>
                        <a:pt x="13556" y="-152"/>
                        <a:pt x="12327" y="457"/>
                      </a:cubicBezTo>
                      <a:lnTo>
                        <a:pt x="716" y="7125"/>
                      </a:lnTo>
                      <a:cubicBezTo>
                        <a:pt x="-141" y="7792"/>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53" name="Google Shape;2153;p34"/>
                <p:cNvSpPr/>
                <p:nvPr/>
              </p:nvSpPr>
              <p:spPr>
                <a:xfrm>
                  <a:off x="4574762" y="4911775"/>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0" y="9792"/>
                      </a:lnTo>
                      <a:cubicBezTo>
                        <a:pt x="29613" y="9125"/>
                        <a:pt x="29708" y="8077"/>
                        <a:pt x="28470" y="7506"/>
                      </a:cubicBezTo>
                      <a:lnTo>
                        <a:pt x="16193" y="457"/>
                      </a:lnTo>
                      <a:cubicBezTo>
                        <a:pt x="14997" y="-152"/>
                        <a:pt x="13581" y="-152"/>
                        <a:pt x="12385" y="457"/>
                      </a:cubicBezTo>
                      <a:lnTo>
                        <a:pt x="679" y="7125"/>
                      </a:lnTo>
                      <a:cubicBezTo>
                        <a:pt x="-178" y="7791"/>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54" name="Google Shape;2154;p34"/>
                <p:cNvSpPr/>
                <p:nvPr/>
              </p:nvSpPr>
              <p:spPr>
                <a:xfrm>
                  <a:off x="4557452" y="4901679"/>
                  <a:ext cx="29387" cy="16983"/>
                </a:xfrm>
                <a:custGeom>
                  <a:avLst/>
                  <a:gdLst/>
                  <a:ahLst/>
                  <a:cxnLst/>
                  <a:rect l="l" t="t" r="r" b="b"/>
                  <a:pathLst>
                    <a:path w="29387" h="16983" extrusionOk="0">
                      <a:moveTo>
                        <a:pt x="761" y="9506"/>
                      </a:moveTo>
                      <a:lnTo>
                        <a:pt x="12944" y="16554"/>
                      </a:lnTo>
                      <a:cubicBezTo>
                        <a:pt x="14182" y="17126"/>
                        <a:pt x="15608" y="17126"/>
                        <a:pt x="16846" y="16554"/>
                      </a:cubicBezTo>
                      <a:lnTo>
                        <a:pt x="28458" y="9792"/>
                      </a:lnTo>
                      <a:cubicBezTo>
                        <a:pt x="29600" y="9125"/>
                        <a:pt x="29791" y="8077"/>
                        <a:pt x="28458" y="7506"/>
                      </a:cubicBezTo>
                      <a:lnTo>
                        <a:pt x="16275" y="457"/>
                      </a:lnTo>
                      <a:cubicBezTo>
                        <a:pt x="15047" y="-152"/>
                        <a:pt x="13602" y="-152"/>
                        <a:pt x="12373" y="457"/>
                      </a:cubicBezTo>
                      <a:lnTo>
                        <a:pt x="666" y="7220"/>
                      </a:lnTo>
                      <a:cubicBezTo>
                        <a:pt x="-190" y="7982"/>
                        <a:pt x="-286" y="8934"/>
                        <a:pt x="761"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55" name="Google Shape;2155;p34"/>
                <p:cNvSpPr/>
                <p:nvPr/>
              </p:nvSpPr>
              <p:spPr>
                <a:xfrm>
                  <a:off x="4540118" y="4891677"/>
                  <a:ext cx="29458" cy="17011"/>
                </a:xfrm>
                <a:custGeom>
                  <a:avLst/>
                  <a:gdLst/>
                  <a:ahLst/>
                  <a:cxnLst/>
                  <a:rect l="l" t="t" r="r" b="b"/>
                  <a:pathLst>
                    <a:path w="29458" h="17011" extrusionOk="0">
                      <a:moveTo>
                        <a:pt x="774" y="9506"/>
                      </a:moveTo>
                      <a:lnTo>
                        <a:pt x="12956" y="16554"/>
                      </a:lnTo>
                      <a:cubicBezTo>
                        <a:pt x="14185" y="17164"/>
                        <a:pt x="15630" y="17164"/>
                        <a:pt x="16859" y="16554"/>
                      </a:cubicBezTo>
                      <a:lnTo>
                        <a:pt x="28566" y="9792"/>
                      </a:lnTo>
                      <a:cubicBezTo>
                        <a:pt x="29708" y="9125"/>
                        <a:pt x="29803" y="8077"/>
                        <a:pt x="28566" y="7506"/>
                      </a:cubicBezTo>
                      <a:lnTo>
                        <a:pt x="16383" y="457"/>
                      </a:lnTo>
                      <a:cubicBezTo>
                        <a:pt x="15154" y="-152"/>
                        <a:pt x="13709" y="-152"/>
                        <a:pt x="12481" y="457"/>
                      </a:cubicBezTo>
                      <a:lnTo>
                        <a:pt x="869" y="7220"/>
                      </a:lnTo>
                      <a:cubicBezTo>
                        <a:pt x="-273" y="7982"/>
                        <a:pt x="-273" y="8935"/>
                        <a:pt x="774"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56" name="Google Shape;2156;p34"/>
                <p:cNvSpPr/>
                <p:nvPr/>
              </p:nvSpPr>
              <p:spPr>
                <a:xfrm>
                  <a:off x="4514573" y="4876818"/>
                  <a:ext cx="37680" cy="21809"/>
                </a:xfrm>
                <a:custGeom>
                  <a:avLst/>
                  <a:gdLst/>
                  <a:ahLst/>
                  <a:cxnLst/>
                  <a:rect l="l" t="t" r="r" b="b"/>
                  <a:pathLst>
                    <a:path w="37680" h="21809" extrusionOk="0">
                      <a:moveTo>
                        <a:pt x="716" y="9506"/>
                      </a:moveTo>
                      <a:lnTo>
                        <a:pt x="21274" y="21317"/>
                      </a:lnTo>
                      <a:cubicBezTo>
                        <a:pt x="22457" y="21974"/>
                        <a:pt x="23898" y="21974"/>
                        <a:pt x="25081" y="21317"/>
                      </a:cubicBezTo>
                      <a:lnTo>
                        <a:pt x="36788" y="14554"/>
                      </a:lnTo>
                      <a:cubicBezTo>
                        <a:pt x="37930" y="13887"/>
                        <a:pt x="38025" y="12935"/>
                        <a:pt x="36788" y="12363"/>
                      </a:cubicBezTo>
                      <a:lnTo>
                        <a:pt x="16230" y="457"/>
                      </a:lnTo>
                      <a:cubicBezTo>
                        <a:pt x="15001" y="-152"/>
                        <a:pt x="13556" y="-152"/>
                        <a:pt x="12327" y="457"/>
                      </a:cubicBezTo>
                      <a:lnTo>
                        <a:pt x="716" y="7125"/>
                      </a:lnTo>
                      <a:cubicBezTo>
                        <a:pt x="-141" y="7982"/>
                        <a:pt x="-331" y="9506"/>
                        <a:pt x="71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57" name="Google Shape;2157;p34"/>
                <p:cNvSpPr/>
                <p:nvPr/>
              </p:nvSpPr>
              <p:spPr>
                <a:xfrm>
                  <a:off x="4705251" y="5006549"/>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1" y="9697"/>
                      </a:lnTo>
                      <a:cubicBezTo>
                        <a:pt x="29613" y="9030"/>
                        <a:pt x="29708" y="8077"/>
                        <a:pt x="28471" y="7506"/>
                      </a:cubicBezTo>
                      <a:lnTo>
                        <a:pt x="16193" y="457"/>
                      </a:lnTo>
                      <a:cubicBezTo>
                        <a:pt x="14964" y="-152"/>
                        <a:pt x="13519" y="-152"/>
                        <a:pt x="12290" y="457"/>
                      </a:cubicBezTo>
                      <a:lnTo>
                        <a:pt x="679" y="7220"/>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58" name="Google Shape;2158;p34"/>
                <p:cNvSpPr/>
                <p:nvPr/>
              </p:nvSpPr>
              <p:spPr>
                <a:xfrm>
                  <a:off x="4687929" y="4996548"/>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1" y="9696"/>
                      </a:lnTo>
                      <a:cubicBezTo>
                        <a:pt x="29613" y="9030"/>
                        <a:pt x="29708" y="8077"/>
                        <a:pt x="28471" y="7506"/>
                      </a:cubicBezTo>
                      <a:lnTo>
                        <a:pt x="16193" y="457"/>
                      </a:lnTo>
                      <a:cubicBezTo>
                        <a:pt x="14964" y="-152"/>
                        <a:pt x="13519" y="-152"/>
                        <a:pt x="12290" y="457"/>
                      </a:cubicBezTo>
                      <a:lnTo>
                        <a:pt x="679" y="7220"/>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59" name="Google Shape;2159;p34"/>
                <p:cNvSpPr/>
                <p:nvPr/>
              </p:nvSpPr>
              <p:spPr>
                <a:xfrm>
                  <a:off x="4670606" y="4986547"/>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1" y="9696"/>
                      </a:lnTo>
                      <a:cubicBezTo>
                        <a:pt x="29613" y="9030"/>
                        <a:pt x="29708" y="8077"/>
                        <a:pt x="28471" y="7506"/>
                      </a:cubicBezTo>
                      <a:lnTo>
                        <a:pt x="16193" y="457"/>
                      </a:lnTo>
                      <a:cubicBezTo>
                        <a:pt x="14964" y="-152"/>
                        <a:pt x="13519" y="-152"/>
                        <a:pt x="12290" y="457"/>
                      </a:cubicBezTo>
                      <a:lnTo>
                        <a:pt x="679" y="7220"/>
                      </a:lnTo>
                      <a:cubicBezTo>
                        <a:pt x="-178" y="7791"/>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60" name="Google Shape;2160;p34"/>
                <p:cNvSpPr/>
                <p:nvPr/>
              </p:nvSpPr>
              <p:spPr>
                <a:xfrm>
                  <a:off x="4653308" y="4976545"/>
                  <a:ext cx="29434" cy="16916"/>
                </a:xfrm>
                <a:custGeom>
                  <a:avLst/>
                  <a:gdLst/>
                  <a:ahLst/>
                  <a:cxnLst/>
                  <a:rect l="l" t="t" r="r" b="b"/>
                  <a:pathLst>
                    <a:path w="29434" h="16916" extrusionOk="0">
                      <a:moveTo>
                        <a:pt x="750" y="9411"/>
                      </a:moveTo>
                      <a:lnTo>
                        <a:pt x="12933" y="16459"/>
                      </a:lnTo>
                      <a:cubicBezTo>
                        <a:pt x="14161" y="17069"/>
                        <a:pt x="15606" y="17069"/>
                        <a:pt x="16835" y="16459"/>
                      </a:cubicBezTo>
                      <a:lnTo>
                        <a:pt x="28542" y="9696"/>
                      </a:lnTo>
                      <a:cubicBezTo>
                        <a:pt x="29684" y="9030"/>
                        <a:pt x="29779" y="8077"/>
                        <a:pt x="28542" y="7506"/>
                      </a:cubicBezTo>
                      <a:lnTo>
                        <a:pt x="16264" y="457"/>
                      </a:lnTo>
                      <a:cubicBezTo>
                        <a:pt x="15068" y="-152"/>
                        <a:pt x="13652" y="-152"/>
                        <a:pt x="12457" y="457"/>
                      </a:cubicBezTo>
                      <a:lnTo>
                        <a:pt x="750" y="7220"/>
                      </a:lnTo>
                      <a:cubicBezTo>
                        <a:pt x="-202" y="7792"/>
                        <a:pt x="-297" y="8839"/>
                        <a:pt x="750"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61" name="Google Shape;2161;p34"/>
                <p:cNvSpPr/>
                <p:nvPr/>
              </p:nvSpPr>
              <p:spPr>
                <a:xfrm>
                  <a:off x="4636115" y="4966449"/>
                  <a:ext cx="29341" cy="17047"/>
                </a:xfrm>
                <a:custGeom>
                  <a:avLst/>
                  <a:gdLst/>
                  <a:ahLst/>
                  <a:cxnLst/>
                  <a:rect l="l" t="t" r="r" b="b"/>
                  <a:pathLst>
                    <a:path w="29341" h="17047" extrusionOk="0">
                      <a:moveTo>
                        <a:pt x="716" y="9506"/>
                      </a:moveTo>
                      <a:lnTo>
                        <a:pt x="12898" y="16554"/>
                      </a:lnTo>
                      <a:cubicBezTo>
                        <a:pt x="14116" y="17212"/>
                        <a:pt x="15583" y="17212"/>
                        <a:pt x="16801" y="16554"/>
                      </a:cubicBezTo>
                      <a:lnTo>
                        <a:pt x="28412" y="9792"/>
                      </a:lnTo>
                      <a:cubicBezTo>
                        <a:pt x="29554" y="9125"/>
                        <a:pt x="29745" y="8172"/>
                        <a:pt x="28412" y="7601"/>
                      </a:cubicBezTo>
                      <a:lnTo>
                        <a:pt x="16230" y="457"/>
                      </a:lnTo>
                      <a:cubicBezTo>
                        <a:pt x="15001" y="-152"/>
                        <a:pt x="13556" y="-152"/>
                        <a:pt x="12327" y="457"/>
                      </a:cubicBezTo>
                      <a:lnTo>
                        <a:pt x="716" y="7220"/>
                      </a:lnTo>
                      <a:cubicBezTo>
                        <a:pt x="-141" y="7982"/>
                        <a:pt x="-331" y="8935"/>
                        <a:pt x="71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62" name="Google Shape;2162;p34"/>
                <p:cNvSpPr/>
                <p:nvPr/>
              </p:nvSpPr>
              <p:spPr>
                <a:xfrm>
                  <a:off x="4618793" y="4956352"/>
                  <a:ext cx="29341" cy="17106"/>
                </a:xfrm>
                <a:custGeom>
                  <a:avLst/>
                  <a:gdLst/>
                  <a:ahLst/>
                  <a:cxnLst/>
                  <a:rect l="l" t="t" r="r" b="b"/>
                  <a:pathLst>
                    <a:path w="29341" h="17106" extrusionOk="0">
                      <a:moveTo>
                        <a:pt x="716" y="9601"/>
                      </a:moveTo>
                      <a:lnTo>
                        <a:pt x="12898" y="16650"/>
                      </a:lnTo>
                      <a:cubicBezTo>
                        <a:pt x="14127" y="17259"/>
                        <a:pt x="15572" y="17259"/>
                        <a:pt x="16801" y="16650"/>
                      </a:cubicBezTo>
                      <a:lnTo>
                        <a:pt x="28412" y="9887"/>
                      </a:lnTo>
                      <a:cubicBezTo>
                        <a:pt x="29554" y="9220"/>
                        <a:pt x="29745" y="8268"/>
                        <a:pt x="28412" y="7601"/>
                      </a:cubicBezTo>
                      <a:lnTo>
                        <a:pt x="16230" y="457"/>
                      </a:lnTo>
                      <a:cubicBezTo>
                        <a:pt x="15001" y="-152"/>
                        <a:pt x="13556" y="-152"/>
                        <a:pt x="12327" y="457"/>
                      </a:cubicBezTo>
                      <a:lnTo>
                        <a:pt x="716" y="7220"/>
                      </a:lnTo>
                      <a:cubicBezTo>
                        <a:pt x="-141" y="8077"/>
                        <a:pt x="-331" y="9030"/>
                        <a:pt x="716"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63" name="Google Shape;2163;p34"/>
                <p:cNvSpPr/>
                <p:nvPr/>
              </p:nvSpPr>
              <p:spPr>
                <a:xfrm>
                  <a:off x="4601470" y="4946446"/>
                  <a:ext cx="29341" cy="17011"/>
                </a:xfrm>
                <a:custGeom>
                  <a:avLst/>
                  <a:gdLst/>
                  <a:ahLst/>
                  <a:cxnLst/>
                  <a:rect l="l" t="t" r="r" b="b"/>
                  <a:pathLst>
                    <a:path w="29341" h="17011" extrusionOk="0">
                      <a:moveTo>
                        <a:pt x="716" y="9506"/>
                      </a:moveTo>
                      <a:lnTo>
                        <a:pt x="12898" y="16554"/>
                      </a:lnTo>
                      <a:cubicBezTo>
                        <a:pt x="14127" y="17164"/>
                        <a:pt x="15572" y="17164"/>
                        <a:pt x="16801" y="16554"/>
                      </a:cubicBezTo>
                      <a:lnTo>
                        <a:pt x="28412" y="9792"/>
                      </a:lnTo>
                      <a:cubicBezTo>
                        <a:pt x="29554" y="9125"/>
                        <a:pt x="29745" y="8077"/>
                        <a:pt x="28412" y="7506"/>
                      </a:cubicBezTo>
                      <a:lnTo>
                        <a:pt x="16230" y="457"/>
                      </a:lnTo>
                      <a:cubicBezTo>
                        <a:pt x="15001" y="-152"/>
                        <a:pt x="13556" y="-152"/>
                        <a:pt x="12327" y="457"/>
                      </a:cubicBezTo>
                      <a:lnTo>
                        <a:pt x="716" y="7220"/>
                      </a:lnTo>
                      <a:cubicBezTo>
                        <a:pt x="-141" y="7982"/>
                        <a:pt x="-331" y="8935"/>
                        <a:pt x="71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64" name="Google Shape;2164;p34"/>
                <p:cNvSpPr/>
                <p:nvPr/>
              </p:nvSpPr>
              <p:spPr>
                <a:xfrm>
                  <a:off x="4584137" y="4936445"/>
                  <a:ext cx="29291" cy="17011"/>
                </a:xfrm>
                <a:custGeom>
                  <a:avLst/>
                  <a:gdLst/>
                  <a:ahLst/>
                  <a:cxnLst/>
                  <a:rect l="l" t="t" r="r" b="b"/>
                  <a:pathLst>
                    <a:path w="29291" h="17011" extrusionOk="0">
                      <a:moveTo>
                        <a:pt x="726" y="9506"/>
                      </a:moveTo>
                      <a:lnTo>
                        <a:pt x="12814" y="16554"/>
                      </a:lnTo>
                      <a:cubicBezTo>
                        <a:pt x="14043" y="17164"/>
                        <a:pt x="15487" y="17164"/>
                        <a:pt x="16716" y="16554"/>
                      </a:cubicBezTo>
                      <a:lnTo>
                        <a:pt x="28328" y="9792"/>
                      </a:lnTo>
                      <a:cubicBezTo>
                        <a:pt x="29565" y="9125"/>
                        <a:pt x="29660" y="8077"/>
                        <a:pt x="28328" y="7506"/>
                      </a:cubicBezTo>
                      <a:lnTo>
                        <a:pt x="16145" y="457"/>
                      </a:lnTo>
                      <a:cubicBezTo>
                        <a:pt x="14916" y="-152"/>
                        <a:pt x="13471" y="-152"/>
                        <a:pt x="12243" y="457"/>
                      </a:cubicBezTo>
                      <a:lnTo>
                        <a:pt x="631" y="7220"/>
                      </a:lnTo>
                      <a:cubicBezTo>
                        <a:pt x="-130" y="7982"/>
                        <a:pt x="-321" y="8935"/>
                        <a:pt x="72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65" name="Google Shape;2165;p34"/>
                <p:cNvSpPr/>
                <p:nvPr/>
              </p:nvSpPr>
              <p:spPr>
                <a:xfrm>
                  <a:off x="4566835" y="4926444"/>
                  <a:ext cx="29390" cy="17011"/>
                </a:xfrm>
                <a:custGeom>
                  <a:avLst/>
                  <a:gdLst/>
                  <a:ahLst/>
                  <a:cxnLst/>
                  <a:rect l="l" t="t" r="r" b="b"/>
                  <a:pathLst>
                    <a:path w="29390" h="17011" extrusionOk="0">
                      <a:moveTo>
                        <a:pt x="706" y="9506"/>
                      </a:moveTo>
                      <a:lnTo>
                        <a:pt x="12888" y="16554"/>
                      </a:lnTo>
                      <a:cubicBezTo>
                        <a:pt x="14117" y="17164"/>
                        <a:pt x="15562" y="17164"/>
                        <a:pt x="16791" y="16554"/>
                      </a:cubicBezTo>
                      <a:lnTo>
                        <a:pt x="28498" y="9791"/>
                      </a:lnTo>
                      <a:cubicBezTo>
                        <a:pt x="29640" y="9125"/>
                        <a:pt x="29735" y="8077"/>
                        <a:pt x="28498" y="7506"/>
                      </a:cubicBezTo>
                      <a:lnTo>
                        <a:pt x="16315" y="457"/>
                      </a:lnTo>
                      <a:cubicBezTo>
                        <a:pt x="15086" y="-152"/>
                        <a:pt x="13641" y="-152"/>
                        <a:pt x="12413" y="457"/>
                      </a:cubicBezTo>
                      <a:lnTo>
                        <a:pt x="801" y="7220"/>
                      </a:lnTo>
                      <a:cubicBezTo>
                        <a:pt x="-151" y="7982"/>
                        <a:pt x="-341" y="8934"/>
                        <a:pt x="70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66" name="Google Shape;2166;p34"/>
                <p:cNvSpPr/>
                <p:nvPr/>
              </p:nvSpPr>
              <p:spPr>
                <a:xfrm>
                  <a:off x="4549576" y="4916443"/>
                  <a:ext cx="29326" cy="17011"/>
                </a:xfrm>
                <a:custGeom>
                  <a:avLst/>
                  <a:gdLst/>
                  <a:ahLst/>
                  <a:cxnLst/>
                  <a:rect l="l" t="t" r="r" b="b"/>
                  <a:pathLst>
                    <a:path w="29326" h="17011" extrusionOk="0">
                      <a:moveTo>
                        <a:pt x="642" y="9506"/>
                      </a:moveTo>
                      <a:lnTo>
                        <a:pt x="12825" y="16554"/>
                      </a:lnTo>
                      <a:cubicBezTo>
                        <a:pt x="14054" y="17164"/>
                        <a:pt x="15499" y="17164"/>
                        <a:pt x="16727" y="16554"/>
                      </a:cubicBezTo>
                      <a:lnTo>
                        <a:pt x="28434" y="9792"/>
                      </a:lnTo>
                      <a:cubicBezTo>
                        <a:pt x="29576" y="9125"/>
                        <a:pt x="29672" y="8077"/>
                        <a:pt x="28434" y="7506"/>
                      </a:cubicBezTo>
                      <a:lnTo>
                        <a:pt x="16156" y="457"/>
                      </a:lnTo>
                      <a:cubicBezTo>
                        <a:pt x="14928" y="-152"/>
                        <a:pt x="13483" y="-152"/>
                        <a:pt x="12254" y="457"/>
                      </a:cubicBezTo>
                      <a:lnTo>
                        <a:pt x="642" y="7220"/>
                      </a:lnTo>
                      <a:cubicBezTo>
                        <a:pt x="-214" y="7982"/>
                        <a:pt x="-214" y="8935"/>
                        <a:pt x="642"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67" name="Google Shape;2167;p34"/>
                <p:cNvSpPr/>
                <p:nvPr/>
              </p:nvSpPr>
              <p:spPr>
                <a:xfrm>
                  <a:off x="4532218" y="4906536"/>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0" y="9792"/>
                      </a:lnTo>
                      <a:cubicBezTo>
                        <a:pt x="29613" y="9125"/>
                        <a:pt x="29708" y="8077"/>
                        <a:pt x="28470" y="7506"/>
                      </a:cubicBezTo>
                      <a:lnTo>
                        <a:pt x="16193" y="457"/>
                      </a:lnTo>
                      <a:cubicBezTo>
                        <a:pt x="14964" y="-152"/>
                        <a:pt x="13519" y="-152"/>
                        <a:pt x="12290" y="457"/>
                      </a:cubicBezTo>
                      <a:lnTo>
                        <a:pt x="679" y="7220"/>
                      </a:lnTo>
                      <a:cubicBezTo>
                        <a:pt x="-178" y="8363"/>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68" name="Google Shape;2168;p34"/>
                <p:cNvSpPr/>
                <p:nvPr/>
              </p:nvSpPr>
              <p:spPr>
                <a:xfrm>
                  <a:off x="4514896" y="4896535"/>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0" y="9792"/>
                      </a:lnTo>
                      <a:cubicBezTo>
                        <a:pt x="29613" y="9125"/>
                        <a:pt x="29708" y="8077"/>
                        <a:pt x="28470" y="7506"/>
                      </a:cubicBezTo>
                      <a:lnTo>
                        <a:pt x="16193" y="457"/>
                      </a:lnTo>
                      <a:cubicBezTo>
                        <a:pt x="14964" y="-152"/>
                        <a:pt x="13519" y="-152"/>
                        <a:pt x="12290" y="457"/>
                      </a:cubicBezTo>
                      <a:lnTo>
                        <a:pt x="679" y="7125"/>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69" name="Google Shape;2169;p34"/>
                <p:cNvSpPr/>
                <p:nvPr/>
              </p:nvSpPr>
              <p:spPr>
                <a:xfrm>
                  <a:off x="4722536" y="5016484"/>
                  <a:ext cx="37680" cy="21745"/>
                </a:xfrm>
                <a:custGeom>
                  <a:avLst/>
                  <a:gdLst/>
                  <a:ahLst/>
                  <a:cxnLst/>
                  <a:rect l="l" t="t" r="r" b="b"/>
                  <a:pathLst>
                    <a:path w="37680" h="21745" extrusionOk="0">
                      <a:moveTo>
                        <a:pt x="716" y="9477"/>
                      </a:moveTo>
                      <a:lnTo>
                        <a:pt x="21274" y="21288"/>
                      </a:lnTo>
                      <a:cubicBezTo>
                        <a:pt x="22503" y="21898"/>
                        <a:pt x="23948" y="21898"/>
                        <a:pt x="25176" y="21288"/>
                      </a:cubicBezTo>
                      <a:lnTo>
                        <a:pt x="36788" y="14526"/>
                      </a:lnTo>
                      <a:cubicBezTo>
                        <a:pt x="37930" y="13859"/>
                        <a:pt x="38025" y="12811"/>
                        <a:pt x="36788" y="12240"/>
                      </a:cubicBezTo>
                      <a:lnTo>
                        <a:pt x="16230" y="429"/>
                      </a:lnTo>
                      <a:cubicBezTo>
                        <a:pt x="14991" y="-143"/>
                        <a:pt x="13566" y="-143"/>
                        <a:pt x="12327" y="429"/>
                      </a:cubicBezTo>
                      <a:lnTo>
                        <a:pt x="716" y="7192"/>
                      </a:lnTo>
                      <a:cubicBezTo>
                        <a:pt x="-141" y="7858"/>
                        <a:pt x="-331" y="8906"/>
                        <a:pt x="716" y="947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70" name="Google Shape;2170;p34"/>
                <p:cNvSpPr/>
                <p:nvPr/>
              </p:nvSpPr>
              <p:spPr>
                <a:xfrm>
                  <a:off x="4481005" y="4886460"/>
                  <a:ext cx="46109" cy="24112"/>
                </a:xfrm>
                <a:custGeom>
                  <a:avLst/>
                  <a:gdLst/>
                  <a:ahLst/>
                  <a:cxnLst/>
                  <a:rect l="l" t="t" r="r" b="b"/>
                  <a:pathLst>
                    <a:path w="46109" h="24112" extrusionOk="0">
                      <a:moveTo>
                        <a:pt x="33141" y="436"/>
                      </a:moveTo>
                      <a:lnTo>
                        <a:pt x="45324" y="7484"/>
                      </a:lnTo>
                      <a:cubicBezTo>
                        <a:pt x="46371" y="8056"/>
                        <a:pt x="46371" y="9008"/>
                        <a:pt x="45324" y="9580"/>
                      </a:cubicBezTo>
                      <a:lnTo>
                        <a:pt x="33046" y="16723"/>
                      </a:lnTo>
                      <a:cubicBezTo>
                        <a:pt x="31910" y="17305"/>
                        <a:pt x="30566" y="17305"/>
                        <a:pt x="29429" y="16723"/>
                      </a:cubicBezTo>
                      <a:lnTo>
                        <a:pt x="28478" y="16152"/>
                      </a:lnTo>
                      <a:cubicBezTo>
                        <a:pt x="27408" y="15581"/>
                        <a:pt x="26121" y="15581"/>
                        <a:pt x="25051" y="16152"/>
                      </a:cubicBezTo>
                      <a:lnTo>
                        <a:pt x="12107" y="23677"/>
                      </a:lnTo>
                      <a:cubicBezTo>
                        <a:pt x="10971" y="24258"/>
                        <a:pt x="9627" y="24258"/>
                        <a:pt x="8490" y="23677"/>
                      </a:cubicBezTo>
                      <a:lnTo>
                        <a:pt x="686" y="19200"/>
                      </a:lnTo>
                      <a:cubicBezTo>
                        <a:pt x="107" y="18952"/>
                        <a:pt x="-157" y="18276"/>
                        <a:pt x="96" y="17695"/>
                      </a:cubicBezTo>
                      <a:cubicBezTo>
                        <a:pt x="211" y="17428"/>
                        <a:pt x="421" y="17219"/>
                        <a:pt x="686" y="17105"/>
                      </a:cubicBezTo>
                      <a:lnTo>
                        <a:pt x="12868" y="10056"/>
                      </a:lnTo>
                      <a:lnTo>
                        <a:pt x="15438" y="8627"/>
                      </a:lnTo>
                      <a:lnTo>
                        <a:pt x="17247" y="7580"/>
                      </a:lnTo>
                      <a:lnTo>
                        <a:pt x="19055" y="6532"/>
                      </a:lnTo>
                      <a:lnTo>
                        <a:pt x="29525" y="436"/>
                      </a:lnTo>
                      <a:cubicBezTo>
                        <a:pt x="30661" y="-145"/>
                        <a:pt x="32005" y="-145"/>
                        <a:pt x="33141" y="43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71" name="Google Shape;2171;p34"/>
                <p:cNvSpPr/>
                <p:nvPr/>
              </p:nvSpPr>
              <p:spPr>
                <a:xfrm>
                  <a:off x="4680529" y="5050364"/>
                  <a:ext cx="29375" cy="16916"/>
                </a:xfrm>
                <a:custGeom>
                  <a:avLst/>
                  <a:gdLst/>
                  <a:ahLst/>
                  <a:cxnLst/>
                  <a:rect l="l" t="t" r="r" b="b"/>
                  <a:pathLst>
                    <a:path w="29375" h="16916" extrusionOk="0">
                      <a:moveTo>
                        <a:pt x="750" y="9411"/>
                      </a:moveTo>
                      <a:lnTo>
                        <a:pt x="12933" y="16459"/>
                      </a:lnTo>
                      <a:cubicBezTo>
                        <a:pt x="14161" y="17069"/>
                        <a:pt x="15606" y="17069"/>
                        <a:pt x="16835" y="16459"/>
                      </a:cubicBezTo>
                      <a:lnTo>
                        <a:pt x="28447" y="9696"/>
                      </a:lnTo>
                      <a:cubicBezTo>
                        <a:pt x="29589" y="9030"/>
                        <a:pt x="29779" y="8077"/>
                        <a:pt x="28447" y="7506"/>
                      </a:cubicBezTo>
                      <a:lnTo>
                        <a:pt x="16264" y="457"/>
                      </a:lnTo>
                      <a:cubicBezTo>
                        <a:pt x="15035" y="-152"/>
                        <a:pt x="13590" y="-152"/>
                        <a:pt x="12362" y="457"/>
                      </a:cubicBezTo>
                      <a:lnTo>
                        <a:pt x="750" y="7125"/>
                      </a:lnTo>
                      <a:cubicBezTo>
                        <a:pt x="-202" y="7411"/>
                        <a:pt x="-297" y="8839"/>
                        <a:pt x="750"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72" name="Google Shape;2172;p34"/>
                <p:cNvSpPr/>
                <p:nvPr/>
              </p:nvSpPr>
              <p:spPr>
                <a:xfrm>
                  <a:off x="4663322" y="5040268"/>
                  <a:ext cx="28938" cy="17011"/>
                </a:xfrm>
                <a:custGeom>
                  <a:avLst/>
                  <a:gdLst/>
                  <a:ahLst/>
                  <a:cxnLst/>
                  <a:rect l="l" t="t" r="r" b="b"/>
                  <a:pathLst>
                    <a:path w="28938" h="17011" extrusionOk="0">
                      <a:moveTo>
                        <a:pt x="254" y="9506"/>
                      </a:moveTo>
                      <a:lnTo>
                        <a:pt x="12532" y="16554"/>
                      </a:lnTo>
                      <a:cubicBezTo>
                        <a:pt x="13760" y="17164"/>
                        <a:pt x="15205" y="17164"/>
                        <a:pt x="16434" y="16554"/>
                      </a:cubicBezTo>
                      <a:lnTo>
                        <a:pt x="28046" y="9792"/>
                      </a:lnTo>
                      <a:cubicBezTo>
                        <a:pt x="29188" y="9125"/>
                        <a:pt x="29283" y="8077"/>
                        <a:pt x="28046" y="7506"/>
                      </a:cubicBezTo>
                      <a:lnTo>
                        <a:pt x="15863" y="457"/>
                      </a:lnTo>
                      <a:cubicBezTo>
                        <a:pt x="14634" y="-152"/>
                        <a:pt x="13189" y="-152"/>
                        <a:pt x="11961" y="457"/>
                      </a:cubicBezTo>
                      <a:lnTo>
                        <a:pt x="254" y="7220"/>
                      </a:lnTo>
                      <a:cubicBezTo>
                        <a:pt x="254" y="7982"/>
                        <a:pt x="-317" y="8935"/>
                        <a:pt x="254"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73" name="Google Shape;2173;p34"/>
                <p:cNvSpPr/>
                <p:nvPr/>
              </p:nvSpPr>
              <p:spPr>
                <a:xfrm>
                  <a:off x="4646050" y="5030457"/>
                  <a:ext cx="29363" cy="16916"/>
                </a:xfrm>
                <a:custGeom>
                  <a:avLst/>
                  <a:gdLst/>
                  <a:ahLst/>
                  <a:cxnLst/>
                  <a:rect l="l" t="t" r="r" b="b"/>
                  <a:pathLst>
                    <a:path w="29363" h="16916" extrusionOk="0">
                      <a:moveTo>
                        <a:pt x="679" y="9411"/>
                      </a:moveTo>
                      <a:lnTo>
                        <a:pt x="12957" y="16459"/>
                      </a:lnTo>
                      <a:cubicBezTo>
                        <a:pt x="14152" y="17069"/>
                        <a:pt x="15568" y="17069"/>
                        <a:pt x="16764" y="16459"/>
                      </a:cubicBezTo>
                      <a:lnTo>
                        <a:pt x="28471" y="9696"/>
                      </a:lnTo>
                      <a:cubicBezTo>
                        <a:pt x="29613" y="9030"/>
                        <a:pt x="29708" y="8077"/>
                        <a:pt x="28471" y="7506"/>
                      </a:cubicBezTo>
                      <a:lnTo>
                        <a:pt x="16288" y="457"/>
                      </a:lnTo>
                      <a:cubicBezTo>
                        <a:pt x="15059" y="-152"/>
                        <a:pt x="13614" y="-152"/>
                        <a:pt x="12385" y="457"/>
                      </a:cubicBezTo>
                      <a:lnTo>
                        <a:pt x="679" y="7220"/>
                      </a:lnTo>
                      <a:cubicBezTo>
                        <a:pt x="-178" y="8268"/>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74" name="Google Shape;2174;p34"/>
                <p:cNvSpPr/>
                <p:nvPr/>
              </p:nvSpPr>
              <p:spPr>
                <a:xfrm>
                  <a:off x="4499297" y="4945494"/>
                  <a:ext cx="29352" cy="17011"/>
                </a:xfrm>
                <a:custGeom>
                  <a:avLst/>
                  <a:gdLst/>
                  <a:ahLst/>
                  <a:cxnLst/>
                  <a:rect l="l" t="t" r="r" b="b"/>
                  <a:pathLst>
                    <a:path w="29352" h="17011" extrusionOk="0">
                      <a:moveTo>
                        <a:pt x="668" y="9506"/>
                      </a:moveTo>
                      <a:lnTo>
                        <a:pt x="12851" y="16554"/>
                      </a:lnTo>
                      <a:cubicBezTo>
                        <a:pt x="14080" y="17164"/>
                        <a:pt x="15524" y="17164"/>
                        <a:pt x="16753" y="16554"/>
                      </a:cubicBezTo>
                      <a:lnTo>
                        <a:pt x="28460" y="9791"/>
                      </a:lnTo>
                      <a:cubicBezTo>
                        <a:pt x="29602" y="9125"/>
                        <a:pt x="29697" y="8077"/>
                        <a:pt x="28460" y="7506"/>
                      </a:cubicBezTo>
                      <a:lnTo>
                        <a:pt x="16277" y="457"/>
                      </a:lnTo>
                      <a:cubicBezTo>
                        <a:pt x="15048" y="-152"/>
                        <a:pt x="13604" y="-152"/>
                        <a:pt x="12375" y="457"/>
                      </a:cubicBezTo>
                      <a:lnTo>
                        <a:pt x="763" y="7220"/>
                      </a:lnTo>
                      <a:cubicBezTo>
                        <a:pt x="-189" y="7982"/>
                        <a:pt x="-284" y="8934"/>
                        <a:pt x="668"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75" name="Google Shape;2175;p34"/>
                <p:cNvSpPr/>
                <p:nvPr/>
              </p:nvSpPr>
              <p:spPr>
                <a:xfrm>
                  <a:off x="4482022" y="4935683"/>
                  <a:ext cx="29376" cy="16916"/>
                </a:xfrm>
                <a:custGeom>
                  <a:avLst/>
                  <a:gdLst/>
                  <a:ahLst/>
                  <a:cxnLst/>
                  <a:rect l="l" t="t" r="r" b="b"/>
                  <a:pathLst>
                    <a:path w="29376" h="16916" extrusionOk="0">
                      <a:moveTo>
                        <a:pt x="716" y="9411"/>
                      </a:moveTo>
                      <a:lnTo>
                        <a:pt x="12898" y="16459"/>
                      </a:lnTo>
                      <a:cubicBezTo>
                        <a:pt x="14127" y="17069"/>
                        <a:pt x="15572" y="17069"/>
                        <a:pt x="16801" y="16459"/>
                      </a:cubicBezTo>
                      <a:lnTo>
                        <a:pt x="28412" y="9697"/>
                      </a:lnTo>
                      <a:cubicBezTo>
                        <a:pt x="29650" y="9030"/>
                        <a:pt x="29745" y="8077"/>
                        <a:pt x="28412" y="7506"/>
                      </a:cubicBezTo>
                      <a:lnTo>
                        <a:pt x="16230" y="457"/>
                      </a:lnTo>
                      <a:cubicBezTo>
                        <a:pt x="15001" y="-152"/>
                        <a:pt x="13556" y="-152"/>
                        <a:pt x="12327" y="457"/>
                      </a:cubicBezTo>
                      <a:lnTo>
                        <a:pt x="716" y="7220"/>
                      </a:lnTo>
                      <a:cubicBezTo>
                        <a:pt x="-141" y="7792"/>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76" name="Google Shape;2176;p34"/>
                <p:cNvSpPr/>
                <p:nvPr/>
              </p:nvSpPr>
              <p:spPr>
                <a:xfrm>
                  <a:off x="4464795" y="4925682"/>
                  <a:ext cx="29341" cy="16916"/>
                </a:xfrm>
                <a:custGeom>
                  <a:avLst/>
                  <a:gdLst/>
                  <a:ahLst/>
                  <a:cxnLst/>
                  <a:rect l="l" t="t" r="r" b="b"/>
                  <a:pathLst>
                    <a:path w="29341" h="16916" extrusionOk="0">
                      <a:moveTo>
                        <a:pt x="716" y="9411"/>
                      </a:moveTo>
                      <a:lnTo>
                        <a:pt x="12898" y="16459"/>
                      </a:lnTo>
                      <a:cubicBezTo>
                        <a:pt x="14127" y="17069"/>
                        <a:pt x="15572" y="17069"/>
                        <a:pt x="16801" y="16459"/>
                      </a:cubicBezTo>
                      <a:lnTo>
                        <a:pt x="28412" y="9792"/>
                      </a:lnTo>
                      <a:cubicBezTo>
                        <a:pt x="29554" y="9125"/>
                        <a:pt x="29745" y="8077"/>
                        <a:pt x="28412" y="7506"/>
                      </a:cubicBezTo>
                      <a:lnTo>
                        <a:pt x="16230" y="457"/>
                      </a:lnTo>
                      <a:cubicBezTo>
                        <a:pt x="15001" y="-152"/>
                        <a:pt x="13556" y="-152"/>
                        <a:pt x="12327" y="457"/>
                      </a:cubicBezTo>
                      <a:lnTo>
                        <a:pt x="716" y="7125"/>
                      </a:lnTo>
                      <a:cubicBezTo>
                        <a:pt x="-141" y="8268"/>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77" name="Google Shape;2177;p34"/>
                <p:cNvSpPr/>
                <p:nvPr/>
              </p:nvSpPr>
              <p:spPr>
                <a:xfrm>
                  <a:off x="4447522" y="4915490"/>
                  <a:ext cx="29387" cy="17202"/>
                </a:xfrm>
                <a:custGeom>
                  <a:avLst/>
                  <a:gdLst/>
                  <a:ahLst/>
                  <a:cxnLst/>
                  <a:rect l="l" t="t" r="r" b="b"/>
                  <a:pathLst>
                    <a:path w="29387" h="17202" extrusionOk="0">
                      <a:moveTo>
                        <a:pt x="761" y="9601"/>
                      </a:moveTo>
                      <a:lnTo>
                        <a:pt x="12944" y="16745"/>
                      </a:lnTo>
                      <a:cubicBezTo>
                        <a:pt x="14173" y="17355"/>
                        <a:pt x="15618" y="17355"/>
                        <a:pt x="16846" y="16745"/>
                      </a:cubicBezTo>
                      <a:lnTo>
                        <a:pt x="28458" y="9982"/>
                      </a:lnTo>
                      <a:cubicBezTo>
                        <a:pt x="29600" y="9316"/>
                        <a:pt x="29791" y="8363"/>
                        <a:pt x="28458" y="7792"/>
                      </a:cubicBezTo>
                      <a:lnTo>
                        <a:pt x="16180" y="457"/>
                      </a:lnTo>
                      <a:cubicBezTo>
                        <a:pt x="14951" y="-152"/>
                        <a:pt x="13507" y="-152"/>
                        <a:pt x="12278" y="457"/>
                      </a:cubicBezTo>
                      <a:lnTo>
                        <a:pt x="666" y="7220"/>
                      </a:lnTo>
                      <a:cubicBezTo>
                        <a:pt x="-190" y="8077"/>
                        <a:pt x="-286" y="8935"/>
                        <a:pt x="761"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78" name="Google Shape;2178;p34"/>
                <p:cNvSpPr/>
                <p:nvPr/>
              </p:nvSpPr>
              <p:spPr>
                <a:xfrm>
                  <a:off x="4624469" y="5017884"/>
                  <a:ext cx="34098" cy="19393"/>
                </a:xfrm>
                <a:custGeom>
                  <a:avLst/>
                  <a:gdLst/>
                  <a:ahLst/>
                  <a:cxnLst/>
                  <a:rect l="l" t="t" r="r" b="b"/>
                  <a:pathLst>
                    <a:path w="34098" h="19393" extrusionOk="0">
                      <a:moveTo>
                        <a:pt x="1035" y="9411"/>
                      </a:moveTo>
                      <a:lnTo>
                        <a:pt x="17691" y="18936"/>
                      </a:lnTo>
                      <a:cubicBezTo>
                        <a:pt x="18887" y="19546"/>
                        <a:pt x="20303" y="19546"/>
                        <a:pt x="21499" y="18936"/>
                      </a:cubicBezTo>
                      <a:lnTo>
                        <a:pt x="33205" y="12268"/>
                      </a:lnTo>
                      <a:cubicBezTo>
                        <a:pt x="34348" y="11602"/>
                        <a:pt x="34443" y="10554"/>
                        <a:pt x="33205" y="9982"/>
                      </a:cubicBezTo>
                      <a:lnTo>
                        <a:pt x="16549" y="457"/>
                      </a:lnTo>
                      <a:cubicBezTo>
                        <a:pt x="15321" y="-152"/>
                        <a:pt x="13876" y="-152"/>
                        <a:pt x="12647" y="457"/>
                      </a:cubicBezTo>
                      <a:lnTo>
                        <a:pt x="1035" y="7220"/>
                      </a:lnTo>
                      <a:cubicBezTo>
                        <a:pt x="-297" y="7887"/>
                        <a:pt x="-392" y="8839"/>
                        <a:pt x="1035"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79" name="Google Shape;2179;p34"/>
                <p:cNvSpPr/>
                <p:nvPr/>
              </p:nvSpPr>
              <p:spPr>
                <a:xfrm>
                  <a:off x="4516514" y="4955590"/>
                  <a:ext cx="33778" cy="19392"/>
                </a:xfrm>
                <a:custGeom>
                  <a:avLst/>
                  <a:gdLst/>
                  <a:ahLst/>
                  <a:cxnLst/>
                  <a:rect l="l" t="t" r="r" b="b"/>
                  <a:pathLst>
                    <a:path w="33778" h="19392" extrusionOk="0">
                      <a:moveTo>
                        <a:pt x="679" y="9411"/>
                      </a:moveTo>
                      <a:lnTo>
                        <a:pt x="17335" y="18936"/>
                      </a:lnTo>
                      <a:cubicBezTo>
                        <a:pt x="18563" y="19545"/>
                        <a:pt x="20008" y="19545"/>
                        <a:pt x="21237" y="18936"/>
                      </a:cubicBezTo>
                      <a:lnTo>
                        <a:pt x="32849" y="12173"/>
                      </a:lnTo>
                      <a:cubicBezTo>
                        <a:pt x="33991" y="11506"/>
                        <a:pt x="34181" y="10554"/>
                        <a:pt x="32849" y="9982"/>
                      </a:cubicBezTo>
                      <a:lnTo>
                        <a:pt x="16193" y="457"/>
                      </a:lnTo>
                      <a:cubicBezTo>
                        <a:pt x="14964" y="-152"/>
                        <a:pt x="13519" y="-152"/>
                        <a:pt x="12290" y="457"/>
                      </a:cubicBezTo>
                      <a:lnTo>
                        <a:pt x="679" y="7220"/>
                      </a:lnTo>
                      <a:cubicBezTo>
                        <a:pt x="-178" y="7791"/>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80" name="Google Shape;2180;p34"/>
                <p:cNvSpPr/>
                <p:nvPr/>
              </p:nvSpPr>
              <p:spPr>
                <a:xfrm>
                  <a:off x="4538177" y="4968068"/>
                  <a:ext cx="98308" cy="56826"/>
                </a:xfrm>
                <a:custGeom>
                  <a:avLst/>
                  <a:gdLst/>
                  <a:ahLst/>
                  <a:cxnLst/>
                  <a:rect l="l" t="t" r="r" b="b"/>
                  <a:pathLst>
                    <a:path w="98308" h="56826" extrusionOk="0">
                      <a:moveTo>
                        <a:pt x="716" y="9411"/>
                      </a:moveTo>
                      <a:lnTo>
                        <a:pt x="81902" y="56369"/>
                      </a:lnTo>
                      <a:cubicBezTo>
                        <a:pt x="83131" y="56978"/>
                        <a:pt x="84576" y="56978"/>
                        <a:pt x="85804" y="56369"/>
                      </a:cubicBezTo>
                      <a:lnTo>
                        <a:pt x="97416" y="49606"/>
                      </a:lnTo>
                      <a:cubicBezTo>
                        <a:pt x="98558" y="48939"/>
                        <a:pt x="98653" y="47987"/>
                        <a:pt x="97416" y="47415"/>
                      </a:cubicBezTo>
                      <a:lnTo>
                        <a:pt x="16230" y="457"/>
                      </a:lnTo>
                      <a:cubicBezTo>
                        <a:pt x="15001" y="-152"/>
                        <a:pt x="13556" y="-152"/>
                        <a:pt x="12327" y="457"/>
                      </a:cubicBezTo>
                      <a:lnTo>
                        <a:pt x="716" y="7220"/>
                      </a:lnTo>
                      <a:cubicBezTo>
                        <a:pt x="-141" y="7887"/>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81" name="Google Shape;2181;p34"/>
                <p:cNvSpPr/>
                <p:nvPr/>
              </p:nvSpPr>
              <p:spPr>
                <a:xfrm>
                  <a:off x="4683753" y="5013502"/>
                  <a:ext cx="29387" cy="16916"/>
                </a:xfrm>
                <a:custGeom>
                  <a:avLst/>
                  <a:gdLst/>
                  <a:ahLst/>
                  <a:cxnLst/>
                  <a:rect l="l" t="t" r="r" b="b"/>
                  <a:pathLst>
                    <a:path w="29387" h="16916" extrusionOk="0">
                      <a:moveTo>
                        <a:pt x="761" y="9411"/>
                      </a:moveTo>
                      <a:lnTo>
                        <a:pt x="12944" y="16459"/>
                      </a:lnTo>
                      <a:cubicBezTo>
                        <a:pt x="14173" y="17069"/>
                        <a:pt x="15618" y="17069"/>
                        <a:pt x="16846" y="16459"/>
                      </a:cubicBezTo>
                      <a:lnTo>
                        <a:pt x="28458" y="9792"/>
                      </a:lnTo>
                      <a:cubicBezTo>
                        <a:pt x="29600" y="9125"/>
                        <a:pt x="29791" y="8077"/>
                        <a:pt x="28458" y="7506"/>
                      </a:cubicBezTo>
                      <a:lnTo>
                        <a:pt x="16275" y="457"/>
                      </a:lnTo>
                      <a:cubicBezTo>
                        <a:pt x="15047" y="-152"/>
                        <a:pt x="13602" y="-152"/>
                        <a:pt x="12373" y="457"/>
                      </a:cubicBezTo>
                      <a:lnTo>
                        <a:pt x="666" y="7125"/>
                      </a:lnTo>
                      <a:cubicBezTo>
                        <a:pt x="-190" y="7792"/>
                        <a:pt x="-286" y="8839"/>
                        <a:pt x="761"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82" name="Google Shape;2182;p34"/>
                <p:cNvSpPr/>
                <p:nvPr/>
              </p:nvSpPr>
              <p:spPr>
                <a:xfrm>
                  <a:off x="4666502" y="5003310"/>
                  <a:ext cx="29374" cy="17106"/>
                </a:xfrm>
                <a:custGeom>
                  <a:avLst/>
                  <a:gdLst/>
                  <a:ahLst/>
                  <a:cxnLst/>
                  <a:rect l="l" t="t" r="r" b="b"/>
                  <a:pathLst>
                    <a:path w="29374" h="17106" extrusionOk="0">
                      <a:moveTo>
                        <a:pt x="690" y="9601"/>
                      </a:moveTo>
                      <a:lnTo>
                        <a:pt x="12873" y="16650"/>
                      </a:lnTo>
                      <a:cubicBezTo>
                        <a:pt x="14102" y="17259"/>
                        <a:pt x="15546" y="17259"/>
                        <a:pt x="16775" y="16650"/>
                      </a:cubicBezTo>
                      <a:lnTo>
                        <a:pt x="28482" y="9982"/>
                      </a:lnTo>
                      <a:cubicBezTo>
                        <a:pt x="29624" y="9316"/>
                        <a:pt x="29719" y="8268"/>
                        <a:pt x="28482" y="7696"/>
                      </a:cubicBezTo>
                      <a:lnTo>
                        <a:pt x="16109" y="457"/>
                      </a:lnTo>
                      <a:cubicBezTo>
                        <a:pt x="14880" y="-152"/>
                        <a:pt x="13435" y="-152"/>
                        <a:pt x="12207" y="457"/>
                      </a:cubicBezTo>
                      <a:lnTo>
                        <a:pt x="595" y="7220"/>
                      </a:lnTo>
                      <a:cubicBezTo>
                        <a:pt x="-167" y="7982"/>
                        <a:pt x="-262" y="9030"/>
                        <a:pt x="690"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83" name="Google Shape;2183;p34"/>
                <p:cNvSpPr/>
                <p:nvPr/>
              </p:nvSpPr>
              <p:spPr>
                <a:xfrm>
                  <a:off x="4649277" y="4993405"/>
                  <a:ext cx="29313" cy="17011"/>
                </a:xfrm>
                <a:custGeom>
                  <a:avLst/>
                  <a:gdLst/>
                  <a:ahLst/>
                  <a:cxnLst/>
                  <a:rect l="l" t="t" r="r" b="b"/>
                  <a:pathLst>
                    <a:path w="29313" h="17011" extrusionOk="0">
                      <a:moveTo>
                        <a:pt x="688" y="9506"/>
                      </a:moveTo>
                      <a:lnTo>
                        <a:pt x="12871" y="16554"/>
                      </a:lnTo>
                      <a:cubicBezTo>
                        <a:pt x="14099" y="17164"/>
                        <a:pt x="15544" y="17164"/>
                        <a:pt x="16773" y="16554"/>
                      </a:cubicBezTo>
                      <a:lnTo>
                        <a:pt x="28385" y="9791"/>
                      </a:lnTo>
                      <a:cubicBezTo>
                        <a:pt x="29527" y="9125"/>
                        <a:pt x="29717" y="8077"/>
                        <a:pt x="28385" y="7506"/>
                      </a:cubicBezTo>
                      <a:lnTo>
                        <a:pt x="16202" y="457"/>
                      </a:lnTo>
                      <a:cubicBezTo>
                        <a:pt x="14973" y="-152"/>
                        <a:pt x="13528" y="-152"/>
                        <a:pt x="12299" y="457"/>
                      </a:cubicBezTo>
                      <a:lnTo>
                        <a:pt x="973" y="7220"/>
                      </a:lnTo>
                      <a:cubicBezTo>
                        <a:pt x="-169" y="7982"/>
                        <a:pt x="-359" y="8934"/>
                        <a:pt x="688"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84" name="Google Shape;2184;p34"/>
                <p:cNvSpPr/>
                <p:nvPr/>
              </p:nvSpPr>
              <p:spPr>
                <a:xfrm>
                  <a:off x="4631964" y="4983594"/>
                  <a:ext cx="29363" cy="16916"/>
                </a:xfrm>
                <a:custGeom>
                  <a:avLst/>
                  <a:gdLst/>
                  <a:ahLst/>
                  <a:cxnLst/>
                  <a:rect l="l" t="t" r="r" b="b"/>
                  <a:pathLst>
                    <a:path w="29363" h="16916" extrusionOk="0">
                      <a:moveTo>
                        <a:pt x="679" y="9411"/>
                      </a:moveTo>
                      <a:lnTo>
                        <a:pt x="12957" y="16459"/>
                      </a:lnTo>
                      <a:cubicBezTo>
                        <a:pt x="14152" y="17069"/>
                        <a:pt x="15568" y="17069"/>
                        <a:pt x="16764" y="16459"/>
                      </a:cubicBezTo>
                      <a:lnTo>
                        <a:pt x="28470" y="9696"/>
                      </a:lnTo>
                      <a:cubicBezTo>
                        <a:pt x="29613" y="9030"/>
                        <a:pt x="29708" y="8077"/>
                        <a:pt x="28470" y="7506"/>
                      </a:cubicBezTo>
                      <a:lnTo>
                        <a:pt x="16193" y="457"/>
                      </a:lnTo>
                      <a:cubicBezTo>
                        <a:pt x="14997" y="-152"/>
                        <a:pt x="13581" y="-152"/>
                        <a:pt x="12385" y="457"/>
                      </a:cubicBezTo>
                      <a:lnTo>
                        <a:pt x="679" y="7220"/>
                      </a:lnTo>
                      <a:cubicBezTo>
                        <a:pt x="-178" y="7506"/>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85" name="Google Shape;2185;p34"/>
                <p:cNvSpPr/>
                <p:nvPr/>
              </p:nvSpPr>
              <p:spPr>
                <a:xfrm>
                  <a:off x="4614700" y="4973593"/>
                  <a:ext cx="29376" cy="16916"/>
                </a:xfrm>
                <a:custGeom>
                  <a:avLst/>
                  <a:gdLst/>
                  <a:ahLst/>
                  <a:cxnLst/>
                  <a:rect l="l" t="t" r="r" b="b"/>
                  <a:pathLst>
                    <a:path w="29376" h="16916" extrusionOk="0">
                      <a:moveTo>
                        <a:pt x="716" y="9411"/>
                      </a:moveTo>
                      <a:lnTo>
                        <a:pt x="12898" y="16459"/>
                      </a:lnTo>
                      <a:cubicBezTo>
                        <a:pt x="14127" y="17069"/>
                        <a:pt x="15572" y="17069"/>
                        <a:pt x="16801" y="16459"/>
                      </a:cubicBezTo>
                      <a:lnTo>
                        <a:pt x="28412" y="9792"/>
                      </a:lnTo>
                      <a:cubicBezTo>
                        <a:pt x="29650" y="9125"/>
                        <a:pt x="29745" y="8077"/>
                        <a:pt x="28412" y="7506"/>
                      </a:cubicBezTo>
                      <a:lnTo>
                        <a:pt x="16230" y="457"/>
                      </a:lnTo>
                      <a:cubicBezTo>
                        <a:pt x="15001" y="-152"/>
                        <a:pt x="13556" y="-152"/>
                        <a:pt x="12327" y="457"/>
                      </a:cubicBezTo>
                      <a:lnTo>
                        <a:pt x="716" y="7125"/>
                      </a:lnTo>
                      <a:cubicBezTo>
                        <a:pt x="-141" y="7982"/>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86" name="Google Shape;2186;p34"/>
                <p:cNvSpPr/>
                <p:nvPr/>
              </p:nvSpPr>
              <p:spPr>
                <a:xfrm>
                  <a:off x="4597237" y="4963591"/>
                  <a:ext cx="29541" cy="16916"/>
                </a:xfrm>
                <a:custGeom>
                  <a:avLst/>
                  <a:gdLst/>
                  <a:ahLst/>
                  <a:cxnLst/>
                  <a:rect l="l" t="t" r="r" b="b"/>
                  <a:pathLst>
                    <a:path w="29541" h="16916" extrusionOk="0">
                      <a:moveTo>
                        <a:pt x="857" y="9411"/>
                      </a:moveTo>
                      <a:lnTo>
                        <a:pt x="13135" y="16459"/>
                      </a:lnTo>
                      <a:cubicBezTo>
                        <a:pt x="14363" y="17069"/>
                        <a:pt x="15808" y="17069"/>
                        <a:pt x="17037" y="16459"/>
                      </a:cubicBezTo>
                      <a:lnTo>
                        <a:pt x="28648" y="9792"/>
                      </a:lnTo>
                      <a:cubicBezTo>
                        <a:pt x="29791" y="9125"/>
                        <a:pt x="29886" y="8077"/>
                        <a:pt x="28648" y="7506"/>
                      </a:cubicBezTo>
                      <a:lnTo>
                        <a:pt x="16466" y="457"/>
                      </a:lnTo>
                      <a:cubicBezTo>
                        <a:pt x="15237" y="-152"/>
                        <a:pt x="13792" y="-152"/>
                        <a:pt x="12563" y="457"/>
                      </a:cubicBezTo>
                      <a:lnTo>
                        <a:pt x="857" y="7220"/>
                      </a:lnTo>
                      <a:cubicBezTo>
                        <a:pt x="-286" y="7791"/>
                        <a:pt x="-286" y="8458"/>
                        <a:pt x="857"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87" name="Google Shape;2187;p34"/>
                <p:cNvSpPr/>
                <p:nvPr/>
              </p:nvSpPr>
              <p:spPr>
                <a:xfrm>
                  <a:off x="4580242" y="4953400"/>
                  <a:ext cx="29308" cy="17106"/>
                </a:xfrm>
                <a:custGeom>
                  <a:avLst/>
                  <a:gdLst/>
                  <a:ahLst/>
                  <a:cxnLst/>
                  <a:rect l="l" t="t" r="r" b="b"/>
                  <a:pathLst>
                    <a:path w="29308" h="17106" extrusionOk="0">
                      <a:moveTo>
                        <a:pt x="624" y="9601"/>
                      </a:moveTo>
                      <a:lnTo>
                        <a:pt x="12807" y="16650"/>
                      </a:lnTo>
                      <a:cubicBezTo>
                        <a:pt x="14036" y="17259"/>
                        <a:pt x="15481" y="17259"/>
                        <a:pt x="16709" y="16650"/>
                      </a:cubicBezTo>
                      <a:lnTo>
                        <a:pt x="28416" y="9887"/>
                      </a:lnTo>
                      <a:cubicBezTo>
                        <a:pt x="29558" y="9220"/>
                        <a:pt x="29654" y="8268"/>
                        <a:pt x="28416" y="7601"/>
                      </a:cubicBezTo>
                      <a:lnTo>
                        <a:pt x="16709" y="457"/>
                      </a:lnTo>
                      <a:cubicBezTo>
                        <a:pt x="15481" y="-152"/>
                        <a:pt x="14036" y="-152"/>
                        <a:pt x="12807" y="457"/>
                      </a:cubicBezTo>
                      <a:lnTo>
                        <a:pt x="1195" y="7220"/>
                      </a:lnTo>
                      <a:cubicBezTo>
                        <a:pt x="-232" y="8077"/>
                        <a:pt x="-327" y="9125"/>
                        <a:pt x="624"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88" name="Google Shape;2188;p34"/>
                <p:cNvSpPr/>
                <p:nvPr/>
              </p:nvSpPr>
              <p:spPr>
                <a:xfrm>
                  <a:off x="4562889" y="4943589"/>
                  <a:ext cx="29375" cy="16916"/>
                </a:xfrm>
                <a:custGeom>
                  <a:avLst/>
                  <a:gdLst/>
                  <a:ahLst/>
                  <a:cxnLst/>
                  <a:rect l="l" t="t" r="r" b="b"/>
                  <a:pathLst>
                    <a:path w="29375" h="16916" extrusionOk="0">
                      <a:moveTo>
                        <a:pt x="750" y="9411"/>
                      </a:moveTo>
                      <a:lnTo>
                        <a:pt x="12933" y="16459"/>
                      </a:lnTo>
                      <a:cubicBezTo>
                        <a:pt x="14161" y="17069"/>
                        <a:pt x="15606" y="17069"/>
                        <a:pt x="16835" y="16459"/>
                      </a:cubicBezTo>
                      <a:lnTo>
                        <a:pt x="28447" y="9696"/>
                      </a:lnTo>
                      <a:cubicBezTo>
                        <a:pt x="29589" y="9030"/>
                        <a:pt x="29779" y="8077"/>
                        <a:pt x="28447" y="7506"/>
                      </a:cubicBezTo>
                      <a:lnTo>
                        <a:pt x="16264" y="457"/>
                      </a:lnTo>
                      <a:cubicBezTo>
                        <a:pt x="15035" y="-152"/>
                        <a:pt x="13590" y="-152"/>
                        <a:pt x="12362" y="457"/>
                      </a:cubicBezTo>
                      <a:lnTo>
                        <a:pt x="750" y="7220"/>
                      </a:lnTo>
                      <a:cubicBezTo>
                        <a:pt x="-202" y="7887"/>
                        <a:pt x="-297" y="9411"/>
                        <a:pt x="750"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89" name="Google Shape;2189;p34"/>
                <p:cNvSpPr/>
                <p:nvPr/>
              </p:nvSpPr>
              <p:spPr>
                <a:xfrm>
                  <a:off x="4545668" y="4933492"/>
                  <a:ext cx="29333" cy="17487"/>
                </a:xfrm>
                <a:custGeom>
                  <a:avLst/>
                  <a:gdLst/>
                  <a:ahLst/>
                  <a:cxnLst/>
                  <a:rect l="l" t="t" r="r" b="b"/>
                  <a:pathLst>
                    <a:path w="29333" h="17487" extrusionOk="0">
                      <a:moveTo>
                        <a:pt x="649" y="9982"/>
                      </a:moveTo>
                      <a:lnTo>
                        <a:pt x="12832" y="17031"/>
                      </a:lnTo>
                      <a:cubicBezTo>
                        <a:pt x="14060" y="17640"/>
                        <a:pt x="15505" y="17640"/>
                        <a:pt x="16734" y="17031"/>
                      </a:cubicBezTo>
                      <a:lnTo>
                        <a:pt x="28441" y="10363"/>
                      </a:lnTo>
                      <a:cubicBezTo>
                        <a:pt x="29583" y="9696"/>
                        <a:pt x="29678" y="8649"/>
                        <a:pt x="28441" y="8077"/>
                      </a:cubicBezTo>
                      <a:lnTo>
                        <a:pt x="16448" y="457"/>
                      </a:lnTo>
                      <a:cubicBezTo>
                        <a:pt x="15253" y="-152"/>
                        <a:pt x="13837" y="-152"/>
                        <a:pt x="12641" y="457"/>
                      </a:cubicBezTo>
                      <a:lnTo>
                        <a:pt x="934" y="7125"/>
                      </a:lnTo>
                      <a:cubicBezTo>
                        <a:pt x="-208" y="7982"/>
                        <a:pt x="-303" y="9030"/>
                        <a:pt x="649" y="9982"/>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90" name="Google Shape;2190;p34"/>
                <p:cNvSpPr/>
                <p:nvPr/>
              </p:nvSpPr>
              <p:spPr>
                <a:xfrm>
                  <a:off x="4528402" y="4923967"/>
                  <a:ext cx="29313" cy="16630"/>
                </a:xfrm>
                <a:custGeom>
                  <a:avLst/>
                  <a:gdLst/>
                  <a:ahLst/>
                  <a:cxnLst/>
                  <a:rect l="l" t="t" r="r" b="b"/>
                  <a:pathLst>
                    <a:path w="29313" h="16630" extrusionOk="0">
                      <a:moveTo>
                        <a:pt x="688" y="9125"/>
                      </a:moveTo>
                      <a:lnTo>
                        <a:pt x="12871" y="16173"/>
                      </a:lnTo>
                      <a:cubicBezTo>
                        <a:pt x="14099" y="16783"/>
                        <a:pt x="15544" y="16783"/>
                        <a:pt x="16773" y="16173"/>
                      </a:cubicBezTo>
                      <a:lnTo>
                        <a:pt x="28384" y="9506"/>
                      </a:lnTo>
                      <a:cubicBezTo>
                        <a:pt x="29527" y="8839"/>
                        <a:pt x="29717" y="7791"/>
                        <a:pt x="28384" y="7220"/>
                      </a:cubicBezTo>
                      <a:lnTo>
                        <a:pt x="16487" y="457"/>
                      </a:lnTo>
                      <a:cubicBezTo>
                        <a:pt x="15259" y="-152"/>
                        <a:pt x="13814" y="-152"/>
                        <a:pt x="12585" y="457"/>
                      </a:cubicBezTo>
                      <a:lnTo>
                        <a:pt x="973" y="7220"/>
                      </a:lnTo>
                      <a:cubicBezTo>
                        <a:pt x="-169" y="7601"/>
                        <a:pt x="-359" y="8553"/>
                        <a:pt x="688" y="9125"/>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91" name="Google Shape;2191;p34"/>
                <p:cNvSpPr/>
                <p:nvPr/>
              </p:nvSpPr>
              <p:spPr>
                <a:xfrm>
                  <a:off x="4511410" y="4913585"/>
                  <a:ext cx="29041" cy="17011"/>
                </a:xfrm>
                <a:custGeom>
                  <a:avLst/>
                  <a:gdLst/>
                  <a:ahLst/>
                  <a:cxnLst/>
                  <a:rect l="l" t="t" r="r" b="b"/>
                  <a:pathLst>
                    <a:path w="29041" h="17011" extrusionOk="0">
                      <a:moveTo>
                        <a:pt x="357" y="9506"/>
                      </a:moveTo>
                      <a:lnTo>
                        <a:pt x="12635" y="16554"/>
                      </a:lnTo>
                      <a:cubicBezTo>
                        <a:pt x="13830" y="17164"/>
                        <a:pt x="15247" y="17164"/>
                        <a:pt x="16442" y="16554"/>
                      </a:cubicBezTo>
                      <a:lnTo>
                        <a:pt x="28149" y="9792"/>
                      </a:lnTo>
                      <a:cubicBezTo>
                        <a:pt x="29291" y="9125"/>
                        <a:pt x="29386" y="8172"/>
                        <a:pt x="28149" y="7506"/>
                      </a:cubicBezTo>
                      <a:lnTo>
                        <a:pt x="15966" y="457"/>
                      </a:lnTo>
                      <a:cubicBezTo>
                        <a:pt x="14737" y="-152"/>
                        <a:pt x="13293" y="-152"/>
                        <a:pt x="12064" y="457"/>
                      </a:cubicBezTo>
                      <a:lnTo>
                        <a:pt x="357" y="7220"/>
                      </a:lnTo>
                      <a:cubicBezTo>
                        <a:pt x="-119" y="7982"/>
                        <a:pt x="-119" y="8934"/>
                        <a:pt x="357"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92" name="Google Shape;2192;p34"/>
                <p:cNvSpPr/>
                <p:nvPr/>
              </p:nvSpPr>
              <p:spPr>
                <a:xfrm>
                  <a:off x="4493824" y="4903774"/>
                  <a:ext cx="29376" cy="16916"/>
                </a:xfrm>
                <a:custGeom>
                  <a:avLst/>
                  <a:gdLst/>
                  <a:ahLst/>
                  <a:cxnLst/>
                  <a:rect l="l" t="t" r="r" b="b"/>
                  <a:pathLst>
                    <a:path w="29376" h="16916" extrusionOk="0">
                      <a:moveTo>
                        <a:pt x="716" y="9411"/>
                      </a:moveTo>
                      <a:lnTo>
                        <a:pt x="12898" y="16459"/>
                      </a:lnTo>
                      <a:cubicBezTo>
                        <a:pt x="14127" y="17069"/>
                        <a:pt x="15572" y="17069"/>
                        <a:pt x="16801" y="16459"/>
                      </a:cubicBezTo>
                      <a:lnTo>
                        <a:pt x="28412" y="9696"/>
                      </a:lnTo>
                      <a:cubicBezTo>
                        <a:pt x="29650" y="9030"/>
                        <a:pt x="29745" y="8077"/>
                        <a:pt x="28412" y="7506"/>
                      </a:cubicBezTo>
                      <a:lnTo>
                        <a:pt x="16230" y="457"/>
                      </a:lnTo>
                      <a:cubicBezTo>
                        <a:pt x="15001" y="-152"/>
                        <a:pt x="13556" y="-152"/>
                        <a:pt x="12327" y="457"/>
                      </a:cubicBezTo>
                      <a:lnTo>
                        <a:pt x="716" y="7220"/>
                      </a:lnTo>
                      <a:cubicBezTo>
                        <a:pt x="-141" y="7791"/>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93" name="Google Shape;2193;p34"/>
                <p:cNvSpPr/>
                <p:nvPr/>
              </p:nvSpPr>
              <p:spPr>
                <a:xfrm>
                  <a:off x="4701039" y="5023503"/>
                  <a:ext cx="42331" cy="24441"/>
                </a:xfrm>
                <a:custGeom>
                  <a:avLst/>
                  <a:gdLst/>
                  <a:ahLst/>
                  <a:cxnLst/>
                  <a:rect l="l" t="t" r="r" b="b"/>
                  <a:pathLst>
                    <a:path w="42331" h="24441" extrusionOk="0">
                      <a:moveTo>
                        <a:pt x="607" y="9411"/>
                      </a:moveTo>
                      <a:lnTo>
                        <a:pt x="25829" y="23984"/>
                      </a:lnTo>
                      <a:cubicBezTo>
                        <a:pt x="27058" y="24594"/>
                        <a:pt x="28503" y="24594"/>
                        <a:pt x="29732" y="23984"/>
                      </a:cubicBezTo>
                      <a:lnTo>
                        <a:pt x="41439" y="17221"/>
                      </a:lnTo>
                      <a:cubicBezTo>
                        <a:pt x="42581" y="16555"/>
                        <a:pt x="42676" y="15602"/>
                        <a:pt x="41439" y="15031"/>
                      </a:cubicBezTo>
                      <a:lnTo>
                        <a:pt x="16121" y="457"/>
                      </a:lnTo>
                      <a:cubicBezTo>
                        <a:pt x="14892" y="-152"/>
                        <a:pt x="13448" y="-152"/>
                        <a:pt x="12219" y="457"/>
                      </a:cubicBezTo>
                      <a:lnTo>
                        <a:pt x="607" y="7220"/>
                      </a:lnTo>
                      <a:cubicBezTo>
                        <a:pt x="-154" y="7792"/>
                        <a:pt x="-249" y="8839"/>
                        <a:pt x="607"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94" name="Google Shape;2194;p34"/>
                <p:cNvSpPr/>
                <p:nvPr/>
              </p:nvSpPr>
              <p:spPr>
                <a:xfrm>
                  <a:off x="4675609" y="5027945"/>
                  <a:ext cx="29345" cy="17142"/>
                </a:xfrm>
                <a:custGeom>
                  <a:avLst/>
                  <a:gdLst/>
                  <a:ahLst/>
                  <a:cxnLst/>
                  <a:rect l="l" t="t" r="r" b="b"/>
                  <a:pathLst>
                    <a:path w="29345" h="17142" extrusionOk="0">
                      <a:moveTo>
                        <a:pt x="720" y="9541"/>
                      </a:moveTo>
                      <a:lnTo>
                        <a:pt x="12903" y="16685"/>
                      </a:lnTo>
                      <a:cubicBezTo>
                        <a:pt x="14131" y="17295"/>
                        <a:pt x="15576" y="17295"/>
                        <a:pt x="16805" y="16685"/>
                      </a:cubicBezTo>
                      <a:lnTo>
                        <a:pt x="28416" y="9923"/>
                      </a:lnTo>
                      <a:cubicBezTo>
                        <a:pt x="29559" y="9256"/>
                        <a:pt x="29749" y="8303"/>
                        <a:pt x="28416" y="7732"/>
                      </a:cubicBezTo>
                      <a:lnTo>
                        <a:pt x="16519" y="493"/>
                      </a:lnTo>
                      <a:cubicBezTo>
                        <a:pt x="15302" y="-164"/>
                        <a:pt x="13834" y="-164"/>
                        <a:pt x="12617" y="493"/>
                      </a:cubicBezTo>
                      <a:lnTo>
                        <a:pt x="1005" y="7256"/>
                      </a:lnTo>
                      <a:cubicBezTo>
                        <a:pt x="-232" y="8017"/>
                        <a:pt x="-327" y="8970"/>
                        <a:pt x="720" y="954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95" name="Google Shape;2195;p34"/>
                <p:cNvSpPr/>
                <p:nvPr/>
              </p:nvSpPr>
              <p:spPr>
                <a:xfrm>
                  <a:off x="4658328" y="5018170"/>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1" y="9696"/>
                      </a:lnTo>
                      <a:cubicBezTo>
                        <a:pt x="29613" y="9030"/>
                        <a:pt x="29708" y="8077"/>
                        <a:pt x="28471" y="7506"/>
                      </a:cubicBezTo>
                      <a:lnTo>
                        <a:pt x="16193" y="457"/>
                      </a:lnTo>
                      <a:cubicBezTo>
                        <a:pt x="14997" y="-152"/>
                        <a:pt x="13581" y="-152"/>
                        <a:pt x="12385" y="457"/>
                      </a:cubicBezTo>
                      <a:lnTo>
                        <a:pt x="679" y="7220"/>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96" name="Google Shape;2196;p34"/>
                <p:cNvSpPr/>
                <p:nvPr/>
              </p:nvSpPr>
              <p:spPr>
                <a:xfrm>
                  <a:off x="4641064" y="5008168"/>
                  <a:ext cx="29341" cy="16916"/>
                </a:xfrm>
                <a:custGeom>
                  <a:avLst/>
                  <a:gdLst/>
                  <a:ahLst/>
                  <a:cxnLst/>
                  <a:rect l="l" t="t" r="r" b="b"/>
                  <a:pathLst>
                    <a:path w="29341" h="16916" extrusionOk="0">
                      <a:moveTo>
                        <a:pt x="716" y="9411"/>
                      </a:moveTo>
                      <a:lnTo>
                        <a:pt x="12898" y="16459"/>
                      </a:lnTo>
                      <a:cubicBezTo>
                        <a:pt x="14127" y="17069"/>
                        <a:pt x="15572" y="17069"/>
                        <a:pt x="16801" y="16459"/>
                      </a:cubicBezTo>
                      <a:lnTo>
                        <a:pt x="28412" y="9792"/>
                      </a:lnTo>
                      <a:cubicBezTo>
                        <a:pt x="29554" y="9125"/>
                        <a:pt x="29745" y="8077"/>
                        <a:pt x="28412" y="7506"/>
                      </a:cubicBezTo>
                      <a:lnTo>
                        <a:pt x="16230" y="457"/>
                      </a:lnTo>
                      <a:cubicBezTo>
                        <a:pt x="15001" y="-152"/>
                        <a:pt x="13556" y="-152"/>
                        <a:pt x="12327" y="457"/>
                      </a:cubicBezTo>
                      <a:lnTo>
                        <a:pt x="716" y="7125"/>
                      </a:lnTo>
                      <a:cubicBezTo>
                        <a:pt x="-141" y="7791"/>
                        <a:pt x="-331" y="8839"/>
                        <a:pt x="716"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97" name="Google Shape;2197;p34"/>
                <p:cNvSpPr/>
                <p:nvPr/>
              </p:nvSpPr>
              <p:spPr>
                <a:xfrm>
                  <a:off x="4623779" y="4998072"/>
                  <a:ext cx="29363" cy="17011"/>
                </a:xfrm>
                <a:custGeom>
                  <a:avLst/>
                  <a:gdLst/>
                  <a:ahLst/>
                  <a:cxnLst/>
                  <a:rect l="l" t="t" r="r" b="b"/>
                  <a:pathLst>
                    <a:path w="29363" h="17011" extrusionOk="0">
                      <a:moveTo>
                        <a:pt x="679" y="9506"/>
                      </a:moveTo>
                      <a:lnTo>
                        <a:pt x="12957" y="16554"/>
                      </a:lnTo>
                      <a:cubicBezTo>
                        <a:pt x="14185" y="17164"/>
                        <a:pt x="15630" y="17164"/>
                        <a:pt x="16859" y="16554"/>
                      </a:cubicBezTo>
                      <a:lnTo>
                        <a:pt x="28470" y="9792"/>
                      </a:lnTo>
                      <a:cubicBezTo>
                        <a:pt x="29613" y="9125"/>
                        <a:pt x="29708" y="8077"/>
                        <a:pt x="28470" y="7506"/>
                      </a:cubicBezTo>
                      <a:lnTo>
                        <a:pt x="16288" y="457"/>
                      </a:lnTo>
                      <a:cubicBezTo>
                        <a:pt x="15059" y="-152"/>
                        <a:pt x="13614" y="-152"/>
                        <a:pt x="12385" y="457"/>
                      </a:cubicBezTo>
                      <a:lnTo>
                        <a:pt x="679" y="7220"/>
                      </a:lnTo>
                      <a:cubicBezTo>
                        <a:pt x="-178" y="7982"/>
                        <a:pt x="-273" y="8935"/>
                        <a:pt x="679"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98" name="Google Shape;2198;p34"/>
                <p:cNvSpPr/>
                <p:nvPr/>
              </p:nvSpPr>
              <p:spPr>
                <a:xfrm>
                  <a:off x="4606671" y="4988070"/>
                  <a:ext cx="29244" cy="17106"/>
                </a:xfrm>
                <a:custGeom>
                  <a:avLst/>
                  <a:gdLst/>
                  <a:ahLst/>
                  <a:cxnLst/>
                  <a:rect l="l" t="t" r="r" b="b"/>
                  <a:pathLst>
                    <a:path w="29244" h="17106" extrusionOk="0">
                      <a:moveTo>
                        <a:pt x="560" y="9601"/>
                      </a:moveTo>
                      <a:lnTo>
                        <a:pt x="12742" y="16650"/>
                      </a:lnTo>
                      <a:cubicBezTo>
                        <a:pt x="13971" y="17259"/>
                        <a:pt x="15416" y="17259"/>
                        <a:pt x="16645" y="16650"/>
                      </a:cubicBezTo>
                      <a:lnTo>
                        <a:pt x="28352" y="9697"/>
                      </a:lnTo>
                      <a:cubicBezTo>
                        <a:pt x="29494" y="9030"/>
                        <a:pt x="29589" y="8077"/>
                        <a:pt x="28352" y="7506"/>
                      </a:cubicBezTo>
                      <a:lnTo>
                        <a:pt x="16169" y="457"/>
                      </a:lnTo>
                      <a:cubicBezTo>
                        <a:pt x="14940" y="-152"/>
                        <a:pt x="13495" y="-152"/>
                        <a:pt x="12267" y="457"/>
                      </a:cubicBezTo>
                      <a:lnTo>
                        <a:pt x="655" y="7220"/>
                      </a:lnTo>
                      <a:cubicBezTo>
                        <a:pt x="-202" y="7982"/>
                        <a:pt x="-202" y="9030"/>
                        <a:pt x="560" y="960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99" name="Google Shape;2199;p34"/>
                <p:cNvSpPr/>
                <p:nvPr/>
              </p:nvSpPr>
              <p:spPr>
                <a:xfrm>
                  <a:off x="4589253" y="4978260"/>
                  <a:ext cx="29376" cy="16916"/>
                </a:xfrm>
                <a:custGeom>
                  <a:avLst/>
                  <a:gdLst/>
                  <a:ahLst/>
                  <a:cxnLst/>
                  <a:rect l="l" t="t" r="r" b="b"/>
                  <a:pathLst>
                    <a:path w="29376" h="16916" extrusionOk="0">
                      <a:moveTo>
                        <a:pt x="750" y="9411"/>
                      </a:moveTo>
                      <a:lnTo>
                        <a:pt x="12933" y="16459"/>
                      </a:lnTo>
                      <a:cubicBezTo>
                        <a:pt x="14161" y="17069"/>
                        <a:pt x="15606" y="17069"/>
                        <a:pt x="16835" y="16459"/>
                      </a:cubicBezTo>
                      <a:lnTo>
                        <a:pt x="28447" y="9792"/>
                      </a:lnTo>
                      <a:cubicBezTo>
                        <a:pt x="29589" y="9125"/>
                        <a:pt x="29779" y="8077"/>
                        <a:pt x="28447" y="7506"/>
                      </a:cubicBezTo>
                      <a:lnTo>
                        <a:pt x="16264" y="457"/>
                      </a:lnTo>
                      <a:cubicBezTo>
                        <a:pt x="15035" y="-152"/>
                        <a:pt x="13590" y="-152"/>
                        <a:pt x="12362" y="457"/>
                      </a:cubicBezTo>
                      <a:lnTo>
                        <a:pt x="750" y="7125"/>
                      </a:lnTo>
                      <a:cubicBezTo>
                        <a:pt x="-202" y="7792"/>
                        <a:pt x="-297" y="8839"/>
                        <a:pt x="750"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00" name="Google Shape;2200;p34"/>
                <p:cNvSpPr/>
                <p:nvPr/>
              </p:nvSpPr>
              <p:spPr>
                <a:xfrm>
                  <a:off x="4572002" y="4968259"/>
                  <a:ext cx="29363" cy="16916"/>
                </a:xfrm>
                <a:custGeom>
                  <a:avLst/>
                  <a:gdLst/>
                  <a:ahLst/>
                  <a:cxnLst/>
                  <a:rect l="l" t="t" r="r" b="b"/>
                  <a:pathLst>
                    <a:path w="29363" h="16916" extrusionOk="0">
                      <a:moveTo>
                        <a:pt x="679" y="9411"/>
                      </a:moveTo>
                      <a:lnTo>
                        <a:pt x="12861" y="16459"/>
                      </a:lnTo>
                      <a:cubicBezTo>
                        <a:pt x="14090" y="17069"/>
                        <a:pt x="15535" y="17069"/>
                        <a:pt x="16764" y="16459"/>
                      </a:cubicBezTo>
                      <a:lnTo>
                        <a:pt x="28470" y="9792"/>
                      </a:lnTo>
                      <a:cubicBezTo>
                        <a:pt x="29613" y="9125"/>
                        <a:pt x="29708" y="8077"/>
                        <a:pt x="28470" y="7506"/>
                      </a:cubicBezTo>
                      <a:lnTo>
                        <a:pt x="16193" y="457"/>
                      </a:lnTo>
                      <a:cubicBezTo>
                        <a:pt x="14997" y="-152"/>
                        <a:pt x="13581" y="-152"/>
                        <a:pt x="12385" y="457"/>
                      </a:cubicBezTo>
                      <a:lnTo>
                        <a:pt x="679" y="7220"/>
                      </a:lnTo>
                      <a:cubicBezTo>
                        <a:pt x="-178" y="7792"/>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01" name="Google Shape;2201;p34"/>
                <p:cNvSpPr/>
                <p:nvPr/>
              </p:nvSpPr>
              <p:spPr>
                <a:xfrm>
                  <a:off x="4554738" y="4958162"/>
                  <a:ext cx="29341" cy="17011"/>
                </a:xfrm>
                <a:custGeom>
                  <a:avLst/>
                  <a:gdLst/>
                  <a:ahLst/>
                  <a:cxnLst/>
                  <a:rect l="l" t="t" r="r" b="b"/>
                  <a:pathLst>
                    <a:path w="29341" h="17011" extrusionOk="0">
                      <a:moveTo>
                        <a:pt x="716" y="9506"/>
                      </a:moveTo>
                      <a:lnTo>
                        <a:pt x="12898" y="16554"/>
                      </a:lnTo>
                      <a:cubicBezTo>
                        <a:pt x="14127" y="17164"/>
                        <a:pt x="15572" y="17164"/>
                        <a:pt x="16801" y="16554"/>
                      </a:cubicBezTo>
                      <a:lnTo>
                        <a:pt x="28412" y="9792"/>
                      </a:lnTo>
                      <a:cubicBezTo>
                        <a:pt x="29554" y="9125"/>
                        <a:pt x="29745" y="8172"/>
                        <a:pt x="28412" y="7506"/>
                      </a:cubicBezTo>
                      <a:lnTo>
                        <a:pt x="16230" y="457"/>
                      </a:lnTo>
                      <a:cubicBezTo>
                        <a:pt x="15001" y="-152"/>
                        <a:pt x="13556" y="-152"/>
                        <a:pt x="12327" y="457"/>
                      </a:cubicBezTo>
                      <a:lnTo>
                        <a:pt x="716" y="7220"/>
                      </a:lnTo>
                      <a:cubicBezTo>
                        <a:pt x="-141" y="7982"/>
                        <a:pt x="-331" y="8935"/>
                        <a:pt x="716"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02" name="Google Shape;2202;p34"/>
                <p:cNvSpPr/>
                <p:nvPr/>
              </p:nvSpPr>
              <p:spPr>
                <a:xfrm>
                  <a:off x="4537453" y="4948351"/>
                  <a:ext cx="29363" cy="16916"/>
                </a:xfrm>
                <a:custGeom>
                  <a:avLst/>
                  <a:gdLst/>
                  <a:ahLst/>
                  <a:cxnLst/>
                  <a:rect l="l" t="t" r="r" b="b"/>
                  <a:pathLst>
                    <a:path w="29363" h="16916" extrusionOk="0">
                      <a:moveTo>
                        <a:pt x="679" y="9411"/>
                      </a:moveTo>
                      <a:lnTo>
                        <a:pt x="12957" y="16459"/>
                      </a:lnTo>
                      <a:cubicBezTo>
                        <a:pt x="14185" y="17069"/>
                        <a:pt x="15630" y="17069"/>
                        <a:pt x="16859" y="16459"/>
                      </a:cubicBezTo>
                      <a:lnTo>
                        <a:pt x="28471" y="9696"/>
                      </a:lnTo>
                      <a:cubicBezTo>
                        <a:pt x="29613" y="9030"/>
                        <a:pt x="29708" y="8077"/>
                        <a:pt x="28471" y="7506"/>
                      </a:cubicBezTo>
                      <a:lnTo>
                        <a:pt x="16288" y="457"/>
                      </a:lnTo>
                      <a:cubicBezTo>
                        <a:pt x="15059" y="-152"/>
                        <a:pt x="13614" y="-152"/>
                        <a:pt x="12385" y="457"/>
                      </a:cubicBezTo>
                      <a:lnTo>
                        <a:pt x="679" y="7220"/>
                      </a:lnTo>
                      <a:cubicBezTo>
                        <a:pt x="-178" y="7791"/>
                        <a:pt x="-273" y="8839"/>
                        <a:pt x="679"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03" name="Google Shape;2203;p34"/>
                <p:cNvSpPr/>
                <p:nvPr/>
              </p:nvSpPr>
              <p:spPr>
                <a:xfrm>
                  <a:off x="4520202" y="4938350"/>
                  <a:ext cx="29291" cy="16916"/>
                </a:xfrm>
                <a:custGeom>
                  <a:avLst/>
                  <a:gdLst/>
                  <a:ahLst/>
                  <a:cxnLst/>
                  <a:rect l="l" t="t" r="r" b="b"/>
                  <a:pathLst>
                    <a:path w="29291" h="16916" extrusionOk="0">
                      <a:moveTo>
                        <a:pt x="607" y="9411"/>
                      </a:moveTo>
                      <a:lnTo>
                        <a:pt x="12790" y="16459"/>
                      </a:lnTo>
                      <a:cubicBezTo>
                        <a:pt x="14019" y="17069"/>
                        <a:pt x="15464" y="17069"/>
                        <a:pt x="16692" y="16459"/>
                      </a:cubicBezTo>
                      <a:lnTo>
                        <a:pt x="28399" y="9791"/>
                      </a:lnTo>
                      <a:cubicBezTo>
                        <a:pt x="29541" y="9125"/>
                        <a:pt x="29636" y="8077"/>
                        <a:pt x="28399" y="7506"/>
                      </a:cubicBezTo>
                      <a:lnTo>
                        <a:pt x="16121" y="457"/>
                      </a:lnTo>
                      <a:cubicBezTo>
                        <a:pt x="14893" y="-152"/>
                        <a:pt x="13448" y="-152"/>
                        <a:pt x="12219" y="457"/>
                      </a:cubicBezTo>
                      <a:lnTo>
                        <a:pt x="607" y="7124"/>
                      </a:lnTo>
                      <a:cubicBezTo>
                        <a:pt x="-154" y="7791"/>
                        <a:pt x="-249" y="8839"/>
                        <a:pt x="607"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04" name="Google Shape;2204;p34"/>
                <p:cNvSpPr/>
                <p:nvPr/>
              </p:nvSpPr>
              <p:spPr>
                <a:xfrm>
                  <a:off x="4502927" y="4928253"/>
                  <a:ext cx="29376" cy="17011"/>
                </a:xfrm>
                <a:custGeom>
                  <a:avLst/>
                  <a:gdLst/>
                  <a:ahLst/>
                  <a:cxnLst/>
                  <a:rect l="l" t="t" r="r" b="b"/>
                  <a:pathLst>
                    <a:path w="29376" h="17011" extrusionOk="0">
                      <a:moveTo>
                        <a:pt x="750" y="9506"/>
                      </a:moveTo>
                      <a:lnTo>
                        <a:pt x="12933" y="16555"/>
                      </a:lnTo>
                      <a:cubicBezTo>
                        <a:pt x="14161" y="17164"/>
                        <a:pt x="15606" y="17164"/>
                        <a:pt x="16835" y="16555"/>
                      </a:cubicBezTo>
                      <a:lnTo>
                        <a:pt x="28447" y="9792"/>
                      </a:lnTo>
                      <a:cubicBezTo>
                        <a:pt x="29589" y="9125"/>
                        <a:pt x="29779" y="8077"/>
                        <a:pt x="28447" y="7506"/>
                      </a:cubicBezTo>
                      <a:lnTo>
                        <a:pt x="16264" y="457"/>
                      </a:lnTo>
                      <a:cubicBezTo>
                        <a:pt x="15035" y="-152"/>
                        <a:pt x="13590" y="-152"/>
                        <a:pt x="12362" y="457"/>
                      </a:cubicBezTo>
                      <a:lnTo>
                        <a:pt x="750" y="7220"/>
                      </a:lnTo>
                      <a:cubicBezTo>
                        <a:pt x="-202" y="7982"/>
                        <a:pt x="-297" y="8934"/>
                        <a:pt x="750"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05" name="Google Shape;2205;p34"/>
                <p:cNvSpPr/>
                <p:nvPr/>
              </p:nvSpPr>
              <p:spPr>
                <a:xfrm>
                  <a:off x="4464204" y="4906060"/>
                  <a:ext cx="50834" cy="28917"/>
                </a:xfrm>
                <a:custGeom>
                  <a:avLst/>
                  <a:gdLst/>
                  <a:ahLst/>
                  <a:cxnLst/>
                  <a:rect l="l" t="t" r="r" b="b"/>
                  <a:pathLst>
                    <a:path w="50834" h="28917" extrusionOk="0">
                      <a:moveTo>
                        <a:pt x="830" y="9411"/>
                      </a:moveTo>
                      <a:lnTo>
                        <a:pt x="34428" y="28461"/>
                      </a:lnTo>
                      <a:cubicBezTo>
                        <a:pt x="35624" y="29070"/>
                        <a:pt x="37040" y="29070"/>
                        <a:pt x="38235" y="28461"/>
                      </a:cubicBezTo>
                      <a:lnTo>
                        <a:pt x="49942" y="21698"/>
                      </a:lnTo>
                      <a:cubicBezTo>
                        <a:pt x="51084" y="21031"/>
                        <a:pt x="51179" y="20079"/>
                        <a:pt x="49942" y="19507"/>
                      </a:cubicBezTo>
                      <a:lnTo>
                        <a:pt x="16344" y="457"/>
                      </a:lnTo>
                      <a:cubicBezTo>
                        <a:pt x="15116" y="-152"/>
                        <a:pt x="13671" y="-152"/>
                        <a:pt x="12442" y="457"/>
                      </a:cubicBezTo>
                      <a:lnTo>
                        <a:pt x="830" y="7125"/>
                      </a:lnTo>
                      <a:cubicBezTo>
                        <a:pt x="-26" y="7792"/>
                        <a:pt x="-502" y="8839"/>
                        <a:pt x="830" y="9411"/>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06" name="Google Shape;2206;p34"/>
                <p:cNvSpPr/>
                <p:nvPr/>
              </p:nvSpPr>
              <p:spPr>
                <a:xfrm>
                  <a:off x="4692687" y="5037982"/>
                  <a:ext cx="33968" cy="19459"/>
                </a:xfrm>
                <a:custGeom>
                  <a:avLst/>
                  <a:gdLst/>
                  <a:ahLst/>
                  <a:cxnLst/>
                  <a:rect l="l" t="t" r="r" b="b"/>
                  <a:pathLst>
                    <a:path w="33968" h="19459" extrusionOk="0">
                      <a:moveTo>
                        <a:pt x="870" y="9506"/>
                      </a:moveTo>
                      <a:lnTo>
                        <a:pt x="17526" y="19031"/>
                      </a:lnTo>
                      <a:cubicBezTo>
                        <a:pt x="18764" y="19603"/>
                        <a:pt x="20190" y="19603"/>
                        <a:pt x="21428" y="19031"/>
                      </a:cubicBezTo>
                      <a:lnTo>
                        <a:pt x="33040" y="12268"/>
                      </a:lnTo>
                      <a:cubicBezTo>
                        <a:pt x="34182" y="11602"/>
                        <a:pt x="34372" y="10554"/>
                        <a:pt x="33040" y="9982"/>
                      </a:cubicBezTo>
                      <a:lnTo>
                        <a:pt x="16384" y="457"/>
                      </a:lnTo>
                      <a:cubicBezTo>
                        <a:pt x="15155" y="-152"/>
                        <a:pt x="13710" y="-152"/>
                        <a:pt x="12481" y="457"/>
                      </a:cubicBezTo>
                      <a:lnTo>
                        <a:pt x="870" y="7220"/>
                      </a:lnTo>
                      <a:cubicBezTo>
                        <a:pt x="13" y="7982"/>
                        <a:pt x="-558" y="8934"/>
                        <a:pt x="870" y="9506"/>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2207" name="Google Shape;2207;p34"/>
              <p:cNvGrpSpPr/>
              <p:nvPr/>
            </p:nvGrpSpPr>
            <p:grpSpPr>
              <a:xfrm>
                <a:off x="4543079" y="4626313"/>
                <a:ext cx="286486" cy="386884"/>
                <a:chOff x="4543079" y="4626313"/>
                <a:chExt cx="286486" cy="386884"/>
              </a:xfrm>
            </p:grpSpPr>
            <p:grpSp>
              <p:nvGrpSpPr>
                <p:cNvPr id="2208" name="Google Shape;2208;p34"/>
                <p:cNvGrpSpPr/>
                <p:nvPr/>
              </p:nvGrpSpPr>
              <p:grpSpPr>
                <a:xfrm>
                  <a:off x="4543079" y="4626313"/>
                  <a:ext cx="286486" cy="386884"/>
                  <a:chOff x="4543079" y="4626313"/>
                  <a:chExt cx="286486" cy="386884"/>
                </a:xfrm>
              </p:grpSpPr>
              <p:sp>
                <p:nvSpPr>
                  <p:cNvPr id="2209" name="Google Shape;2209;p34"/>
                  <p:cNvSpPr/>
                  <p:nvPr/>
                </p:nvSpPr>
                <p:spPr>
                  <a:xfrm>
                    <a:off x="4543081" y="4626313"/>
                    <a:ext cx="286484" cy="386884"/>
                  </a:xfrm>
                  <a:custGeom>
                    <a:avLst/>
                    <a:gdLst/>
                    <a:ahLst/>
                    <a:cxnLst/>
                    <a:rect l="l" t="t" r="r" b="b"/>
                    <a:pathLst>
                      <a:path w="286484" h="386884" extrusionOk="0">
                        <a:moveTo>
                          <a:pt x="277062" y="386884"/>
                        </a:moveTo>
                        <a:lnTo>
                          <a:pt x="277062" y="386884"/>
                        </a:lnTo>
                        <a:lnTo>
                          <a:pt x="0" y="226674"/>
                        </a:lnTo>
                        <a:lnTo>
                          <a:pt x="0" y="8646"/>
                        </a:lnTo>
                        <a:lnTo>
                          <a:pt x="2094" y="3693"/>
                        </a:lnTo>
                        <a:lnTo>
                          <a:pt x="4378" y="2550"/>
                        </a:lnTo>
                        <a:lnTo>
                          <a:pt x="4378" y="2550"/>
                        </a:lnTo>
                        <a:cubicBezTo>
                          <a:pt x="10268" y="-850"/>
                          <a:pt x="17524" y="-850"/>
                          <a:pt x="23414" y="2550"/>
                        </a:cubicBezTo>
                        <a:lnTo>
                          <a:pt x="276967" y="149140"/>
                        </a:lnTo>
                        <a:cubicBezTo>
                          <a:pt x="282880" y="152559"/>
                          <a:pt x="286511" y="158884"/>
                          <a:pt x="286485" y="165714"/>
                        </a:cubicBezTo>
                        <a:lnTo>
                          <a:pt x="286485" y="370310"/>
                        </a:lnTo>
                        <a:cubicBezTo>
                          <a:pt x="284867" y="380883"/>
                          <a:pt x="282963" y="383836"/>
                          <a:pt x="277062" y="386884"/>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10" name="Google Shape;2210;p34"/>
                  <p:cNvSpPr/>
                  <p:nvPr/>
                </p:nvSpPr>
                <p:spPr>
                  <a:xfrm>
                    <a:off x="4543081" y="4626313"/>
                    <a:ext cx="284295" cy="175524"/>
                  </a:xfrm>
                  <a:custGeom>
                    <a:avLst/>
                    <a:gdLst/>
                    <a:ahLst/>
                    <a:cxnLst/>
                    <a:rect l="l" t="t" r="r" b="b"/>
                    <a:pathLst>
                      <a:path w="284295" h="175524" extrusionOk="0">
                        <a:moveTo>
                          <a:pt x="251650" y="175524"/>
                        </a:moveTo>
                        <a:lnTo>
                          <a:pt x="0" y="15885"/>
                        </a:lnTo>
                        <a:lnTo>
                          <a:pt x="0" y="8646"/>
                        </a:lnTo>
                        <a:lnTo>
                          <a:pt x="2094" y="3693"/>
                        </a:lnTo>
                        <a:lnTo>
                          <a:pt x="4378" y="2550"/>
                        </a:lnTo>
                        <a:cubicBezTo>
                          <a:pt x="10268" y="-850"/>
                          <a:pt x="17524" y="-850"/>
                          <a:pt x="23414" y="2550"/>
                        </a:cubicBezTo>
                        <a:lnTo>
                          <a:pt x="276967" y="149140"/>
                        </a:lnTo>
                        <a:cubicBezTo>
                          <a:pt x="280042" y="150940"/>
                          <a:pt x="282574" y="153540"/>
                          <a:pt x="284296" y="156665"/>
                        </a:cubicBezTo>
                        <a:close/>
                      </a:path>
                    </a:pathLst>
                  </a:custGeom>
                  <a:solidFill>
                    <a:srgbClr val="E5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11" name="Google Shape;2211;p34"/>
                  <p:cNvSpPr/>
                  <p:nvPr/>
                </p:nvSpPr>
                <p:spPr>
                  <a:xfrm>
                    <a:off x="4543079" y="4629510"/>
                    <a:ext cx="277444" cy="383687"/>
                  </a:xfrm>
                  <a:custGeom>
                    <a:avLst/>
                    <a:gdLst/>
                    <a:ahLst/>
                    <a:cxnLst/>
                    <a:rect l="l" t="t" r="r" b="b"/>
                    <a:pathLst>
                      <a:path w="277444" h="383687" extrusionOk="0">
                        <a:moveTo>
                          <a:pt x="6283" y="497"/>
                        </a:moveTo>
                        <a:lnTo>
                          <a:pt x="272781" y="154230"/>
                        </a:lnTo>
                        <a:cubicBezTo>
                          <a:pt x="275643" y="155926"/>
                          <a:pt x="277410" y="159002"/>
                          <a:pt x="277445" y="162326"/>
                        </a:cubicBezTo>
                        <a:lnTo>
                          <a:pt x="277445" y="383688"/>
                        </a:lnTo>
                        <a:lnTo>
                          <a:pt x="2" y="223477"/>
                        </a:lnTo>
                        <a:lnTo>
                          <a:pt x="2" y="4402"/>
                        </a:lnTo>
                        <a:cubicBezTo>
                          <a:pt x="-62" y="2040"/>
                          <a:pt x="1803" y="68"/>
                          <a:pt x="4167" y="1"/>
                        </a:cubicBezTo>
                        <a:cubicBezTo>
                          <a:pt x="4904" y="-17"/>
                          <a:pt x="5632" y="154"/>
                          <a:pt x="6283" y="497"/>
                        </a:cubicBezTo>
                        <a:close/>
                      </a:path>
                    </a:pathLst>
                  </a:custGeom>
                  <a:solidFill>
                    <a:srgbClr val="DCEE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12" name="Google Shape;2212;p34"/>
                  <p:cNvSpPr/>
                  <p:nvPr/>
                </p:nvSpPr>
                <p:spPr>
                  <a:xfrm>
                    <a:off x="4543079" y="4629510"/>
                    <a:ext cx="277444" cy="383687"/>
                  </a:xfrm>
                  <a:custGeom>
                    <a:avLst/>
                    <a:gdLst/>
                    <a:ahLst/>
                    <a:cxnLst/>
                    <a:rect l="l" t="t" r="r" b="b"/>
                    <a:pathLst>
                      <a:path w="277444" h="383687" extrusionOk="0">
                        <a:moveTo>
                          <a:pt x="6283" y="497"/>
                        </a:moveTo>
                        <a:lnTo>
                          <a:pt x="272781" y="154230"/>
                        </a:lnTo>
                        <a:cubicBezTo>
                          <a:pt x="275643" y="155926"/>
                          <a:pt x="277410" y="159002"/>
                          <a:pt x="277445" y="162326"/>
                        </a:cubicBezTo>
                        <a:lnTo>
                          <a:pt x="277445" y="383688"/>
                        </a:lnTo>
                        <a:lnTo>
                          <a:pt x="2" y="223477"/>
                        </a:lnTo>
                        <a:lnTo>
                          <a:pt x="2" y="4402"/>
                        </a:lnTo>
                        <a:cubicBezTo>
                          <a:pt x="-62" y="2040"/>
                          <a:pt x="1803" y="68"/>
                          <a:pt x="4167" y="1"/>
                        </a:cubicBezTo>
                        <a:cubicBezTo>
                          <a:pt x="4904" y="-17"/>
                          <a:pt x="5632" y="154"/>
                          <a:pt x="6283" y="497"/>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13" name="Google Shape;2213;p34"/>
                  <p:cNvSpPr/>
                  <p:nvPr/>
                </p:nvSpPr>
                <p:spPr>
                  <a:xfrm>
                    <a:off x="4543081" y="4845081"/>
                    <a:ext cx="277062" cy="168020"/>
                  </a:xfrm>
                  <a:custGeom>
                    <a:avLst/>
                    <a:gdLst/>
                    <a:ahLst/>
                    <a:cxnLst/>
                    <a:rect l="l" t="t" r="r" b="b"/>
                    <a:pathLst>
                      <a:path w="277062" h="168020" extrusionOk="0">
                        <a:moveTo>
                          <a:pt x="277062" y="168021"/>
                        </a:moveTo>
                        <a:lnTo>
                          <a:pt x="277062" y="160210"/>
                        </a:lnTo>
                        <a:lnTo>
                          <a:pt x="0" y="0"/>
                        </a:lnTo>
                        <a:lnTo>
                          <a:pt x="0" y="7906"/>
                        </a:lnTo>
                        <a:lnTo>
                          <a:pt x="277062" y="168021"/>
                        </a:lnTo>
                        <a:close/>
                      </a:path>
                    </a:pathLst>
                  </a:custGeom>
                  <a:solidFill>
                    <a:srgbClr val="DBDBDB"/>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2214" name="Google Shape;2214;p34"/>
                <p:cNvSpPr/>
                <p:nvPr/>
              </p:nvSpPr>
              <p:spPr>
                <a:xfrm>
                  <a:off x="4550219" y="4641437"/>
                  <a:ext cx="3426" cy="199929"/>
                </a:xfrm>
                <a:custGeom>
                  <a:avLst/>
                  <a:gdLst/>
                  <a:ahLst/>
                  <a:cxnLst/>
                  <a:rect l="l" t="t" r="r" b="b"/>
                  <a:pathLst>
                    <a:path w="3426" h="199929" extrusionOk="0">
                      <a:moveTo>
                        <a:pt x="0" y="199930"/>
                      </a:moveTo>
                      <a:lnTo>
                        <a:pt x="0" y="0"/>
                      </a:lnTo>
                      <a:lnTo>
                        <a:pt x="3426" y="2000"/>
                      </a:lnTo>
                      <a:lnTo>
                        <a:pt x="3426" y="198310"/>
                      </a:lnTo>
                      <a:lnTo>
                        <a:pt x="0" y="199930"/>
                      </a:lnTo>
                      <a:close/>
                    </a:path>
                  </a:pathLst>
                </a:custGeom>
                <a:solidFill>
                  <a:srgbClr val="1E377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15" name="Google Shape;2215;p34"/>
                <p:cNvSpPr/>
                <p:nvPr/>
              </p:nvSpPr>
              <p:spPr>
                <a:xfrm>
                  <a:off x="4553645" y="4643437"/>
                  <a:ext cx="257645" cy="344805"/>
                </a:xfrm>
                <a:custGeom>
                  <a:avLst/>
                  <a:gdLst/>
                  <a:ahLst/>
                  <a:cxnLst/>
                  <a:rect l="l" t="t" r="r" b="b"/>
                  <a:pathLst>
                    <a:path w="257645" h="344805" extrusionOk="0">
                      <a:moveTo>
                        <a:pt x="0" y="0"/>
                      </a:moveTo>
                      <a:lnTo>
                        <a:pt x="0" y="196310"/>
                      </a:lnTo>
                      <a:lnTo>
                        <a:pt x="257646" y="344805"/>
                      </a:lnTo>
                      <a:lnTo>
                        <a:pt x="257646" y="148876"/>
                      </a:lnTo>
                      <a:lnTo>
                        <a:pt x="0" y="0"/>
                      </a:ln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16" name="Google Shape;2216;p34"/>
                <p:cNvSpPr/>
                <p:nvPr/>
              </p:nvSpPr>
              <p:spPr>
                <a:xfrm>
                  <a:off x="4550219" y="4839747"/>
                  <a:ext cx="261072" cy="152400"/>
                </a:xfrm>
                <a:custGeom>
                  <a:avLst/>
                  <a:gdLst/>
                  <a:ahLst/>
                  <a:cxnLst/>
                  <a:rect l="l" t="t" r="r" b="b"/>
                  <a:pathLst>
                    <a:path w="261072" h="152400" extrusionOk="0">
                      <a:moveTo>
                        <a:pt x="0" y="1619"/>
                      </a:moveTo>
                      <a:lnTo>
                        <a:pt x="261072" y="152400"/>
                      </a:lnTo>
                      <a:lnTo>
                        <a:pt x="261072" y="148495"/>
                      </a:lnTo>
                      <a:lnTo>
                        <a:pt x="3426" y="0"/>
                      </a:lnTo>
                      <a:lnTo>
                        <a:pt x="0" y="1619"/>
                      </a:lnTo>
                      <a:close/>
                    </a:path>
                  </a:pathLst>
                </a:custGeom>
                <a:solidFill>
                  <a:srgbClr val="031F6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sp>
          <p:nvSpPr>
            <p:cNvPr id="2217" name="Google Shape;2217;p34"/>
            <p:cNvSpPr/>
            <p:nvPr/>
          </p:nvSpPr>
          <p:spPr>
            <a:xfrm>
              <a:off x="2723181" y="3858886"/>
              <a:ext cx="360479" cy="597446"/>
            </a:xfrm>
            <a:custGeom>
              <a:avLst/>
              <a:gdLst/>
              <a:ahLst/>
              <a:cxnLst/>
              <a:rect l="l" t="t" r="r" b="b"/>
              <a:pathLst>
                <a:path w="360479" h="597446" extrusionOk="0">
                  <a:moveTo>
                    <a:pt x="124331" y="5750"/>
                  </a:moveTo>
                  <a:cubicBezTo>
                    <a:pt x="117764" y="22133"/>
                    <a:pt x="134515" y="42326"/>
                    <a:pt x="179153" y="56327"/>
                  </a:cubicBezTo>
                  <a:cubicBezTo>
                    <a:pt x="223792" y="70329"/>
                    <a:pt x="227884" y="52327"/>
                    <a:pt x="227884" y="52327"/>
                  </a:cubicBezTo>
                  <a:cubicBezTo>
                    <a:pt x="257639" y="65662"/>
                    <a:pt x="286647" y="80607"/>
                    <a:pt x="314781" y="97094"/>
                  </a:cubicBezTo>
                  <a:cubicBezTo>
                    <a:pt x="341526" y="116144"/>
                    <a:pt x="353424" y="170151"/>
                    <a:pt x="357040" y="261782"/>
                  </a:cubicBezTo>
                  <a:cubicBezTo>
                    <a:pt x="361228" y="367890"/>
                    <a:pt x="361609" y="525243"/>
                    <a:pt x="358087" y="552389"/>
                  </a:cubicBezTo>
                  <a:cubicBezTo>
                    <a:pt x="358087" y="552389"/>
                    <a:pt x="307929" y="602300"/>
                    <a:pt x="243874" y="597062"/>
                  </a:cubicBezTo>
                  <a:cubicBezTo>
                    <a:pt x="179820" y="591823"/>
                    <a:pt x="71793" y="534863"/>
                    <a:pt x="45619" y="491144"/>
                  </a:cubicBezTo>
                  <a:cubicBezTo>
                    <a:pt x="46285" y="398180"/>
                    <a:pt x="57231" y="383035"/>
                    <a:pt x="42193" y="329219"/>
                  </a:cubicBezTo>
                  <a:cubicBezTo>
                    <a:pt x="7738" y="206632"/>
                    <a:pt x="-10441" y="156340"/>
                    <a:pt x="6311" y="74901"/>
                  </a:cubicBezTo>
                  <a:cubicBezTo>
                    <a:pt x="20111" y="7750"/>
                    <a:pt x="39432" y="-632"/>
                    <a:pt x="65987" y="35"/>
                  </a:cubicBezTo>
                  <a:cubicBezTo>
                    <a:pt x="85522" y="901"/>
                    <a:pt x="104997" y="2816"/>
                    <a:pt x="124331" y="5750"/>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18" name="Google Shape;2218;p34"/>
            <p:cNvSpPr/>
            <p:nvPr/>
          </p:nvSpPr>
          <p:spPr>
            <a:xfrm>
              <a:off x="2983060" y="3959444"/>
              <a:ext cx="457273" cy="356362"/>
            </a:xfrm>
            <a:custGeom>
              <a:avLst/>
              <a:gdLst/>
              <a:ahLst/>
              <a:cxnLst/>
              <a:rect l="l" t="t" r="r" b="b"/>
              <a:pathLst>
                <a:path w="457273" h="356362" extrusionOk="0">
                  <a:moveTo>
                    <a:pt x="202618" y="274952"/>
                  </a:moveTo>
                  <a:cubicBezTo>
                    <a:pt x="150080" y="288192"/>
                    <a:pt x="137707" y="255045"/>
                    <a:pt x="130759" y="227327"/>
                  </a:cubicBezTo>
                  <a:cubicBezTo>
                    <a:pt x="114388" y="160938"/>
                    <a:pt x="104870" y="100931"/>
                    <a:pt x="92497" y="62831"/>
                  </a:cubicBezTo>
                  <a:cubicBezTo>
                    <a:pt x="77840" y="18254"/>
                    <a:pt x="62421" y="11110"/>
                    <a:pt x="40721" y="2442"/>
                  </a:cubicBezTo>
                  <a:cubicBezTo>
                    <a:pt x="15308" y="-7750"/>
                    <a:pt x="-6868" y="13777"/>
                    <a:pt x="1983" y="70450"/>
                  </a:cubicBezTo>
                  <a:cubicBezTo>
                    <a:pt x="11977" y="137602"/>
                    <a:pt x="25112" y="184750"/>
                    <a:pt x="50143" y="264094"/>
                  </a:cubicBezTo>
                  <a:cubicBezTo>
                    <a:pt x="56711" y="284858"/>
                    <a:pt x="71368" y="321720"/>
                    <a:pt x="93354" y="339532"/>
                  </a:cubicBezTo>
                  <a:cubicBezTo>
                    <a:pt x="120575" y="361439"/>
                    <a:pt x="161406" y="360487"/>
                    <a:pt x="223367" y="345152"/>
                  </a:cubicBezTo>
                  <a:cubicBezTo>
                    <a:pt x="249731" y="338579"/>
                    <a:pt x="278665" y="322768"/>
                    <a:pt x="328062" y="299432"/>
                  </a:cubicBezTo>
                  <a:cubicBezTo>
                    <a:pt x="341482" y="293240"/>
                    <a:pt x="351952" y="289049"/>
                    <a:pt x="377650" y="277048"/>
                  </a:cubicBezTo>
                  <a:cubicBezTo>
                    <a:pt x="403454" y="265427"/>
                    <a:pt x="426079" y="247749"/>
                    <a:pt x="443608" y="225517"/>
                  </a:cubicBezTo>
                  <a:cubicBezTo>
                    <a:pt x="457123" y="205991"/>
                    <a:pt x="458931" y="196942"/>
                    <a:pt x="456171" y="192371"/>
                  </a:cubicBezTo>
                  <a:cubicBezTo>
                    <a:pt x="453411" y="187799"/>
                    <a:pt x="446654" y="187989"/>
                    <a:pt x="439420" y="196181"/>
                  </a:cubicBezTo>
                  <a:cubicBezTo>
                    <a:pt x="428946" y="210097"/>
                    <a:pt x="416049" y="222003"/>
                    <a:pt x="401349" y="231328"/>
                  </a:cubicBezTo>
                  <a:cubicBezTo>
                    <a:pt x="401349" y="231328"/>
                    <a:pt x="417910" y="214088"/>
                    <a:pt x="426952" y="202753"/>
                  </a:cubicBezTo>
                  <a:cubicBezTo>
                    <a:pt x="435249" y="193018"/>
                    <a:pt x="442167" y="182179"/>
                    <a:pt x="447510" y="170558"/>
                  </a:cubicBezTo>
                  <a:cubicBezTo>
                    <a:pt x="452269" y="159224"/>
                    <a:pt x="442466" y="143698"/>
                    <a:pt x="435042" y="151508"/>
                  </a:cubicBezTo>
                  <a:cubicBezTo>
                    <a:pt x="427618" y="159319"/>
                    <a:pt x="424001" y="167987"/>
                    <a:pt x="410391" y="184274"/>
                  </a:cubicBezTo>
                  <a:cubicBezTo>
                    <a:pt x="403232" y="192971"/>
                    <a:pt x="395051" y="200781"/>
                    <a:pt x="386025" y="207515"/>
                  </a:cubicBezTo>
                  <a:cubicBezTo>
                    <a:pt x="394480" y="196114"/>
                    <a:pt x="401992" y="184036"/>
                    <a:pt x="408487" y="171416"/>
                  </a:cubicBezTo>
                  <a:cubicBezTo>
                    <a:pt x="414319" y="161509"/>
                    <a:pt x="417162" y="150137"/>
                    <a:pt x="416673" y="138649"/>
                  </a:cubicBezTo>
                  <a:cubicBezTo>
                    <a:pt x="416673" y="132744"/>
                    <a:pt x="407916" y="125696"/>
                    <a:pt x="400016" y="136935"/>
                  </a:cubicBezTo>
                  <a:cubicBezTo>
                    <a:pt x="392117" y="148174"/>
                    <a:pt x="388310" y="162938"/>
                    <a:pt x="371463" y="180179"/>
                  </a:cubicBezTo>
                  <a:cubicBezTo>
                    <a:pt x="359471" y="192656"/>
                    <a:pt x="349287" y="199800"/>
                    <a:pt x="348906" y="196371"/>
                  </a:cubicBezTo>
                  <a:cubicBezTo>
                    <a:pt x="348525" y="192942"/>
                    <a:pt x="356235" y="185989"/>
                    <a:pt x="360518" y="171511"/>
                  </a:cubicBezTo>
                  <a:cubicBezTo>
                    <a:pt x="364801" y="157033"/>
                    <a:pt x="360518" y="141602"/>
                    <a:pt x="352428" y="139888"/>
                  </a:cubicBezTo>
                  <a:cubicBezTo>
                    <a:pt x="344338" y="138173"/>
                    <a:pt x="345956" y="138649"/>
                    <a:pt x="339579" y="152270"/>
                  </a:cubicBezTo>
                  <a:cubicBezTo>
                    <a:pt x="333202" y="165891"/>
                    <a:pt x="323779" y="176178"/>
                    <a:pt x="315879" y="196181"/>
                  </a:cubicBezTo>
                  <a:cubicBezTo>
                    <a:pt x="311874" y="210192"/>
                    <a:pt x="304450" y="222993"/>
                    <a:pt x="294274" y="233423"/>
                  </a:cubicBezTo>
                  <a:cubicBezTo>
                    <a:pt x="281330" y="247139"/>
                    <a:pt x="252681" y="262856"/>
                    <a:pt x="202618" y="274952"/>
                  </a:cubicBezTo>
                  <a:close/>
                </a:path>
              </a:pathLst>
            </a:custGeom>
            <a:solidFill>
              <a:srgbClr val="DFAE8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19" name="Google Shape;2219;p34"/>
            <p:cNvSpPr/>
            <p:nvPr/>
          </p:nvSpPr>
          <p:spPr>
            <a:xfrm>
              <a:off x="2966834" y="3952080"/>
              <a:ext cx="139371" cy="203905"/>
            </a:xfrm>
            <a:custGeom>
              <a:avLst/>
              <a:gdLst/>
              <a:ahLst/>
              <a:cxnLst/>
              <a:rect l="l" t="t" r="r" b="b"/>
              <a:pathLst>
                <a:path w="139371" h="203905" extrusionOk="0">
                  <a:moveTo>
                    <a:pt x="37531" y="948"/>
                  </a:moveTo>
                  <a:cubicBezTo>
                    <a:pt x="72652" y="-4291"/>
                    <a:pt x="97493" y="11521"/>
                    <a:pt x="113007" y="64861"/>
                  </a:cubicBezTo>
                  <a:cubicBezTo>
                    <a:pt x="128521" y="118201"/>
                    <a:pt x="139371" y="161921"/>
                    <a:pt x="139371" y="161921"/>
                  </a:cubicBezTo>
                  <a:cubicBezTo>
                    <a:pt x="125444" y="182018"/>
                    <a:pt x="104367" y="196020"/>
                    <a:pt x="80456" y="201068"/>
                  </a:cubicBezTo>
                  <a:cubicBezTo>
                    <a:pt x="38483" y="211165"/>
                    <a:pt x="23350" y="191067"/>
                    <a:pt x="23350" y="191067"/>
                  </a:cubicBezTo>
                  <a:cubicBezTo>
                    <a:pt x="23350" y="191067"/>
                    <a:pt x="11643" y="135251"/>
                    <a:pt x="4314" y="97246"/>
                  </a:cubicBezTo>
                  <a:cubicBezTo>
                    <a:pt x="-3015" y="59241"/>
                    <a:pt x="-5965" y="7330"/>
                    <a:pt x="37531" y="948"/>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20" name="Google Shape;2220;p34"/>
            <p:cNvSpPr/>
            <p:nvPr/>
          </p:nvSpPr>
          <p:spPr>
            <a:xfrm>
              <a:off x="2806828" y="3576743"/>
              <a:ext cx="227254" cy="250802"/>
            </a:xfrm>
            <a:custGeom>
              <a:avLst/>
              <a:gdLst/>
              <a:ahLst/>
              <a:cxnLst/>
              <a:rect l="l" t="t" r="r" b="b"/>
              <a:pathLst>
                <a:path w="227254" h="250802" extrusionOk="0">
                  <a:moveTo>
                    <a:pt x="214479" y="103393"/>
                  </a:moveTo>
                  <a:cubicBezTo>
                    <a:pt x="214479" y="103393"/>
                    <a:pt x="269967" y="18907"/>
                    <a:pt x="149663" y="1762"/>
                  </a:cubicBezTo>
                  <a:cubicBezTo>
                    <a:pt x="62861" y="-10716"/>
                    <a:pt x="6896" y="45100"/>
                    <a:pt x="710" y="105679"/>
                  </a:cubicBezTo>
                  <a:cubicBezTo>
                    <a:pt x="-5477" y="163496"/>
                    <a:pt x="30119" y="223599"/>
                    <a:pt x="55817" y="247411"/>
                  </a:cubicBezTo>
                  <a:cubicBezTo>
                    <a:pt x="68381" y="251888"/>
                    <a:pt x="95316" y="254460"/>
                    <a:pt x="130817" y="238363"/>
                  </a:cubicBezTo>
                  <a:cubicBezTo>
                    <a:pt x="132258" y="222532"/>
                    <a:pt x="132799" y="206635"/>
                    <a:pt x="132435" y="190738"/>
                  </a:cubicBezTo>
                  <a:cubicBezTo>
                    <a:pt x="132435" y="190738"/>
                    <a:pt x="90748" y="101869"/>
                    <a:pt x="214479" y="103393"/>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21" name="Google Shape;2221;p34"/>
            <p:cNvSpPr/>
            <p:nvPr/>
          </p:nvSpPr>
          <p:spPr>
            <a:xfrm>
              <a:off x="3061186" y="4495381"/>
              <a:ext cx="201300" cy="278129"/>
            </a:xfrm>
            <a:custGeom>
              <a:avLst/>
              <a:gdLst/>
              <a:ahLst/>
              <a:cxnLst/>
              <a:rect l="l" t="t" r="r" b="b"/>
              <a:pathLst>
                <a:path w="201300" h="278129" extrusionOk="0">
                  <a:moveTo>
                    <a:pt x="201301" y="253746"/>
                  </a:moveTo>
                  <a:lnTo>
                    <a:pt x="201301" y="0"/>
                  </a:lnTo>
                  <a:lnTo>
                    <a:pt x="0" y="117634"/>
                  </a:lnTo>
                  <a:lnTo>
                    <a:pt x="77570" y="278130"/>
                  </a:lnTo>
                  <a:lnTo>
                    <a:pt x="201301" y="253746"/>
                  </a:lnTo>
                  <a:close/>
                </a:path>
              </a:pathLst>
            </a:custGeom>
            <a:solidFill>
              <a:srgbClr val="C4C7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22" name="Google Shape;2222;p34"/>
            <p:cNvSpPr/>
            <p:nvPr/>
          </p:nvSpPr>
          <p:spPr>
            <a:xfrm>
              <a:off x="3130570" y="4465187"/>
              <a:ext cx="131916" cy="77057"/>
            </a:xfrm>
            <a:custGeom>
              <a:avLst/>
              <a:gdLst/>
              <a:ahLst/>
              <a:cxnLst/>
              <a:rect l="l" t="t" r="r" b="b"/>
              <a:pathLst>
                <a:path w="131916" h="77057" extrusionOk="0">
                  <a:moveTo>
                    <a:pt x="0" y="44863"/>
                  </a:moveTo>
                  <a:lnTo>
                    <a:pt x="77284" y="0"/>
                  </a:lnTo>
                  <a:lnTo>
                    <a:pt x="131916" y="31528"/>
                  </a:lnTo>
                  <a:lnTo>
                    <a:pt x="51777" y="77057"/>
                  </a:lnTo>
                  <a:lnTo>
                    <a:pt x="0" y="44863"/>
                  </a:ln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2223" name="Google Shape;2223;p34"/>
          <p:cNvSpPr txBox="1">
            <a:spLocks noGrp="1"/>
          </p:cNvSpPr>
          <p:nvPr>
            <p:ph type="ctrTitle" idx="4294967295"/>
          </p:nvPr>
        </p:nvSpPr>
        <p:spPr>
          <a:xfrm>
            <a:off x="670330" y="1812101"/>
            <a:ext cx="4343700" cy="542433"/>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7200" dirty="0"/>
              <a:t>THANKS!</a:t>
            </a:r>
            <a:endParaRPr sz="7200" dirty="0"/>
          </a:p>
        </p:txBody>
      </p:sp>
      <p:sp>
        <p:nvSpPr>
          <p:cNvPr id="2224" name="Google Shape;2224;p34"/>
          <p:cNvSpPr txBox="1">
            <a:spLocks noGrp="1"/>
          </p:cNvSpPr>
          <p:nvPr>
            <p:ph type="subTitle" idx="4294967295"/>
          </p:nvPr>
        </p:nvSpPr>
        <p:spPr>
          <a:xfrm>
            <a:off x="670330" y="2630722"/>
            <a:ext cx="4343700" cy="1250566"/>
          </a:xfrm>
          <a:prstGeom prst="rect">
            <a:avLst/>
          </a:prstGeom>
        </p:spPr>
        <p:txBody>
          <a:bodyPr spcFirstLastPara="1" wrap="square" lIns="0" tIns="0" rIns="0" bIns="0" anchor="t" anchorCtr="0">
            <a:noAutofit/>
          </a:bodyPr>
          <a:lstStyle/>
          <a:p>
            <a:pPr marL="0" lvl="0" indent="0" algn="l" rtl="0">
              <a:spcBef>
                <a:spcPts val="600"/>
              </a:spcBef>
              <a:spcAft>
                <a:spcPts val="0"/>
              </a:spcAft>
              <a:buNone/>
            </a:pPr>
            <a:r>
              <a:rPr lang="en" sz="3600" b="1" dirty="0">
                <a:solidFill>
                  <a:schemeClr val="accent1"/>
                </a:solidFill>
                <a:latin typeface="Barlow"/>
                <a:ea typeface="Barlow"/>
                <a:cs typeface="Barlow"/>
                <a:sym typeface="Barlow"/>
              </a:rPr>
              <a:t>Any questions?</a:t>
            </a:r>
            <a:endParaRPr sz="3600" b="1" dirty="0">
              <a:solidFill>
                <a:schemeClr val="accent1"/>
              </a:solidFill>
              <a:latin typeface="Barlow"/>
              <a:ea typeface="Barlow"/>
              <a:cs typeface="Barlow"/>
              <a:sym typeface="Barlow"/>
            </a:endParaRPr>
          </a:p>
        </p:txBody>
      </p:sp>
      <p:pic>
        <p:nvPicPr>
          <p:cNvPr id="151" name="Google Shape;15229;p68">
            <a:extLst>
              <a:ext uri="{FF2B5EF4-FFF2-40B4-BE49-F238E27FC236}">
                <a16:creationId xmlns:a16="http://schemas.microsoft.com/office/drawing/2014/main" id="{2E19A40F-BD84-D440-A4BE-C9B241994837}"/>
              </a:ext>
            </a:extLst>
          </p:cNvPr>
          <p:cNvPicPr preferRelativeResize="0"/>
          <p:nvPr/>
        </p:nvPicPr>
        <p:blipFill>
          <a:blip r:embed="rId5"/>
          <a:srcRect/>
          <a:stretch/>
        </p:blipFill>
        <p:spPr>
          <a:xfrm>
            <a:off x="786325" y="3494135"/>
            <a:ext cx="795669" cy="795669"/>
          </a:xfrm>
          <a:prstGeom prst="ellipse">
            <a:avLst/>
          </a:prstGeom>
          <a:noFill/>
          <a:ln>
            <a:noFill/>
          </a:ln>
        </p:spPr>
      </p:pic>
      <p:sp>
        <p:nvSpPr>
          <p:cNvPr id="152" name="Google Shape;15230;p68">
            <a:extLst>
              <a:ext uri="{FF2B5EF4-FFF2-40B4-BE49-F238E27FC236}">
                <a16:creationId xmlns:a16="http://schemas.microsoft.com/office/drawing/2014/main" id="{32FB814E-2514-2C45-9825-65590FFF23E3}"/>
              </a:ext>
            </a:extLst>
          </p:cNvPr>
          <p:cNvSpPr txBox="1"/>
          <p:nvPr/>
        </p:nvSpPr>
        <p:spPr>
          <a:xfrm>
            <a:off x="766703" y="4406373"/>
            <a:ext cx="795669" cy="392224"/>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000" b="1" i="0" u="none" strike="noStrike" cap="none" dirty="0">
                <a:solidFill>
                  <a:schemeClr val="dk1"/>
                </a:solidFill>
                <a:latin typeface="Barlow"/>
                <a:ea typeface="Barlow"/>
                <a:cs typeface="Barlow"/>
                <a:sym typeface="Barlow"/>
              </a:rPr>
              <a:t>Mark </a:t>
            </a:r>
            <a:r>
              <a:rPr lang="en" sz="1000" b="1" i="0" u="none" strike="noStrike" cap="none" dirty="0" err="1">
                <a:solidFill>
                  <a:schemeClr val="dk1"/>
                </a:solidFill>
                <a:latin typeface="Barlow"/>
                <a:ea typeface="Barlow"/>
                <a:cs typeface="Barlow"/>
                <a:sym typeface="Barlow"/>
              </a:rPr>
              <a:t>Barbaro</a:t>
            </a:r>
            <a:br>
              <a:rPr lang="en" sz="1050" b="0" i="0" u="none" strike="noStrike" cap="none" dirty="0">
                <a:solidFill>
                  <a:srgbClr val="000000"/>
                </a:solidFill>
                <a:latin typeface="Barlow"/>
                <a:ea typeface="Barlow"/>
                <a:cs typeface="Barlow"/>
                <a:sym typeface="Barlow"/>
              </a:rPr>
            </a:br>
            <a:r>
              <a:rPr lang="en-US" sz="500" b="0" i="0" u="none" strike="noStrike" cap="none" dirty="0">
                <a:solidFill>
                  <a:schemeClr val="dk2"/>
                </a:solidFill>
                <a:latin typeface="Barlow"/>
                <a:ea typeface="Barlow"/>
                <a:cs typeface="Barlow"/>
                <a:sym typeface="Barlow"/>
              </a:rPr>
              <a:t>Electrical Engineering</a:t>
            </a:r>
            <a:endParaRPr sz="500" b="0" i="0" u="none" strike="noStrike" cap="none" dirty="0">
              <a:solidFill>
                <a:schemeClr val="dk2"/>
              </a:solidFill>
              <a:latin typeface="Barlow"/>
              <a:ea typeface="Barlow"/>
              <a:cs typeface="Barlow"/>
              <a:sym typeface="Barlow"/>
            </a:endParaRPr>
          </a:p>
          <a:p>
            <a:pPr marL="0" marR="0" lvl="0" indent="0" algn="ctr" rtl="0">
              <a:lnSpc>
                <a:spcPct val="100000"/>
              </a:lnSpc>
              <a:spcBef>
                <a:spcPts val="400"/>
              </a:spcBef>
              <a:spcAft>
                <a:spcPts val="0"/>
              </a:spcAft>
              <a:buClr>
                <a:srgbClr val="000000"/>
              </a:buClr>
              <a:buSzPts val="900"/>
              <a:buFont typeface="Arial"/>
              <a:buNone/>
            </a:pPr>
            <a:endParaRPr sz="1000" b="0" i="0" u="none" strike="noStrike" cap="none" dirty="0">
              <a:solidFill>
                <a:srgbClr val="000000"/>
              </a:solidFill>
              <a:latin typeface="Barlow"/>
              <a:ea typeface="Barlow"/>
              <a:cs typeface="Barlow"/>
              <a:sym typeface="Barlow"/>
            </a:endParaRPr>
          </a:p>
          <a:p>
            <a:pPr marL="0" marR="0" lvl="0" indent="0" algn="ctr" rtl="0">
              <a:lnSpc>
                <a:spcPct val="100000"/>
              </a:lnSpc>
              <a:spcBef>
                <a:spcPts val="400"/>
              </a:spcBef>
              <a:spcAft>
                <a:spcPts val="400"/>
              </a:spcAft>
              <a:buClr>
                <a:srgbClr val="000000"/>
              </a:buClr>
              <a:buSzPts val="1400"/>
              <a:buFont typeface="Arial"/>
              <a:buNone/>
            </a:pPr>
            <a:endParaRPr sz="1000" b="0" i="0" u="none" strike="noStrike" cap="none" dirty="0">
              <a:solidFill>
                <a:srgbClr val="000000"/>
              </a:solidFill>
              <a:latin typeface="Barlow"/>
              <a:ea typeface="Barlow"/>
              <a:cs typeface="Barlow"/>
              <a:sym typeface="Barlow"/>
            </a:endParaRPr>
          </a:p>
        </p:txBody>
      </p:sp>
      <p:pic>
        <p:nvPicPr>
          <p:cNvPr id="153" name="Google Shape;15231;p68">
            <a:extLst>
              <a:ext uri="{FF2B5EF4-FFF2-40B4-BE49-F238E27FC236}">
                <a16:creationId xmlns:a16="http://schemas.microsoft.com/office/drawing/2014/main" id="{4AB33A1C-7AD3-2F40-B59B-228130D32E8D}"/>
              </a:ext>
            </a:extLst>
          </p:cNvPr>
          <p:cNvPicPr preferRelativeResize="0"/>
          <p:nvPr/>
        </p:nvPicPr>
        <p:blipFill>
          <a:blip r:embed="rId6"/>
          <a:srcRect/>
          <a:stretch/>
        </p:blipFill>
        <p:spPr>
          <a:xfrm>
            <a:off x="1668286" y="3504492"/>
            <a:ext cx="795669" cy="795669"/>
          </a:xfrm>
          <a:prstGeom prst="ellipse">
            <a:avLst/>
          </a:prstGeom>
          <a:noFill/>
          <a:ln>
            <a:noFill/>
          </a:ln>
        </p:spPr>
      </p:pic>
      <p:sp>
        <p:nvSpPr>
          <p:cNvPr id="154" name="Google Shape;15232;p68">
            <a:extLst>
              <a:ext uri="{FF2B5EF4-FFF2-40B4-BE49-F238E27FC236}">
                <a16:creationId xmlns:a16="http://schemas.microsoft.com/office/drawing/2014/main" id="{D64EFE95-CA87-4F4C-AC96-5E0439835269}"/>
              </a:ext>
            </a:extLst>
          </p:cNvPr>
          <p:cNvSpPr txBox="1"/>
          <p:nvPr/>
        </p:nvSpPr>
        <p:spPr>
          <a:xfrm>
            <a:off x="1668286" y="4406373"/>
            <a:ext cx="795669" cy="284326"/>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000" b="1" dirty="0">
                <a:solidFill>
                  <a:schemeClr val="dk1"/>
                </a:solidFill>
                <a:latin typeface="Barlow"/>
                <a:ea typeface="Barlow"/>
                <a:cs typeface="Barlow"/>
                <a:sym typeface="Barlow"/>
              </a:rPr>
              <a:t>Daniel Cadena</a:t>
            </a:r>
            <a:br>
              <a:rPr lang="en" sz="1050" b="0" i="0" u="none" strike="noStrike" cap="none" dirty="0">
                <a:solidFill>
                  <a:srgbClr val="000000"/>
                </a:solidFill>
                <a:latin typeface="Barlow"/>
                <a:ea typeface="Barlow"/>
                <a:cs typeface="Barlow"/>
                <a:sym typeface="Barlow"/>
              </a:rPr>
            </a:br>
            <a:r>
              <a:rPr lang="en" sz="500" dirty="0">
                <a:solidFill>
                  <a:schemeClr val="dk2"/>
                </a:solidFill>
                <a:latin typeface="Barlow"/>
                <a:ea typeface="Barlow"/>
                <a:cs typeface="Barlow"/>
                <a:sym typeface="Barlow"/>
              </a:rPr>
              <a:t>Electrical Engineering</a:t>
            </a:r>
            <a:endParaRPr sz="500" b="0" i="0" u="none" strike="noStrike" cap="none" dirty="0">
              <a:solidFill>
                <a:schemeClr val="dk2"/>
              </a:solidFill>
              <a:latin typeface="Barlow"/>
              <a:ea typeface="Barlow"/>
              <a:cs typeface="Barlow"/>
              <a:sym typeface="Barlow"/>
            </a:endParaRPr>
          </a:p>
        </p:txBody>
      </p:sp>
      <p:pic>
        <p:nvPicPr>
          <p:cNvPr id="155" name="Google Shape;15233;p68">
            <a:extLst>
              <a:ext uri="{FF2B5EF4-FFF2-40B4-BE49-F238E27FC236}">
                <a16:creationId xmlns:a16="http://schemas.microsoft.com/office/drawing/2014/main" id="{56E31EED-1D08-3747-9458-B43DC41247AB}"/>
              </a:ext>
            </a:extLst>
          </p:cNvPr>
          <p:cNvPicPr preferRelativeResize="0"/>
          <p:nvPr/>
        </p:nvPicPr>
        <p:blipFill>
          <a:blip r:embed="rId7"/>
          <a:srcRect/>
          <a:stretch/>
        </p:blipFill>
        <p:spPr>
          <a:xfrm>
            <a:off x="2545648" y="3494667"/>
            <a:ext cx="795669" cy="795669"/>
          </a:xfrm>
          <a:prstGeom prst="ellipse">
            <a:avLst/>
          </a:prstGeom>
          <a:noFill/>
          <a:ln>
            <a:noFill/>
          </a:ln>
        </p:spPr>
      </p:pic>
      <p:sp>
        <p:nvSpPr>
          <p:cNvPr id="156" name="Google Shape;15234;p68">
            <a:extLst>
              <a:ext uri="{FF2B5EF4-FFF2-40B4-BE49-F238E27FC236}">
                <a16:creationId xmlns:a16="http://schemas.microsoft.com/office/drawing/2014/main" id="{F0465860-FACE-D241-8C65-B95DCF47095F}"/>
              </a:ext>
            </a:extLst>
          </p:cNvPr>
          <p:cNvSpPr txBox="1"/>
          <p:nvPr/>
        </p:nvSpPr>
        <p:spPr>
          <a:xfrm>
            <a:off x="2496918" y="4406373"/>
            <a:ext cx="960140" cy="284123"/>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000" b="1" dirty="0">
                <a:solidFill>
                  <a:schemeClr val="dk1"/>
                </a:solidFill>
                <a:latin typeface="Barlow"/>
                <a:ea typeface="Barlow"/>
                <a:cs typeface="Barlow"/>
                <a:sym typeface="Barlow"/>
              </a:rPr>
              <a:t>Andy Garcia</a:t>
            </a:r>
            <a:br>
              <a:rPr lang="en" sz="1050" b="0" i="0" u="none" strike="noStrike" cap="none" dirty="0">
                <a:solidFill>
                  <a:srgbClr val="000000"/>
                </a:solidFill>
                <a:latin typeface="Barlow"/>
                <a:ea typeface="Barlow"/>
                <a:cs typeface="Barlow"/>
                <a:sym typeface="Barlow"/>
              </a:rPr>
            </a:br>
            <a:r>
              <a:rPr lang="en" sz="500" dirty="0">
                <a:solidFill>
                  <a:schemeClr val="dk2"/>
                </a:solidFill>
                <a:latin typeface="Barlow"/>
                <a:ea typeface="Barlow"/>
                <a:cs typeface="Barlow"/>
                <a:sym typeface="Barlow"/>
              </a:rPr>
              <a:t>Electrical Engineering</a:t>
            </a:r>
            <a:endParaRPr sz="500" b="0" i="0" u="none" strike="noStrike" cap="none" dirty="0">
              <a:solidFill>
                <a:schemeClr val="dk2"/>
              </a:solidFill>
              <a:latin typeface="Barlow"/>
              <a:ea typeface="Barlow"/>
              <a:cs typeface="Barlow"/>
              <a:sym typeface="Barlow"/>
            </a:endParaRPr>
          </a:p>
        </p:txBody>
      </p:sp>
      <p:pic>
        <p:nvPicPr>
          <p:cNvPr id="157" name="Google Shape;15235;p68">
            <a:extLst>
              <a:ext uri="{FF2B5EF4-FFF2-40B4-BE49-F238E27FC236}">
                <a16:creationId xmlns:a16="http://schemas.microsoft.com/office/drawing/2014/main" id="{C0414F34-8793-3540-925F-A503CF8E208C}"/>
              </a:ext>
            </a:extLst>
          </p:cNvPr>
          <p:cNvPicPr preferRelativeResize="0"/>
          <p:nvPr/>
        </p:nvPicPr>
        <p:blipFill>
          <a:blip r:embed="rId8"/>
          <a:srcRect t="10482" b="10482"/>
          <a:stretch/>
        </p:blipFill>
        <p:spPr>
          <a:xfrm>
            <a:off x="3396565" y="3494667"/>
            <a:ext cx="795669" cy="795669"/>
          </a:xfrm>
          <a:prstGeom prst="ellipse">
            <a:avLst/>
          </a:prstGeom>
          <a:noFill/>
          <a:ln>
            <a:noFill/>
          </a:ln>
        </p:spPr>
      </p:pic>
      <p:sp>
        <p:nvSpPr>
          <p:cNvPr id="158" name="Google Shape;15236;p68">
            <a:extLst>
              <a:ext uri="{FF2B5EF4-FFF2-40B4-BE49-F238E27FC236}">
                <a16:creationId xmlns:a16="http://schemas.microsoft.com/office/drawing/2014/main" id="{4FED628D-B39C-4448-8942-4F861A10699C}"/>
              </a:ext>
            </a:extLst>
          </p:cNvPr>
          <p:cNvSpPr txBox="1"/>
          <p:nvPr/>
        </p:nvSpPr>
        <p:spPr>
          <a:xfrm>
            <a:off x="3396565" y="4403779"/>
            <a:ext cx="795669" cy="392224"/>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000" b="1" dirty="0">
                <a:solidFill>
                  <a:schemeClr val="dk1"/>
                </a:solidFill>
                <a:latin typeface="Barlow"/>
                <a:ea typeface="Barlow"/>
                <a:cs typeface="Barlow"/>
                <a:sym typeface="Barlow"/>
              </a:rPr>
              <a:t>Islam Aly</a:t>
            </a:r>
            <a:br>
              <a:rPr lang="en" sz="1050" b="0" i="0" u="none" strike="noStrike" cap="none" dirty="0">
                <a:solidFill>
                  <a:srgbClr val="000000"/>
                </a:solidFill>
                <a:latin typeface="Barlow"/>
                <a:ea typeface="Barlow"/>
                <a:cs typeface="Barlow"/>
                <a:sym typeface="Barlow"/>
              </a:rPr>
            </a:br>
            <a:r>
              <a:rPr lang="en" sz="500" dirty="0">
                <a:solidFill>
                  <a:schemeClr val="dk2"/>
                </a:solidFill>
                <a:latin typeface="Barlow"/>
                <a:ea typeface="Barlow"/>
                <a:cs typeface="Barlow"/>
                <a:sym typeface="Barlow"/>
              </a:rPr>
              <a:t>Electrical Engineering</a:t>
            </a:r>
            <a:endParaRPr sz="500" b="0" i="0" u="none" strike="noStrike" cap="none" dirty="0">
              <a:solidFill>
                <a:schemeClr val="dk2"/>
              </a:solidFill>
              <a:latin typeface="Barlow"/>
              <a:ea typeface="Barlow"/>
              <a:cs typeface="Barlow"/>
              <a:sym typeface="Barlow"/>
            </a:endParaRPr>
          </a:p>
        </p:txBody>
      </p:sp>
      <p:pic>
        <p:nvPicPr>
          <p:cNvPr id="2" name="Audio Recording Jun 22, 2021 at 7:32:17 PM" descr="Audio Recording Jun 22, 2021 at 7:32:17 PM">
            <a:hlinkClick r:id="" action="ppaction://media"/>
            <a:extLst>
              <a:ext uri="{FF2B5EF4-FFF2-40B4-BE49-F238E27FC236}">
                <a16:creationId xmlns:a16="http://schemas.microsoft.com/office/drawing/2014/main" id="{364C9C55-6014-F244-9ABB-6030657662D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4633145" y="2284128"/>
            <a:ext cx="812800" cy="812800"/>
          </a:xfrm>
          <a:prstGeom prst="rect">
            <a:avLst/>
          </a:prstGeom>
        </p:spPr>
      </p:pic>
    </p:spTree>
    <p:extLst>
      <p:ext uri="{BB962C8B-B14F-4D97-AF65-F5344CB8AC3E}">
        <p14:creationId xmlns:p14="http://schemas.microsoft.com/office/powerpoint/2010/main" val="575323002"/>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43"/>
        <p:cNvGrpSpPr/>
        <p:nvPr/>
      </p:nvGrpSpPr>
      <p:grpSpPr>
        <a:xfrm>
          <a:off x="0" y="0"/>
          <a:ext cx="0" cy="0"/>
          <a:chOff x="0" y="0"/>
          <a:chExt cx="0" cy="0"/>
        </a:xfrm>
      </p:grpSpPr>
      <p:sp>
        <p:nvSpPr>
          <p:cNvPr id="1044" name="Google Shape;1044;p24"/>
          <p:cNvSpPr txBox="1">
            <a:spLocks noGrp="1"/>
          </p:cNvSpPr>
          <p:nvPr>
            <p:ph type="title"/>
          </p:nvPr>
        </p:nvSpPr>
        <p:spPr>
          <a:xfrm>
            <a:off x="457199" y="605600"/>
            <a:ext cx="7416801" cy="537528"/>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4000" dirty="0"/>
              <a:t>Project Testing Requirements</a:t>
            </a:r>
            <a:endParaRPr sz="4000" dirty="0"/>
          </a:p>
        </p:txBody>
      </p:sp>
      <p:sp>
        <p:nvSpPr>
          <p:cNvPr id="1046" name="Google Shape;1046;p24"/>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p>
            <a:pPr marL="0" lvl="0" indent="0" algn="r" rtl="0">
              <a:spcBef>
                <a:spcPts val="0"/>
              </a:spcBef>
              <a:spcAft>
                <a:spcPts val="0"/>
              </a:spcAft>
              <a:buNone/>
            </a:pPr>
            <a:fld id="{00000000-1234-1234-1234-123412341234}" type="slidenum">
              <a:rPr lang="en"/>
              <a:t>5</a:t>
            </a:fld>
            <a:endParaRPr/>
          </a:p>
        </p:txBody>
      </p:sp>
      <p:pic>
        <p:nvPicPr>
          <p:cNvPr id="99" name="Google Shape;15231;p68">
            <a:extLst>
              <a:ext uri="{FF2B5EF4-FFF2-40B4-BE49-F238E27FC236}">
                <a16:creationId xmlns:a16="http://schemas.microsoft.com/office/drawing/2014/main" id="{6A2BC326-096B-FA46-8D03-CA214AE3ED97}"/>
              </a:ext>
            </a:extLst>
          </p:cNvPr>
          <p:cNvPicPr preferRelativeResize="0"/>
          <p:nvPr/>
        </p:nvPicPr>
        <p:blipFill>
          <a:blip r:embed="rId5"/>
          <a:srcRect/>
          <a:stretch/>
        </p:blipFill>
        <p:spPr>
          <a:xfrm>
            <a:off x="8462610" y="-22608"/>
            <a:ext cx="674364" cy="674364"/>
          </a:xfrm>
          <a:prstGeom prst="ellipse">
            <a:avLst/>
          </a:prstGeom>
          <a:noFill/>
          <a:ln>
            <a:noFill/>
          </a:ln>
        </p:spPr>
      </p:pic>
      <p:graphicFrame>
        <p:nvGraphicFramePr>
          <p:cNvPr id="101" name="Table 3">
            <a:extLst>
              <a:ext uri="{FF2B5EF4-FFF2-40B4-BE49-F238E27FC236}">
                <a16:creationId xmlns:a16="http://schemas.microsoft.com/office/drawing/2014/main" id="{9B9DA21F-A17D-0243-898A-AECE8FFD896F}"/>
              </a:ext>
            </a:extLst>
          </p:cNvPr>
          <p:cNvGraphicFramePr>
            <a:graphicFrameLocks noGrp="1"/>
          </p:cNvGraphicFramePr>
          <p:nvPr>
            <p:extLst>
              <p:ext uri="{D42A27DB-BD31-4B8C-83A1-F6EECF244321}">
                <p14:modId xmlns:p14="http://schemas.microsoft.com/office/powerpoint/2010/main" val="3004861442"/>
              </p:ext>
            </p:extLst>
          </p:nvPr>
        </p:nvGraphicFramePr>
        <p:xfrm>
          <a:off x="1200387" y="1801378"/>
          <a:ext cx="6743226" cy="2419544"/>
        </p:xfrm>
        <a:graphic>
          <a:graphicData uri="http://schemas.openxmlformats.org/drawingml/2006/table">
            <a:tbl>
              <a:tblPr firstRow="1" bandRow="1">
                <a:tableStyleId>{9E44D3EF-30E0-43DB-A017-93B0B98886E5}</a:tableStyleId>
              </a:tblPr>
              <a:tblGrid>
                <a:gridCol w="2200847">
                  <a:extLst>
                    <a:ext uri="{9D8B030D-6E8A-4147-A177-3AD203B41FA5}">
                      <a16:colId xmlns:a16="http://schemas.microsoft.com/office/drawing/2014/main" val="4245742623"/>
                    </a:ext>
                  </a:extLst>
                </a:gridCol>
                <a:gridCol w="1738942">
                  <a:extLst>
                    <a:ext uri="{9D8B030D-6E8A-4147-A177-3AD203B41FA5}">
                      <a16:colId xmlns:a16="http://schemas.microsoft.com/office/drawing/2014/main" val="3124405114"/>
                    </a:ext>
                  </a:extLst>
                </a:gridCol>
                <a:gridCol w="2803437">
                  <a:extLst>
                    <a:ext uri="{9D8B030D-6E8A-4147-A177-3AD203B41FA5}">
                      <a16:colId xmlns:a16="http://schemas.microsoft.com/office/drawing/2014/main" val="2692463314"/>
                    </a:ext>
                  </a:extLst>
                </a:gridCol>
              </a:tblGrid>
              <a:tr h="462245">
                <a:tc>
                  <a:txBody>
                    <a:bodyPr/>
                    <a:lstStyle/>
                    <a:p>
                      <a:pPr algn="ctr"/>
                      <a:r>
                        <a:rPr lang="en-US" sz="1700" b="1" dirty="0">
                          <a:solidFill>
                            <a:schemeClr val="tx1"/>
                          </a:solidFill>
                        </a:rPr>
                        <a:t>Specification</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700" b="1" dirty="0">
                          <a:solidFill>
                            <a:schemeClr val="tx1"/>
                          </a:solidFill>
                        </a:rPr>
                        <a:t>Requirement</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700" b="1" dirty="0">
                          <a:solidFill>
                            <a:schemeClr val="tx1"/>
                          </a:solidFill>
                        </a:rPr>
                        <a:t>Test</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68212578"/>
                  </a:ext>
                </a:extLst>
              </a:tr>
              <a:tr h="652433">
                <a:tc>
                  <a:txBody>
                    <a:bodyPr/>
                    <a:lstStyle/>
                    <a:p>
                      <a:r>
                        <a:rPr lang="en-US" sz="1700" dirty="0">
                          <a:solidFill>
                            <a:schemeClr val="tx1"/>
                          </a:solidFill>
                        </a:rPr>
                        <a:t>Maximum Current Draw (System)</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700" dirty="0">
                          <a:solidFill>
                            <a:schemeClr val="tx1"/>
                          </a:solidFill>
                        </a:rPr>
                        <a:t>1,912.5mA</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700" dirty="0">
                          <a:solidFill>
                            <a:schemeClr val="tx1"/>
                          </a:solidFill>
                        </a:rPr>
                        <a:t>Power Budget Test</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71615402"/>
                  </a:ext>
                </a:extLst>
              </a:tr>
              <a:tr h="652433">
                <a:tc>
                  <a:txBody>
                    <a:bodyPr/>
                    <a:lstStyle/>
                    <a:p>
                      <a:r>
                        <a:rPr lang="en-US" sz="1700" dirty="0">
                          <a:solidFill>
                            <a:schemeClr val="tx1"/>
                          </a:solidFill>
                        </a:rPr>
                        <a:t>Motor Frequency Range</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700" dirty="0">
                          <a:solidFill>
                            <a:schemeClr val="tx1"/>
                          </a:solidFill>
                        </a:rPr>
                        <a:t>16.5 - 250.9 Hz</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700" dirty="0">
                          <a:solidFill>
                            <a:schemeClr val="tx1"/>
                          </a:solidFill>
                        </a:rPr>
                        <a:t>Individual Motor Test</a:t>
                      </a:r>
                    </a:p>
                    <a:p>
                      <a:pPr algn="ctr"/>
                      <a:r>
                        <a:rPr lang="en-US" sz="1700" dirty="0">
                          <a:solidFill>
                            <a:schemeClr val="tx1"/>
                          </a:solidFill>
                        </a:rPr>
                        <a:t>Simultaneous Motor Test</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81651336"/>
                  </a:ext>
                </a:extLst>
              </a:tr>
              <a:tr h="652433">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700" dirty="0">
                          <a:solidFill>
                            <a:schemeClr val="tx1"/>
                          </a:solidFill>
                        </a:rPr>
                        <a:t>Axial Stability</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700" dirty="0">
                          <a:solidFill>
                            <a:schemeClr val="tx1"/>
                          </a:solidFill>
                        </a:rPr>
                        <a:t>0°/s ± 0.1°/s</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700" dirty="0">
                          <a:solidFill>
                            <a:schemeClr val="tx1"/>
                          </a:solidFill>
                        </a:rPr>
                        <a:t>ADCS Reaction Test</a:t>
                      </a:r>
                    </a:p>
                  </a:txBody>
                  <a:tcPr marL="112758" marR="112758" marT="56379" marB="5637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03339755"/>
                  </a:ext>
                </a:extLst>
              </a:tr>
            </a:tbl>
          </a:graphicData>
        </a:graphic>
      </p:graphicFrame>
      <p:pic>
        <p:nvPicPr>
          <p:cNvPr id="5" name="Audio Recording Jul 24, 2021 at 8:11:28 PM" descr="Audio Recording Jul 24, 2021 at 8:11:28 PM">
            <a:hlinkClick r:id="" action="ppaction://media"/>
            <a:extLst>
              <a:ext uri="{FF2B5EF4-FFF2-40B4-BE49-F238E27FC236}">
                <a16:creationId xmlns:a16="http://schemas.microsoft.com/office/drawing/2014/main" id="{34B314CE-33EE-D740-AA76-B67BB6FBF634}"/>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7355505" y="922578"/>
            <a:ext cx="812800" cy="812800"/>
          </a:xfrm>
          <a:prstGeom prst="rect">
            <a:avLst/>
          </a:prstGeom>
        </p:spPr>
      </p:pic>
    </p:spTree>
    <p:extLst>
      <p:ext uri="{BB962C8B-B14F-4D97-AF65-F5344CB8AC3E}">
        <p14:creationId xmlns:p14="http://schemas.microsoft.com/office/powerpoint/2010/main" val="3839435099"/>
      </p:ext>
    </p:extLst>
  </p:cSld>
  <p:clrMapOvr>
    <a:masterClrMapping/>
  </p:clrMapOvr>
  <mc:AlternateContent xmlns:mc="http://schemas.openxmlformats.org/markup-compatibility/2006">
    <mc:Choice xmlns:p14="http://schemas.microsoft.com/office/powerpoint/2010/main" Requires="p14">
      <p:transition p14:dur="0" advClick="0" advTm="56000"/>
    </mc:Choice>
    <mc:Fallback>
      <p:transition advClick="0" advTm="5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5"/>
                </p:tgtEl>
              </p:cMediaNode>
            </p:audio>
          </p:childTnLst>
        </p:cTn>
      </p:par>
    </p:tnLst>
  </p:timing>
  <p:extLst>
    <p:ext uri="{E180D4A7-C9FB-4DFB-919C-405C955672EB}">
      <p14:showEvtLst xmlns:p14="http://schemas.microsoft.com/office/powerpoint/2010/main">
        <p14:playEvt time="8" objId="4"/>
        <p14:stopEvt time="18088" objId="4"/>
      </p14:showEvtLst>
    </p:ext>
  </p:extLs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43"/>
        <p:cNvGrpSpPr/>
        <p:nvPr/>
      </p:nvGrpSpPr>
      <p:grpSpPr>
        <a:xfrm>
          <a:off x="0" y="0"/>
          <a:ext cx="0" cy="0"/>
          <a:chOff x="0" y="0"/>
          <a:chExt cx="0" cy="0"/>
        </a:xfrm>
      </p:grpSpPr>
      <p:sp>
        <p:nvSpPr>
          <p:cNvPr id="1044" name="Google Shape;1044;p24"/>
          <p:cNvSpPr txBox="1">
            <a:spLocks noGrp="1"/>
          </p:cNvSpPr>
          <p:nvPr>
            <p:ph type="title"/>
          </p:nvPr>
        </p:nvSpPr>
        <p:spPr>
          <a:xfrm>
            <a:off x="457199" y="605600"/>
            <a:ext cx="6372567" cy="537528"/>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4000" dirty="0"/>
              <a:t>Project Specifications</a:t>
            </a:r>
            <a:endParaRPr sz="4000" dirty="0"/>
          </a:p>
        </p:txBody>
      </p:sp>
      <p:sp>
        <p:nvSpPr>
          <p:cNvPr id="1046" name="Google Shape;1046;p24"/>
          <p:cNvSpPr txBox="1">
            <a:spLocks noGrp="1"/>
          </p:cNvSpPr>
          <p:nvPr>
            <p:ph type="sldNum" idx="12"/>
          </p:nvPr>
        </p:nvSpPr>
        <p:spPr>
          <a:xfrm>
            <a:off x="8649025" y="4636750"/>
            <a:ext cx="456900" cy="468600"/>
          </a:xfrm>
          <a:prstGeom prst="rect">
            <a:avLst/>
          </a:prstGeom>
        </p:spPr>
        <p:txBody>
          <a:bodyPr spcFirstLastPara="1" wrap="square" lIns="0" tIns="0" rIns="0" bIns="0" anchor="b" anchorCtr="0">
            <a:noAutofit/>
          </a:bodyPr>
          <a:lstStyle/>
          <a:p>
            <a:pPr marL="0" lvl="0" indent="0" algn="r" rtl="0">
              <a:spcBef>
                <a:spcPts val="0"/>
              </a:spcBef>
              <a:spcAft>
                <a:spcPts val="0"/>
              </a:spcAft>
              <a:buNone/>
            </a:pPr>
            <a:fld id="{00000000-1234-1234-1234-123412341234}" type="slidenum">
              <a:rPr lang="en"/>
              <a:t>6</a:t>
            </a:fld>
            <a:endParaRPr/>
          </a:p>
        </p:txBody>
      </p:sp>
      <p:graphicFrame>
        <p:nvGraphicFramePr>
          <p:cNvPr id="2" name="Table 1">
            <a:extLst>
              <a:ext uri="{FF2B5EF4-FFF2-40B4-BE49-F238E27FC236}">
                <a16:creationId xmlns:a16="http://schemas.microsoft.com/office/drawing/2014/main" id="{671B889E-78F7-6446-8EEB-3E31CF416C14}"/>
              </a:ext>
            </a:extLst>
          </p:cNvPr>
          <p:cNvGraphicFramePr>
            <a:graphicFrameLocks noGrp="1"/>
          </p:cNvGraphicFramePr>
          <p:nvPr>
            <p:extLst>
              <p:ext uri="{D42A27DB-BD31-4B8C-83A1-F6EECF244321}">
                <p14:modId xmlns:p14="http://schemas.microsoft.com/office/powerpoint/2010/main" val="2015509405"/>
              </p:ext>
            </p:extLst>
          </p:nvPr>
        </p:nvGraphicFramePr>
        <p:xfrm>
          <a:off x="1206058" y="1269260"/>
          <a:ext cx="6108291" cy="3317306"/>
        </p:xfrm>
        <a:graphic>
          <a:graphicData uri="http://schemas.openxmlformats.org/drawingml/2006/table">
            <a:tbl>
              <a:tblPr firstRow="1" firstCol="1" bandRow="1">
                <a:tableStyleId>{9E44D3EF-30E0-43DB-A017-93B0B98886E5}</a:tableStyleId>
              </a:tblPr>
              <a:tblGrid>
                <a:gridCol w="2637833">
                  <a:extLst>
                    <a:ext uri="{9D8B030D-6E8A-4147-A177-3AD203B41FA5}">
                      <a16:colId xmlns:a16="http://schemas.microsoft.com/office/drawing/2014/main" val="3423888893"/>
                    </a:ext>
                  </a:extLst>
                </a:gridCol>
                <a:gridCol w="1372558">
                  <a:extLst>
                    <a:ext uri="{9D8B030D-6E8A-4147-A177-3AD203B41FA5}">
                      <a16:colId xmlns:a16="http://schemas.microsoft.com/office/drawing/2014/main" val="2293394889"/>
                    </a:ext>
                  </a:extLst>
                </a:gridCol>
                <a:gridCol w="1048950">
                  <a:extLst>
                    <a:ext uri="{9D8B030D-6E8A-4147-A177-3AD203B41FA5}">
                      <a16:colId xmlns:a16="http://schemas.microsoft.com/office/drawing/2014/main" val="1861602126"/>
                    </a:ext>
                  </a:extLst>
                </a:gridCol>
                <a:gridCol w="1048950">
                  <a:extLst>
                    <a:ext uri="{9D8B030D-6E8A-4147-A177-3AD203B41FA5}">
                      <a16:colId xmlns:a16="http://schemas.microsoft.com/office/drawing/2014/main" val="1245039726"/>
                    </a:ext>
                  </a:extLst>
                </a:gridCol>
              </a:tblGrid>
              <a:tr h="264832">
                <a:tc>
                  <a:txBody>
                    <a:bodyPr/>
                    <a:lstStyle/>
                    <a:p>
                      <a:pPr marL="0" marR="0" algn="ctr">
                        <a:lnSpc>
                          <a:spcPct val="115000"/>
                        </a:lnSpc>
                        <a:spcBef>
                          <a:spcPts val="0"/>
                        </a:spcBef>
                        <a:spcAft>
                          <a:spcPts val="0"/>
                        </a:spcAft>
                      </a:pPr>
                      <a:r>
                        <a:rPr lang="en-US" sz="1400" b="1" u="none" strike="noStrike" cap="none" dirty="0">
                          <a:solidFill>
                            <a:schemeClr val="tx1"/>
                          </a:solidFill>
                          <a:sym typeface="Raleway Thin"/>
                        </a:rPr>
                        <a:t>Specification</a:t>
                      </a:r>
                      <a:endParaRPr lang="en-US" sz="1400" b="1" i="0" u="none" strike="noStrike" cap="none" dirty="0">
                        <a:solidFill>
                          <a:schemeClr val="tx1"/>
                        </a:solidFill>
                        <a:latin typeface="Raleway Thin"/>
                        <a:ea typeface="Times New Roman" panose="02020603050405020304" pitchFamily="18" charset="0"/>
                        <a:sym typeface="Raleway Thin"/>
                      </a:endParaRPr>
                    </a:p>
                  </a:txBody>
                  <a:tcPr marL="23567" marR="23567" marT="15710" marB="15710" anchor="b"/>
                </a:tc>
                <a:tc>
                  <a:txBody>
                    <a:bodyPr/>
                    <a:lstStyle/>
                    <a:p>
                      <a:pPr marL="0" marR="0" algn="ctr">
                        <a:lnSpc>
                          <a:spcPct val="115000"/>
                        </a:lnSpc>
                        <a:spcBef>
                          <a:spcPts val="0"/>
                        </a:spcBef>
                        <a:spcAft>
                          <a:spcPts val="0"/>
                        </a:spcAft>
                      </a:pPr>
                      <a:r>
                        <a:rPr lang="en-US" sz="1400" b="1" u="none" strike="noStrike" cap="none" dirty="0">
                          <a:solidFill>
                            <a:schemeClr val="tx1"/>
                          </a:solidFill>
                          <a:sym typeface="Raleway Thin"/>
                        </a:rPr>
                        <a:t>Project Area</a:t>
                      </a:r>
                      <a:endParaRPr lang="en-US" sz="1400" b="1" i="0" u="none" strike="noStrike" cap="none" dirty="0">
                        <a:solidFill>
                          <a:schemeClr val="tx1"/>
                        </a:solidFill>
                        <a:latin typeface="Raleway Thin"/>
                        <a:ea typeface="Times New Roman" panose="02020603050405020304" pitchFamily="18" charset="0"/>
                        <a:sym typeface="Raleway Thin"/>
                      </a:endParaRPr>
                    </a:p>
                  </a:txBody>
                  <a:tcPr marL="23567" marR="23567" marT="15710" marB="15710" anchor="b"/>
                </a:tc>
                <a:tc>
                  <a:txBody>
                    <a:bodyPr/>
                    <a:lstStyle/>
                    <a:p>
                      <a:pPr marL="0" marR="0" algn="ctr">
                        <a:lnSpc>
                          <a:spcPct val="115000"/>
                        </a:lnSpc>
                        <a:spcBef>
                          <a:spcPts val="0"/>
                        </a:spcBef>
                        <a:spcAft>
                          <a:spcPts val="0"/>
                        </a:spcAft>
                      </a:pPr>
                      <a:r>
                        <a:rPr lang="en-US" sz="1400" b="1" u="none" strike="noStrike" cap="none" dirty="0">
                          <a:solidFill>
                            <a:schemeClr val="tx1"/>
                          </a:solidFill>
                          <a:sym typeface="Raleway Thin"/>
                        </a:rPr>
                        <a:t>Priority</a:t>
                      </a:r>
                      <a:endParaRPr lang="en-US" sz="1400" b="1" i="0" u="none" strike="noStrike" cap="none" dirty="0">
                        <a:solidFill>
                          <a:schemeClr val="tx1"/>
                        </a:solidFill>
                        <a:latin typeface="Raleway Thin"/>
                        <a:ea typeface="Times New Roman" panose="02020603050405020304" pitchFamily="18" charset="0"/>
                        <a:sym typeface="Raleway Thin"/>
                      </a:endParaRPr>
                    </a:p>
                  </a:txBody>
                  <a:tcPr marL="23567" marR="23567" marT="15710" marB="15710" anchor="b"/>
                </a:tc>
                <a:tc>
                  <a:txBody>
                    <a:bodyPr/>
                    <a:lstStyle/>
                    <a:p>
                      <a:pPr marL="0" marR="0" algn="ctr">
                        <a:lnSpc>
                          <a:spcPct val="115000"/>
                        </a:lnSpc>
                        <a:spcBef>
                          <a:spcPts val="0"/>
                        </a:spcBef>
                        <a:spcAft>
                          <a:spcPts val="0"/>
                        </a:spcAft>
                      </a:pPr>
                      <a:r>
                        <a:rPr lang="en-US" sz="1400" b="1" i="0" u="none" strike="noStrike" cap="none" dirty="0">
                          <a:solidFill>
                            <a:schemeClr val="tx1"/>
                          </a:solidFill>
                          <a:latin typeface="Raleway Thin"/>
                          <a:ea typeface="Times New Roman" panose="02020603050405020304" pitchFamily="18" charset="0"/>
                          <a:sym typeface="Raleway Thin"/>
                        </a:rPr>
                        <a:t>Validated</a:t>
                      </a:r>
                    </a:p>
                  </a:txBody>
                  <a:tcPr marL="23567" marR="23567" marT="15710" marB="15710" anchor="b"/>
                </a:tc>
                <a:extLst>
                  <a:ext uri="{0D108BD9-81ED-4DB2-BD59-A6C34878D82A}">
                    <a16:rowId xmlns:a16="http://schemas.microsoft.com/office/drawing/2014/main" val="1318071108"/>
                  </a:ext>
                </a:extLst>
              </a:tr>
              <a:tr h="235816">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ASTM – E1548</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EHS</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High</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Yes</a:t>
                      </a:r>
                    </a:p>
                  </a:txBody>
                  <a:tcPr marL="23567" marR="23567" marT="15710" marB="15710" anchor="ctr"/>
                </a:tc>
                <a:extLst>
                  <a:ext uri="{0D108BD9-81ED-4DB2-BD59-A6C34878D82A}">
                    <a16:rowId xmlns:a16="http://schemas.microsoft.com/office/drawing/2014/main" val="2069248644"/>
                  </a:ext>
                </a:extLst>
              </a:tr>
              <a:tr h="209024">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Lead-Free Solder</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Material Selection</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N/A</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No*</a:t>
                      </a:r>
                    </a:p>
                  </a:txBody>
                  <a:tcPr marL="23567" marR="23567" marT="15710" marB="15710" anchor="ctr"/>
                </a:tc>
                <a:extLst>
                  <a:ext uri="{0D108BD9-81ED-4DB2-BD59-A6C34878D82A}">
                    <a16:rowId xmlns:a16="http://schemas.microsoft.com/office/drawing/2014/main" val="1268683750"/>
                  </a:ext>
                </a:extLst>
              </a:tr>
              <a:tr h="185767">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AIA – FOD Prevention</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EHS</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High</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Yes</a:t>
                      </a:r>
                    </a:p>
                  </a:txBody>
                  <a:tcPr marL="23567" marR="23567" marT="15710" marB="15710" anchor="ctr"/>
                </a:tc>
                <a:extLst>
                  <a:ext uri="{0D108BD9-81ED-4DB2-BD59-A6C34878D82A}">
                    <a16:rowId xmlns:a16="http://schemas.microsoft.com/office/drawing/2014/main" val="1310041294"/>
                  </a:ext>
                </a:extLst>
              </a:tr>
              <a:tr h="247690">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IEC 62281</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Logistics</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High</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Yes</a:t>
                      </a:r>
                    </a:p>
                  </a:txBody>
                  <a:tcPr marL="23567" marR="23567" marT="15710" marB="15710" anchor="ctr"/>
                </a:tc>
                <a:extLst>
                  <a:ext uri="{0D108BD9-81ED-4DB2-BD59-A6C34878D82A}">
                    <a16:rowId xmlns:a16="http://schemas.microsoft.com/office/drawing/2014/main" val="64739644"/>
                  </a:ext>
                </a:extLst>
              </a:tr>
              <a:tr h="354135">
                <a:tc>
                  <a:txBody>
                    <a:bodyPr/>
                    <a:lstStyle/>
                    <a:p>
                      <a:pPr marL="0" marR="0" indent="0" algn="ctr" defTabSz="914400" rtl="0" eaLnBrk="1" fontAlgn="auto" latinLnBrk="0" hangingPunct="1">
                        <a:lnSpc>
                          <a:spcPct val="115000"/>
                        </a:lnSpc>
                        <a:spcBef>
                          <a:spcPts val="0"/>
                        </a:spcBef>
                        <a:spcAft>
                          <a:spcPts val="0"/>
                        </a:spcAft>
                        <a:buClr>
                          <a:srgbClr val="000000"/>
                        </a:buClr>
                        <a:buSzTx/>
                        <a:buFont typeface="Arial"/>
                        <a:buNone/>
                        <a:tabLst/>
                        <a:defRPr/>
                      </a:pPr>
                      <a:r>
                        <a:rPr lang="en-US" sz="1000" b="0" i="0" u="none" strike="noStrike" cap="none" dirty="0">
                          <a:solidFill>
                            <a:schemeClr val="tx1"/>
                          </a:solidFill>
                          <a:latin typeface="Arial"/>
                          <a:ea typeface="Times New Roman" panose="02020603050405020304" pitchFamily="18" charset="0"/>
                          <a:cs typeface="Arial"/>
                          <a:sym typeface="Arial"/>
                        </a:rPr>
                        <a:t>NASA: NESC-RP-08-75</a:t>
                      </a:r>
                    </a:p>
                    <a:p>
                      <a:pPr marL="0" marR="0" indent="0" algn="ctr" defTabSz="914400" rtl="0" eaLnBrk="1" fontAlgn="auto" latinLnBrk="0" hangingPunct="1">
                        <a:lnSpc>
                          <a:spcPct val="115000"/>
                        </a:lnSpc>
                        <a:spcBef>
                          <a:spcPts val="0"/>
                        </a:spcBef>
                        <a:spcAft>
                          <a:spcPts val="0"/>
                        </a:spcAft>
                        <a:buClr>
                          <a:srgbClr val="000000"/>
                        </a:buClr>
                        <a:buSzTx/>
                        <a:buFont typeface="Arial"/>
                        <a:buNone/>
                        <a:tabLst/>
                        <a:defRPr/>
                      </a:pPr>
                      <a:r>
                        <a:rPr lang="en-US" sz="1000" b="0" i="0" u="none" strike="noStrike" cap="none" dirty="0">
                          <a:solidFill>
                            <a:schemeClr val="tx1"/>
                          </a:solidFill>
                          <a:latin typeface="Arial"/>
                          <a:ea typeface="Times New Roman" panose="02020603050405020304" pitchFamily="18" charset="0"/>
                          <a:cs typeface="Arial"/>
                          <a:sym typeface="Arial"/>
                        </a:rPr>
                        <a:t>UL 1642</a:t>
                      </a: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Quality</a:t>
                      </a: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High</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Yes</a:t>
                      </a:r>
                    </a:p>
                  </a:txBody>
                  <a:tcPr marL="23567" marR="23567" marT="15710" marB="15710" anchor="ctr">
                    <a:noFill/>
                  </a:tcPr>
                </a:tc>
                <a:extLst>
                  <a:ext uri="{0D108BD9-81ED-4DB2-BD59-A6C34878D82A}">
                    <a16:rowId xmlns:a16="http://schemas.microsoft.com/office/drawing/2014/main" val="1713367436"/>
                  </a:ext>
                </a:extLst>
              </a:tr>
              <a:tr h="185603">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IEEE 830</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Software Reliability</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High</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Yes</a:t>
                      </a:r>
                    </a:p>
                  </a:txBody>
                  <a:tcPr marL="23567" marR="23567" marT="15710" marB="15710" anchor="ctr">
                    <a:noFill/>
                  </a:tcPr>
                </a:tc>
                <a:extLst>
                  <a:ext uri="{0D108BD9-81ED-4DB2-BD59-A6C34878D82A}">
                    <a16:rowId xmlns:a16="http://schemas.microsoft.com/office/drawing/2014/main" val="2661136476"/>
                  </a:ext>
                </a:extLst>
              </a:tr>
              <a:tr h="185603">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Nanosatellite Standards: Allen Space</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Overall Scope</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Critical</a:t>
                      </a: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Yes</a:t>
                      </a:r>
                    </a:p>
                  </a:txBody>
                  <a:tcPr marL="23567" marR="23567" marT="15710" marB="15710" anchor="ctr">
                    <a:noFill/>
                  </a:tcPr>
                </a:tc>
                <a:extLst>
                  <a:ext uri="{0D108BD9-81ED-4DB2-BD59-A6C34878D82A}">
                    <a16:rowId xmlns:a16="http://schemas.microsoft.com/office/drawing/2014/main" val="1522967990"/>
                  </a:ext>
                </a:extLst>
              </a:tr>
              <a:tr h="213087">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Nanosatellite Standards: Interorbital Systems</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Overall Scope</a:t>
                      </a: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Critical</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noFill/>
                  </a:tcP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Yes</a:t>
                      </a:r>
                    </a:p>
                  </a:txBody>
                  <a:tcPr marL="23567" marR="23567" marT="15710" marB="15710" anchor="ctr">
                    <a:noFill/>
                  </a:tcPr>
                </a:tc>
                <a:extLst>
                  <a:ext uri="{0D108BD9-81ED-4DB2-BD59-A6C34878D82A}">
                    <a16:rowId xmlns:a16="http://schemas.microsoft.com/office/drawing/2014/main" val="2926521032"/>
                  </a:ext>
                </a:extLst>
              </a:tr>
              <a:tr h="291883">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IEEE Industry Application Society</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Part Selection</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Medium</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Yes</a:t>
                      </a:r>
                    </a:p>
                  </a:txBody>
                  <a:tcPr marL="23567" marR="23567" marT="15710" marB="15710" anchor="ctr"/>
                </a:tc>
                <a:extLst>
                  <a:ext uri="{0D108BD9-81ED-4DB2-BD59-A6C34878D82A}">
                    <a16:rowId xmlns:a16="http://schemas.microsoft.com/office/drawing/2014/main" val="3933088797"/>
                  </a:ext>
                </a:extLst>
              </a:tr>
              <a:tr h="354135">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Energy Management and ADCS using flywheels by IEEE 2012</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Part Selection</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cs typeface="Arial"/>
                          <a:sym typeface="Arial"/>
                        </a:rPr>
                        <a:t>Medium</a:t>
                      </a:r>
                      <a:endParaRPr lang="en-US" sz="1000" b="0" i="0" u="none" strike="noStrike" cap="none" dirty="0">
                        <a:solidFill>
                          <a:schemeClr val="tx1"/>
                        </a:solidFill>
                        <a:latin typeface="Arial"/>
                        <a:ea typeface="Times New Roman" panose="02020603050405020304" pitchFamily="18" charset="0"/>
                        <a:cs typeface="Arial"/>
                        <a:sym typeface="Arial"/>
                      </a:endParaRP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Yes</a:t>
                      </a:r>
                    </a:p>
                  </a:txBody>
                  <a:tcPr marL="23567" marR="23567" marT="15710" marB="15710" anchor="ctr"/>
                </a:tc>
                <a:extLst>
                  <a:ext uri="{0D108BD9-81ED-4DB2-BD59-A6C34878D82A}">
                    <a16:rowId xmlns:a16="http://schemas.microsoft.com/office/drawing/2014/main" val="3110738185"/>
                  </a:ext>
                </a:extLst>
              </a:tr>
              <a:tr h="272832">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SBSP IEEE (2012)</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Part Validation</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Low</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Yes</a:t>
                      </a:r>
                    </a:p>
                  </a:txBody>
                  <a:tcPr marL="23567" marR="23567" marT="15710" marB="15710" anchor="ctr"/>
                </a:tc>
                <a:extLst>
                  <a:ext uri="{0D108BD9-81ED-4DB2-BD59-A6C34878D82A}">
                    <a16:rowId xmlns:a16="http://schemas.microsoft.com/office/drawing/2014/main" val="376431765"/>
                  </a:ext>
                </a:extLst>
              </a:tr>
              <a:tr h="272832">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IEEE 370-20202</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PCB Design/Testing</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High</a:t>
                      </a:r>
                    </a:p>
                  </a:txBody>
                  <a:tcPr marL="23567" marR="23567" marT="15710" marB="15710" anchor="ctr"/>
                </a:tc>
                <a:tc>
                  <a:txBody>
                    <a:bodyPr/>
                    <a:lstStyle/>
                    <a:p>
                      <a:pPr marL="0" marR="0" algn="ctr" rtl="0">
                        <a:lnSpc>
                          <a:spcPct val="115000"/>
                        </a:lnSpc>
                        <a:spcBef>
                          <a:spcPts val="0"/>
                        </a:spcBef>
                        <a:spcAft>
                          <a:spcPts val="0"/>
                        </a:spcAft>
                        <a:buClr>
                          <a:srgbClr val="000000"/>
                        </a:buClr>
                        <a:buFont typeface="Arial"/>
                      </a:pPr>
                      <a:r>
                        <a:rPr lang="en-US" sz="1000" b="0" i="0" u="none" strike="noStrike" cap="none" dirty="0">
                          <a:solidFill>
                            <a:schemeClr val="tx1"/>
                          </a:solidFill>
                          <a:latin typeface="Arial"/>
                          <a:ea typeface="Times New Roman" panose="02020603050405020304" pitchFamily="18" charset="0"/>
                          <a:cs typeface="Arial"/>
                          <a:sym typeface="Arial"/>
                        </a:rPr>
                        <a:t>Yes</a:t>
                      </a:r>
                    </a:p>
                  </a:txBody>
                  <a:tcPr marL="23567" marR="23567" marT="15710" marB="15710" anchor="ctr"/>
                </a:tc>
                <a:extLst>
                  <a:ext uri="{0D108BD9-81ED-4DB2-BD59-A6C34878D82A}">
                    <a16:rowId xmlns:a16="http://schemas.microsoft.com/office/drawing/2014/main" val="324755413"/>
                  </a:ext>
                </a:extLst>
              </a:tr>
            </a:tbl>
          </a:graphicData>
        </a:graphic>
      </p:graphicFrame>
      <p:grpSp>
        <p:nvGrpSpPr>
          <p:cNvPr id="99" name="Google Shape;4103;p48">
            <a:extLst>
              <a:ext uri="{FF2B5EF4-FFF2-40B4-BE49-F238E27FC236}">
                <a16:creationId xmlns:a16="http://schemas.microsoft.com/office/drawing/2014/main" id="{39FB1CB4-1F28-5544-8D7C-33BA3F2102C9}"/>
              </a:ext>
            </a:extLst>
          </p:cNvPr>
          <p:cNvGrpSpPr/>
          <p:nvPr/>
        </p:nvGrpSpPr>
        <p:grpSpPr>
          <a:xfrm>
            <a:off x="7356831" y="566476"/>
            <a:ext cx="1749094" cy="1534971"/>
            <a:chOff x="2270525" y="117216"/>
            <a:chExt cx="4650765" cy="4762722"/>
          </a:xfrm>
        </p:grpSpPr>
        <p:sp>
          <p:nvSpPr>
            <p:cNvPr id="100" name="Google Shape;4104;p48">
              <a:extLst>
                <a:ext uri="{FF2B5EF4-FFF2-40B4-BE49-F238E27FC236}">
                  <a16:creationId xmlns:a16="http://schemas.microsoft.com/office/drawing/2014/main" id="{CDE79485-9B5A-B84C-AF7D-D6EBEEE8CD4B}"/>
                </a:ext>
              </a:extLst>
            </p:cNvPr>
            <p:cNvSpPr/>
            <p:nvPr/>
          </p:nvSpPr>
          <p:spPr>
            <a:xfrm>
              <a:off x="2270525" y="2788917"/>
              <a:ext cx="1367464" cy="791146"/>
            </a:xfrm>
            <a:custGeom>
              <a:avLst/>
              <a:gdLst/>
              <a:ahLst/>
              <a:cxnLst/>
              <a:rect l="l" t="t" r="r" b="b"/>
              <a:pathLst>
                <a:path w="1367464" h="791146" extrusionOk="0">
                  <a:moveTo>
                    <a:pt x="1367464" y="395573"/>
                  </a:moveTo>
                  <a:cubicBezTo>
                    <a:pt x="1367464" y="614042"/>
                    <a:pt x="1061347" y="791146"/>
                    <a:pt x="683732" y="791146"/>
                  </a:cubicBezTo>
                  <a:cubicBezTo>
                    <a:pt x="306117" y="791146"/>
                    <a:pt x="0" y="614042"/>
                    <a:pt x="0" y="395573"/>
                  </a:cubicBezTo>
                  <a:cubicBezTo>
                    <a:pt x="0" y="177104"/>
                    <a:pt x="306117" y="0"/>
                    <a:pt x="683732" y="0"/>
                  </a:cubicBezTo>
                  <a:cubicBezTo>
                    <a:pt x="1061347" y="0"/>
                    <a:pt x="1367464" y="177104"/>
                    <a:pt x="1367464" y="395573"/>
                  </a:cubicBezTo>
                  <a:close/>
                </a:path>
              </a:pathLst>
            </a:custGeom>
            <a:solidFill>
              <a:srgbClr val="D6D8E5">
                <a:alpha val="149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1" name="Google Shape;4105;p48">
              <a:extLst>
                <a:ext uri="{FF2B5EF4-FFF2-40B4-BE49-F238E27FC236}">
                  <a16:creationId xmlns:a16="http://schemas.microsoft.com/office/drawing/2014/main" id="{B6B23126-1B7E-0045-80DC-AC342320016A}"/>
                </a:ext>
              </a:extLst>
            </p:cNvPr>
            <p:cNvSpPr/>
            <p:nvPr/>
          </p:nvSpPr>
          <p:spPr>
            <a:xfrm>
              <a:off x="2565006" y="2921600"/>
              <a:ext cx="762723" cy="441198"/>
            </a:xfrm>
            <a:custGeom>
              <a:avLst/>
              <a:gdLst/>
              <a:ahLst/>
              <a:cxnLst/>
              <a:rect l="l" t="t" r="r" b="b"/>
              <a:pathLst>
                <a:path w="762723" h="441198" extrusionOk="0">
                  <a:moveTo>
                    <a:pt x="762723" y="220599"/>
                  </a:moveTo>
                  <a:cubicBezTo>
                    <a:pt x="762723" y="342432"/>
                    <a:pt x="591982" y="441198"/>
                    <a:pt x="381362" y="441198"/>
                  </a:cubicBezTo>
                  <a:cubicBezTo>
                    <a:pt x="170741" y="441198"/>
                    <a:pt x="0" y="342432"/>
                    <a:pt x="0" y="220599"/>
                  </a:cubicBezTo>
                  <a:cubicBezTo>
                    <a:pt x="0" y="98765"/>
                    <a:pt x="170741" y="0"/>
                    <a:pt x="381362" y="0"/>
                  </a:cubicBezTo>
                  <a:cubicBezTo>
                    <a:pt x="591982" y="0"/>
                    <a:pt x="762723" y="98765"/>
                    <a:pt x="762723" y="220599"/>
                  </a:cubicBezTo>
                  <a:close/>
                </a:path>
              </a:pathLst>
            </a:custGeom>
            <a:solidFill>
              <a:srgbClr val="EDEFF9">
                <a:alpha val="498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2" name="Google Shape;4106;p48">
              <a:extLst>
                <a:ext uri="{FF2B5EF4-FFF2-40B4-BE49-F238E27FC236}">
                  <a16:creationId xmlns:a16="http://schemas.microsoft.com/office/drawing/2014/main" id="{049A29FE-6756-AD4A-9FDA-22451A1B78E3}"/>
                </a:ext>
              </a:extLst>
            </p:cNvPr>
            <p:cNvSpPr/>
            <p:nvPr/>
          </p:nvSpPr>
          <p:spPr>
            <a:xfrm>
              <a:off x="2834012" y="3000943"/>
              <a:ext cx="217486" cy="125920"/>
            </a:xfrm>
            <a:custGeom>
              <a:avLst/>
              <a:gdLst/>
              <a:ahLst/>
              <a:cxnLst/>
              <a:rect l="l" t="t" r="r" b="b"/>
              <a:pathLst>
                <a:path w="217486" h="125920" extrusionOk="0">
                  <a:moveTo>
                    <a:pt x="217486" y="62960"/>
                  </a:moveTo>
                  <a:cubicBezTo>
                    <a:pt x="217486" y="97732"/>
                    <a:pt x="168800" y="125920"/>
                    <a:pt x="108743" y="125920"/>
                  </a:cubicBezTo>
                  <a:cubicBezTo>
                    <a:pt x="48686" y="125920"/>
                    <a:pt x="0" y="97732"/>
                    <a:pt x="0" y="62960"/>
                  </a:cubicBezTo>
                  <a:cubicBezTo>
                    <a:pt x="0" y="28188"/>
                    <a:pt x="48686" y="0"/>
                    <a:pt x="108743" y="0"/>
                  </a:cubicBezTo>
                  <a:cubicBezTo>
                    <a:pt x="168800" y="0"/>
                    <a:pt x="217486" y="28188"/>
                    <a:pt x="217486" y="62960"/>
                  </a:cubicBezTo>
                  <a:close/>
                </a:path>
              </a:pathLst>
            </a:custGeom>
            <a:solidFill>
              <a:srgbClr val="EDEF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3" name="Google Shape;4107;p48">
              <a:extLst>
                <a:ext uri="{FF2B5EF4-FFF2-40B4-BE49-F238E27FC236}">
                  <a16:creationId xmlns:a16="http://schemas.microsoft.com/office/drawing/2014/main" id="{FDC7B7EF-C682-8B47-86F0-4739E9637FF9}"/>
                </a:ext>
              </a:extLst>
            </p:cNvPr>
            <p:cNvSpPr/>
            <p:nvPr/>
          </p:nvSpPr>
          <p:spPr>
            <a:xfrm>
              <a:off x="2841806" y="2229228"/>
              <a:ext cx="209121" cy="823531"/>
            </a:xfrm>
            <a:custGeom>
              <a:avLst/>
              <a:gdLst/>
              <a:ahLst/>
              <a:cxnLst/>
              <a:rect l="l" t="t" r="r" b="b"/>
              <a:pathLst>
                <a:path w="209121" h="823531" extrusionOk="0">
                  <a:moveTo>
                    <a:pt x="0" y="0"/>
                  </a:moveTo>
                  <a:lnTo>
                    <a:pt x="209121" y="0"/>
                  </a:lnTo>
                  <a:lnTo>
                    <a:pt x="209121" y="823532"/>
                  </a:lnTo>
                  <a:lnTo>
                    <a:pt x="0" y="823532"/>
                  </a:lnTo>
                  <a:close/>
                </a:path>
              </a:pathLst>
            </a:custGeom>
            <a:solidFill>
              <a:srgbClr val="EDEF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4" name="Google Shape;4108;p48">
              <a:extLst>
                <a:ext uri="{FF2B5EF4-FFF2-40B4-BE49-F238E27FC236}">
                  <a16:creationId xmlns:a16="http://schemas.microsoft.com/office/drawing/2014/main" id="{0630C290-CEDA-544D-9E6B-A321863CCA7A}"/>
                </a:ext>
              </a:extLst>
            </p:cNvPr>
            <p:cNvSpPr/>
            <p:nvPr/>
          </p:nvSpPr>
          <p:spPr>
            <a:xfrm>
              <a:off x="2831826" y="2112223"/>
              <a:ext cx="249895" cy="580777"/>
            </a:xfrm>
            <a:custGeom>
              <a:avLst/>
              <a:gdLst/>
              <a:ahLst/>
              <a:cxnLst/>
              <a:rect l="l" t="t" r="r" b="b"/>
              <a:pathLst>
                <a:path w="249895" h="580777" extrusionOk="0">
                  <a:moveTo>
                    <a:pt x="0" y="107670"/>
                  </a:moveTo>
                  <a:cubicBezTo>
                    <a:pt x="0" y="107670"/>
                    <a:pt x="5703" y="277025"/>
                    <a:pt x="125948" y="580777"/>
                  </a:cubicBezTo>
                  <a:cubicBezTo>
                    <a:pt x="125948" y="580777"/>
                    <a:pt x="237923" y="336175"/>
                    <a:pt x="249520" y="102527"/>
                  </a:cubicBezTo>
                  <a:cubicBezTo>
                    <a:pt x="261117" y="-131122"/>
                    <a:pt x="0" y="107670"/>
                    <a:pt x="0" y="107670"/>
                  </a:cubicBezTo>
                  <a:close/>
                </a:path>
              </a:pathLst>
            </a:custGeom>
            <a:solidFill>
              <a:srgbClr val="FFBC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5" name="Google Shape;4109;p48">
              <a:extLst>
                <a:ext uri="{FF2B5EF4-FFF2-40B4-BE49-F238E27FC236}">
                  <a16:creationId xmlns:a16="http://schemas.microsoft.com/office/drawing/2014/main" id="{F1580E8F-F452-2947-8E92-6E6B23B45890}"/>
                </a:ext>
              </a:extLst>
            </p:cNvPr>
            <p:cNvSpPr/>
            <p:nvPr/>
          </p:nvSpPr>
          <p:spPr>
            <a:xfrm>
              <a:off x="2373659" y="1582290"/>
              <a:ext cx="397711" cy="625506"/>
            </a:xfrm>
            <a:custGeom>
              <a:avLst/>
              <a:gdLst/>
              <a:ahLst/>
              <a:cxnLst/>
              <a:rect l="l" t="t" r="r" b="b"/>
              <a:pathLst>
                <a:path w="397711" h="625506" extrusionOk="0">
                  <a:moveTo>
                    <a:pt x="311306" y="0"/>
                  </a:moveTo>
                  <a:lnTo>
                    <a:pt x="33079" y="271272"/>
                  </a:lnTo>
                  <a:lnTo>
                    <a:pt x="0" y="625507"/>
                  </a:lnTo>
                  <a:lnTo>
                    <a:pt x="336495" y="456438"/>
                  </a:lnTo>
                  <a:lnTo>
                    <a:pt x="397711" y="24384"/>
                  </a:lnTo>
                  <a:lnTo>
                    <a:pt x="311306"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6" name="Google Shape;4110;p48">
              <a:extLst>
                <a:ext uri="{FF2B5EF4-FFF2-40B4-BE49-F238E27FC236}">
                  <a16:creationId xmlns:a16="http://schemas.microsoft.com/office/drawing/2014/main" id="{4DC8CA6B-372A-4548-B78D-AEA98C579DA1}"/>
                </a:ext>
              </a:extLst>
            </p:cNvPr>
            <p:cNvSpPr/>
            <p:nvPr/>
          </p:nvSpPr>
          <p:spPr>
            <a:xfrm>
              <a:off x="3144177" y="1582290"/>
              <a:ext cx="397710" cy="625506"/>
            </a:xfrm>
            <a:custGeom>
              <a:avLst/>
              <a:gdLst/>
              <a:ahLst/>
              <a:cxnLst/>
              <a:rect l="l" t="t" r="r" b="b"/>
              <a:pathLst>
                <a:path w="397710" h="625506" extrusionOk="0">
                  <a:moveTo>
                    <a:pt x="86405" y="0"/>
                  </a:moveTo>
                  <a:lnTo>
                    <a:pt x="364537" y="271272"/>
                  </a:lnTo>
                  <a:lnTo>
                    <a:pt x="397711" y="625507"/>
                  </a:lnTo>
                  <a:lnTo>
                    <a:pt x="59980" y="444722"/>
                  </a:lnTo>
                  <a:lnTo>
                    <a:pt x="0" y="24384"/>
                  </a:lnTo>
                  <a:lnTo>
                    <a:pt x="86405"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7" name="Google Shape;4111;p48">
              <a:extLst>
                <a:ext uri="{FF2B5EF4-FFF2-40B4-BE49-F238E27FC236}">
                  <a16:creationId xmlns:a16="http://schemas.microsoft.com/office/drawing/2014/main" id="{157EA0AC-AEDE-3D4D-B6E4-70545D6B4E19}"/>
                </a:ext>
              </a:extLst>
            </p:cNvPr>
            <p:cNvSpPr/>
            <p:nvPr/>
          </p:nvSpPr>
          <p:spPr>
            <a:xfrm>
              <a:off x="2815951" y="2102641"/>
              <a:ext cx="276610" cy="160020"/>
            </a:xfrm>
            <a:custGeom>
              <a:avLst/>
              <a:gdLst/>
              <a:ahLst/>
              <a:cxnLst/>
              <a:rect l="l" t="t" r="r" b="b"/>
              <a:pathLst>
                <a:path w="276610" h="160020" extrusionOk="0">
                  <a:moveTo>
                    <a:pt x="276611" y="80010"/>
                  </a:moveTo>
                  <a:cubicBezTo>
                    <a:pt x="276611" y="124198"/>
                    <a:pt x="214689" y="160020"/>
                    <a:pt x="138305" y="160020"/>
                  </a:cubicBezTo>
                  <a:cubicBezTo>
                    <a:pt x="61921" y="160020"/>
                    <a:pt x="0" y="124198"/>
                    <a:pt x="0" y="80010"/>
                  </a:cubicBezTo>
                  <a:cubicBezTo>
                    <a:pt x="0" y="35822"/>
                    <a:pt x="61921" y="0"/>
                    <a:pt x="138305" y="0"/>
                  </a:cubicBezTo>
                  <a:cubicBezTo>
                    <a:pt x="214689" y="0"/>
                    <a:pt x="276611" y="35822"/>
                    <a:pt x="276611" y="80010"/>
                  </a:cubicBezTo>
                  <a:close/>
                </a:path>
              </a:pathLst>
            </a:custGeom>
            <a:solidFill>
              <a:srgbClr val="42495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8" name="Google Shape;4112;p48">
              <a:extLst>
                <a:ext uri="{FF2B5EF4-FFF2-40B4-BE49-F238E27FC236}">
                  <a16:creationId xmlns:a16="http://schemas.microsoft.com/office/drawing/2014/main" id="{AD4E3BB9-AF20-CD4A-8BEB-8ED179173878}"/>
                </a:ext>
              </a:extLst>
            </p:cNvPr>
            <p:cNvSpPr/>
            <p:nvPr/>
          </p:nvSpPr>
          <p:spPr>
            <a:xfrm>
              <a:off x="2744565" y="2030632"/>
              <a:ext cx="418908" cy="74675"/>
            </a:xfrm>
            <a:custGeom>
              <a:avLst/>
              <a:gdLst/>
              <a:ahLst/>
              <a:cxnLst/>
              <a:rect l="l" t="t" r="r" b="b"/>
              <a:pathLst>
                <a:path w="418908" h="74675" extrusionOk="0">
                  <a:moveTo>
                    <a:pt x="0" y="72009"/>
                  </a:moveTo>
                  <a:lnTo>
                    <a:pt x="0" y="0"/>
                  </a:lnTo>
                  <a:lnTo>
                    <a:pt x="418908" y="0"/>
                  </a:lnTo>
                  <a:lnTo>
                    <a:pt x="418908" y="74676"/>
                  </a:lnTo>
                  <a:lnTo>
                    <a:pt x="0" y="72009"/>
                  </a:lnTo>
                  <a:close/>
                </a:path>
              </a:pathLst>
            </a:custGeom>
            <a:solidFill>
              <a:srgbClr val="49494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9" name="Google Shape;4113;p48">
              <a:extLst>
                <a:ext uri="{FF2B5EF4-FFF2-40B4-BE49-F238E27FC236}">
                  <a16:creationId xmlns:a16="http://schemas.microsoft.com/office/drawing/2014/main" id="{F605D3C0-9979-C34E-962A-567D5FC244E5}"/>
                </a:ext>
              </a:extLst>
            </p:cNvPr>
            <p:cNvSpPr/>
            <p:nvPr/>
          </p:nvSpPr>
          <p:spPr>
            <a:xfrm>
              <a:off x="2744565" y="1981197"/>
              <a:ext cx="419383" cy="242697"/>
            </a:xfrm>
            <a:custGeom>
              <a:avLst/>
              <a:gdLst/>
              <a:ahLst/>
              <a:cxnLst/>
              <a:rect l="l" t="t" r="r" b="b"/>
              <a:pathLst>
                <a:path w="419383" h="242697" extrusionOk="0">
                  <a:moveTo>
                    <a:pt x="419384" y="121348"/>
                  </a:moveTo>
                  <a:cubicBezTo>
                    <a:pt x="419384" y="188367"/>
                    <a:pt x="325501" y="242697"/>
                    <a:pt x="209692" y="242697"/>
                  </a:cubicBezTo>
                  <a:cubicBezTo>
                    <a:pt x="93882" y="242697"/>
                    <a:pt x="0" y="188367"/>
                    <a:pt x="0" y="121348"/>
                  </a:cubicBezTo>
                  <a:cubicBezTo>
                    <a:pt x="0" y="54330"/>
                    <a:pt x="93882" y="0"/>
                    <a:pt x="209692" y="0"/>
                  </a:cubicBezTo>
                  <a:cubicBezTo>
                    <a:pt x="325501" y="0"/>
                    <a:pt x="419384" y="54329"/>
                    <a:pt x="419384" y="121348"/>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0" name="Google Shape;4114;p48">
              <a:extLst>
                <a:ext uri="{FF2B5EF4-FFF2-40B4-BE49-F238E27FC236}">
                  <a16:creationId xmlns:a16="http://schemas.microsoft.com/office/drawing/2014/main" id="{FBB2D3C1-95CE-2146-A907-648F3337FB7B}"/>
                </a:ext>
              </a:extLst>
            </p:cNvPr>
            <p:cNvSpPr/>
            <p:nvPr/>
          </p:nvSpPr>
          <p:spPr>
            <a:xfrm>
              <a:off x="2697703" y="1845275"/>
              <a:ext cx="511777" cy="296036"/>
            </a:xfrm>
            <a:custGeom>
              <a:avLst/>
              <a:gdLst/>
              <a:ahLst/>
              <a:cxnLst/>
              <a:rect l="l" t="t" r="r" b="b"/>
              <a:pathLst>
                <a:path w="511777" h="296036" extrusionOk="0">
                  <a:moveTo>
                    <a:pt x="511777" y="148019"/>
                  </a:moveTo>
                  <a:cubicBezTo>
                    <a:pt x="511777" y="229767"/>
                    <a:pt x="397212" y="296037"/>
                    <a:pt x="255889" y="296037"/>
                  </a:cubicBezTo>
                  <a:cubicBezTo>
                    <a:pt x="114565" y="296037"/>
                    <a:pt x="0" y="229767"/>
                    <a:pt x="0" y="148019"/>
                  </a:cubicBezTo>
                  <a:cubicBezTo>
                    <a:pt x="0" y="66270"/>
                    <a:pt x="114565" y="0"/>
                    <a:pt x="255889" y="0"/>
                  </a:cubicBezTo>
                  <a:cubicBezTo>
                    <a:pt x="397212" y="0"/>
                    <a:pt x="511777" y="66270"/>
                    <a:pt x="511777" y="148019"/>
                  </a:cubicBezTo>
                  <a:close/>
                </a:path>
              </a:pathLst>
            </a:custGeom>
            <a:solidFill>
              <a:srgbClr val="EDEF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1" name="Google Shape;4115;p48">
              <a:extLst>
                <a:ext uri="{FF2B5EF4-FFF2-40B4-BE49-F238E27FC236}">
                  <a16:creationId xmlns:a16="http://schemas.microsoft.com/office/drawing/2014/main" id="{05E84DF4-3DBC-A043-A2A5-5279D756859B}"/>
                </a:ext>
              </a:extLst>
            </p:cNvPr>
            <p:cNvSpPr/>
            <p:nvPr/>
          </p:nvSpPr>
          <p:spPr>
            <a:xfrm>
              <a:off x="2681484" y="530635"/>
              <a:ext cx="548516" cy="1538895"/>
            </a:xfrm>
            <a:custGeom>
              <a:avLst/>
              <a:gdLst/>
              <a:ahLst/>
              <a:cxnLst/>
              <a:rect l="l" t="t" r="r" b="b"/>
              <a:pathLst>
                <a:path w="548516" h="1538895" extrusionOk="0">
                  <a:moveTo>
                    <a:pt x="548433" y="1199007"/>
                  </a:moveTo>
                  <a:lnTo>
                    <a:pt x="548433" y="1199007"/>
                  </a:lnTo>
                  <a:cubicBezTo>
                    <a:pt x="548433" y="1210913"/>
                    <a:pt x="548433" y="1222629"/>
                    <a:pt x="548433" y="1233964"/>
                  </a:cubicBezTo>
                  <a:cubicBezTo>
                    <a:pt x="548433" y="1243489"/>
                    <a:pt x="548433" y="1253014"/>
                    <a:pt x="548433" y="1262539"/>
                  </a:cubicBezTo>
                  <a:cubicBezTo>
                    <a:pt x="548433" y="1275398"/>
                    <a:pt x="547767" y="1287685"/>
                    <a:pt x="547292" y="1299686"/>
                  </a:cubicBezTo>
                  <a:cubicBezTo>
                    <a:pt x="547292" y="1314641"/>
                    <a:pt x="546246" y="1328833"/>
                    <a:pt x="545486" y="1342454"/>
                  </a:cubicBezTo>
                  <a:cubicBezTo>
                    <a:pt x="544725" y="1356074"/>
                    <a:pt x="544060" y="1369409"/>
                    <a:pt x="543109" y="1381697"/>
                  </a:cubicBezTo>
                  <a:cubicBezTo>
                    <a:pt x="539212" y="1435513"/>
                    <a:pt x="539307" y="1475137"/>
                    <a:pt x="532653" y="1490662"/>
                  </a:cubicBezTo>
                  <a:cubicBezTo>
                    <a:pt x="496437" y="1575530"/>
                    <a:pt x="373911" y="1528762"/>
                    <a:pt x="313456" y="1498283"/>
                  </a:cubicBezTo>
                  <a:cubicBezTo>
                    <a:pt x="291118" y="1487043"/>
                    <a:pt x="276384" y="1477804"/>
                    <a:pt x="276384" y="1477804"/>
                  </a:cubicBezTo>
                  <a:lnTo>
                    <a:pt x="270871" y="1477804"/>
                  </a:lnTo>
                  <a:cubicBezTo>
                    <a:pt x="270871" y="1477804"/>
                    <a:pt x="253381" y="1487329"/>
                    <a:pt x="227526" y="1497616"/>
                  </a:cubicBezTo>
                  <a:cubicBezTo>
                    <a:pt x="164124" y="1523333"/>
                    <a:pt x="51104" y="1568958"/>
                    <a:pt x="19735" y="1490377"/>
                  </a:cubicBezTo>
                  <a:cubicBezTo>
                    <a:pt x="14127" y="1476280"/>
                    <a:pt x="8519" y="1429703"/>
                    <a:pt x="5097" y="1380935"/>
                  </a:cubicBezTo>
                  <a:cubicBezTo>
                    <a:pt x="4241" y="1368743"/>
                    <a:pt x="3481" y="1355693"/>
                    <a:pt x="2721" y="1341787"/>
                  </a:cubicBezTo>
                  <a:cubicBezTo>
                    <a:pt x="1960" y="1327880"/>
                    <a:pt x="1580" y="1314069"/>
                    <a:pt x="1010" y="1299115"/>
                  </a:cubicBezTo>
                  <a:cubicBezTo>
                    <a:pt x="1010" y="1287208"/>
                    <a:pt x="344" y="1274921"/>
                    <a:pt x="59" y="1262158"/>
                  </a:cubicBezTo>
                  <a:cubicBezTo>
                    <a:pt x="59" y="1252633"/>
                    <a:pt x="59" y="1243108"/>
                    <a:pt x="59" y="1233583"/>
                  </a:cubicBezTo>
                  <a:lnTo>
                    <a:pt x="59" y="1233583"/>
                  </a:lnTo>
                  <a:lnTo>
                    <a:pt x="59" y="1198626"/>
                  </a:lnTo>
                  <a:lnTo>
                    <a:pt x="59" y="1198626"/>
                  </a:lnTo>
                  <a:cubicBezTo>
                    <a:pt x="-1652" y="866299"/>
                    <a:pt x="33518" y="334899"/>
                    <a:pt x="149676" y="108109"/>
                  </a:cubicBezTo>
                  <a:cubicBezTo>
                    <a:pt x="183230" y="42481"/>
                    <a:pt x="223534" y="2381"/>
                    <a:pt x="271727" y="0"/>
                  </a:cubicBezTo>
                  <a:lnTo>
                    <a:pt x="271727" y="0"/>
                  </a:lnTo>
                  <a:lnTo>
                    <a:pt x="277240" y="0"/>
                  </a:lnTo>
                  <a:lnTo>
                    <a:pt x="277240" y="0"/>
                  </a:lnTo>
                  <a:cubicBezTo>
                    <a:pt x="324768" y="2476"/>
                    <a:pt x="365546" y="42386"/>
                    <a:pt x="399196" y="107728"/>
                  </a:cubicBezTo>
                  <a:cubicBezTo>
                    <a:pt x="513737" y="333661"/>
                    <a:pt x="550524" y="862965"/>
                    <a:pt x="548433" y="1199007"/>
                  </a:cubicBezTo>
                  <a:close/>
                </a:path>
              </a:pathLst>
            </a:custGeom>
            <a:solidFill>
              <a:srgbClr val="EDEF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2" name="Google Shape;4116;p48">
              <a:extLst>
                <a:ext uri="{FF2B5EF4-FFF2-40B4-BE49-F238E27FC236}">
                  <a16:creationId xmlns:a16="http://schemas.microsoft.com/office/drawing/2014/main" id="{2CC40D61-BDCB-554D-B995-6101CD107F7F}"/>
                </a:ext>
              </a:extLst>
            </p:cNvPr>
            <p:cNvSpPr/>
            <p:nvPr/>
          </p:nvSpPr>
          <p:spPr>
            <a:xfrm>
              <a:off x="2858251" y="1222531"/>
              <a:ext cx="193342" cy="193738"/>
            </a:xfrm>
            <a:custGeom>
              <a:avLst/>
              <a:gdLst/>
              <a:ahLst/>
              <a:cxnLst/>
              <a:rect l="l" t="t" r="r" b="b"/>
              <a:pathLst>
                <a:path w="193342" h="193738" extrusionOk="0">
                  <a:moveTo>
                    <a:pt x="193342" y="96869"/>
                  </a:moveTo>
                  <a:cubicBezTo>
                    <a:pt x="193342" y="150369"/>
                    <a:pt x="150061" y="193739"/>
                    <a:pt x="96671" y="193739"/>
                  </a:cubicBezTo>
                  <a:cubicBezTo>
                    <a:pt x="43281" y="193739"/>
                    <a:pt x="0" y="150369"/>
                    <a:pt x="0" y="96869"/>
                  </a:cubicBezTo>
                  <a:cubicBezTo>
                    <a:pt x="0" y="43370"/>
                    <a:pt x="43281" y="0"/>
                    <a:pt x="96671" y="0"/>
                  </a:cubicBezTo>
                  <a:cubicBezTo>
                    <a:pt x="150061" y="0"/>
                    <a:pt x="193342" y="43370"/>
                    <a:pt x="193342" y="96869"/>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3" name="Google Shape;4117;p48">
              <a:extLst>
                <a:ext uri="{FF2B5EF4-FFF2-40B4-BE49-F238E27FC236}">
                  <a16:creationId xmlns:a16="http://schemas.microsoft.com/office/drawing/2014/main" id="{D28847CF-05DD-7044-AC9F-05A31E39D91F}"/>
                </a:ext>
              </a:extLst>
            </p:cNvPr>
            <p:cNvSpPr/>
            <p:nvPr/>
          </p:nvSpPr>
          <p:spPr>
            <a:xfrm>
              <a:off x="2844088" y="1208338"/>
              <a:ext cx="221668" cy="222122"/>
            </a:xfrm>
            <a:custGeom>
              <a:avLst/>
              <a:gdLst/>
              <a:ahLst/>
              <a:cxnLst/>
              <a:rect l="l" t="t" r="r" b="b"/>
              <a:pathLst>
                <a:path w="221668" h="222122" extrusionOk="0">
                  <a:moveTo>
                    <a:pt x="110834" y="222123"/>
                  </a:moveTo>
                  <a:cubicBezTo>
                    <a:pt x="49623" y="222123"/>
                    <a:pt x="0" y="172402"/>
                    <a:pt x="0" y="111061"/>
                  </a:cubicBezTo>
                  <a:cubicBezTo>
                    <a:pt x="0" y="49720"/>
                    <a:pt x="49623" y="0"/>
                    <a:pt x="110834" y="0"/>
                  </a:cubicBezTo>
                  <a:cubicBezTo>
                    <a:pt x="172046" y="0"/>
                    <a:pt x="221669" y="49720"/>
                    <a:pt x="221669" y="111061"/>
                  </a:cubicBezTo>
                  <a:cubicBezTo>
                    <a:pt x="221617" y="172374"/>
                    <a:pt x="172025" y="222066"/>
                    <a:pt x="110834" y="222123"/>
                  </a:cubicBezTo>
                  <a:close/>
                  <a:moveTo>
                    <a:pt x="110834" y="28384"/>
                  </a:moveTo>
                  <a:cubicBezTo>
                    <a:pt x="65267" y="28327"/>
                    <a:pt x="28284" y="65303"/>
                    <a:pt x="28231" y="110966"/>
                  </a:cubicBezTo>
                  <a:cubicBezTo>
                    <a:pt x="28179" y="156629"/>
                    <a:pt x="65077" y="193681"/>
                    <a:pt x="110644" y="193738"/>
                  </a:cubicBezTo>
                  <a:cubicBezTo>
                    <a:pt x="156212" y="193796"/>
                    <a:pt x="193195" y="156820"/>
                    <a:pt x="193247" y="111157"/>
                  </a:cubicBezTo>
                  <a:cubicBezTo>
                    <a:pt x="193247" y="111128"/>
                    <a:pt x="193247" y="111090"/>
                    <a:pt x="193247" y="111061"/>
                  </a:cubicBezTo>
                  <a:cubicBezTo>
                    <a:pt x="193195" y="65456"/>
                    <a:pt x="156343" y="28489"/>
                    <a:pt x="110834" y="28384"/>
                  </a:cubicBezTo>
                  <a:close/>
                </a:path>
              </a:pathLst>
            </a:custGeom>
            <a:solidFill>
              <a:srgbClr val="616E8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4" name="Google Shape;4118;p48">
              <a:extLst>
                <a:ext uri="{FF2B5EF4-FFF2-40B4-BE49-F238E27FC236}">
                  <a16:creationId xmlns:a16="http://schemas.microsoft.com/office/drawing/2014/main" id="{E585B129-78EA-244C-BD10-615A0C5FF7C1}"/>
                </a:ext>
              </a:extLst>
            </p:cNvPr>
            <p:cNvSpPr/>
            <p:nvPr/>
          </p:nvSpPr>
          <p:spPr>
            <a:xfrm>
              <a:off x="2858251" y="937733"/>
              <a:ext cx="193342" cy="193738"/>
            </a:xfrm>
            <a:custGeom>
              <a:avLst/>
              <a:gdLst/>
              <a:ahLst/>
              <a:cxnLst/>
              <a:rect l="l" t="t" r="r" b="b"/>
              <a:pathLst>
                <a:path w="193342" h="193738" extrusionOk="0">
                  <a:moveTo>
                    <a:pt x="193342" y="96869"/>
                  </a:moveTo>
                  <a:cubicBezTo>
                    <a:pt x="193342" y="150369"/>
                    <a:pt x="150061" y="193738"/>
                    <a:pt x="96671" y="193738"/>
                  </a:cubicBezTo>
                  <a:cubicBezTo>
                    <a:pt x="43281" y="193738"/>
                    <a:pt x="0" y="150369"/>
                    <a:pt x="0" y="96869"/>
                  </a:cubicBezTo>
                  <a:cubicBezTo>
                    <a:pt x="0" y="43370"/>
                    <a:pt x="43281" y="0"/>
                    <a:pt x="96671" y="0"/>
                  </a:cubicBezTo>
                  <a:cubicBezTo>
                    <a:pt x="150061" y="0"/>
                    <a:pt x="193342" y="43370"/>
                    <a:pt x="193342" y="96869"/>
                  </a:cubicBezTo>
                  <a:close/>
                </a:path>
              </a:pathLst>
            </a:custGeom>
            <a:solidFill>
              <a:srgbClr val="2B30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5" name="Google Shape;4119;p48">
              <a:extLst>
                <a:ext uri="{FF2B5EF4-FFF2-40B4-BE49-F238E27FC236}">
                  <a16:creationId xmlns:a16="http://schemas.microsoft.com/office/drawing/2014/main" id="{914C5D14-081F-7D42-B40B-BD7376B0DDA8}"/>
                </a:ext>
              </a:extLst>
            </p:cNvPr>
            <p:cNvSpPr/>
            <p:nvPr/>
          </p:nvSpPr>
          <p:spPr>
            <a:xfrm>
              <a:off x="2843898" y="923636"/>
              <a:ext cx="221858" cy="222313"/>
            </a:xfrm>
            <a:custGeom>
              <a:avLst/>
              <a:gdLst/>
              <a:ahLst/>
              <a:cxnLst/>
              <a:rect l="l" t="t" r="r" b="b"/>
              <a:pathLst>
                <a:path w="221858" h="222313" extrusionOk="0">
                  <a:moveTo>
                    <a:pt x="111025" y="222314"/>
                  </a:moveTo>
                  <a:cubicBezTo>
                    <a:pt x="49760" y="222371"/>
                    <a:pt x="52" y="172641"/>
                    <a:pt x="0" y="111252"/>
                  </a:cubicBezTo>
                  <a:cubicBezTo>
                    <a:pt x="-52" y="49861"/>
                    <a:pt x="49570" y="52"/>
                    <a:pt x="110834" y="0"/>
                  </a:cubicBezTo>
                  <a:cubicBezTo>
                    <a:pt x="172062" y="-52"/>
                    <a:pt x="221754" y="49614"/>
                    <a:pt x="221859" y="110966"/>
                  </a:cubicBezTo>
                  <a:cubicBezTo>
                    <a:pt x="221911" y="172374"/>
                    <a:pt x="172305" y="222209"/>
                    <a:pt x="111025" y="222314"/>
                  </a:cubicBezTo>
                  <a:close/>
                  <a:moveTo>
                    <a:pt x="111025" y="28575"/>
                  </a:moveTo>
                  <a:cubicBezTo>
                    <a:pt x="65457" y="28523"/>
                    <a:pt x="28474" y="65496"/>
                    <a:pt x="28422" y="111157"/>
                  </a:cubicBezTo>
                  <a:cubicBezTo>
                    <a:pt x="28369" y="156820"/>
                    <a:pt x="65267" y="193872"/>
                    <a:pt x="110834" y="193929"/>
                  </a:cubicBezTo>
                  <a:cubicBezTo>
                    <a:pt x="156402" y="193986"/>
                    <a:pt x="193385" y="157010"/>
                    <a:pt x="193437" y="111347"/>
                  </a:cubicBezTo>
                  <a:cubicBezTo>
                    <a:pt x="193437" y="111283"/>
                    <a:pt x="193437" y="111221"/>
                    <a:pt x="193437" y="111157"/>
                  </a:cubicBezTo>
                  <a:cubicBezTo>
                    <a:pt x="193490" y="65496"/>
                    <a:pt x="156592" y="28437"/>
                    <a:pt x="111025" y="28385"/>
                  </a:cubicBezTo>
                  <a:close/>
                </a:path>
              </a:pathLst>
            </a:custGeom>
            <a:solidFill>
              <a:srgbClr val="616E8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6" name="Google Shape;4120;p48">
              <a:extLst>
                <a:ext uri="{FF2B5EF4-FFF2-40B4-BE49-F238E27FC236}">
                  <a16:creationId xmlns:a16="http://schemas.microsoft.com/office/drawing/2014/main" id="{B6DDBCBA-42ED-5244-AE58-064A8E5EE049}"/>
                </a:ext>
              </a:extLst>
            </p:cNvPr>
            <p:cNvSpPr/>
            <p:nvPr/>
          </p:nvSpPr>
          <p:spPr>
            <a:xfrm>
              <a:off x="2680593" y="1921189"/>
              <a:ext cx="549324" cy="167997"/>
            </a:xfrm>
            <a:custGeom>
              <a:avLst/>
              <a:gdLst/>
              <a:ahLst/>
              <a:cxnLst/>
              <a:rect l="l" t="t" r="r" b="b"/>
              <a:pathLst>
                <a:path w="549324" h="167997" extrusionOk="0">
                  <a:moveTo>
                    <a:pt x="549324" y="0"/>
                  </a:moveTo>
                  <a:cubicBezTo>
                    <a:pt x="549324" y="11906"/>
                    <a:pt x="549324" y="23622"/>
                    <a:pt x="549324" y="35052"/>
                  </a:cubicBezTo>
                  <a:cubicBezTo>
                    <a:pt x="539819" y="66484"/>
                    <a:pt x="513964" y="96583"/>
                    <a:pt x="471949" y="120777"/>
                  </a:cubicBezTo>
                  <a:cubicBezTo>
                    <a:pt x="363016" y="183737"/>
                    <a:pt x="186784" y="183737"/>
                    <a:pt x="77375" y="120777"/>
                  </a:cubicBezTo>
                  <a:cubicBezTo>
                    <a:pt x="35361" y="96393"/>
                    <a:pt x="9601" y="66199"/>
                    <a:pt x="0" y="35052"/>
                  </a:cubicBezTo>
                  <a:lnTo>
                    <a:pt x="0" y="35052"/>
                  </a:lnTo>
                  <a:lnTo>
                    <a:pt x="0" y="95"/>
                  </a:lnTo>
                  <a:cubicBezTo>
                    <a:pt x="9506" y="32099"/>
                    <a:pt x="35170" y="62579"/>
                    <a:pt x="77755" y="87249"/>
                  </a:cubicBezTo>
                  <a:cubicBezTo>
                    <a:pt x="186784" y="150209"/>
                    <a:pt x="363396" y="150209"/>
                    <a:pt x="472329" y="87249"/>
                  </a:cubicBezTo>
                  <a:cubicBezTo>
                    <a:pt x="514059" y="62293"/>
                    <a:pt x="540484" y="31909"/>
                    <a:pt x="549324"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7" name="Google Shape;4121;p48">
              <a:extLst>
                <a:ext uri="{FF2B5EF4-FFF2-40B4-BE49-F238E27FC236}">
                  <a16:creationId xmlns:a16="http://schemas.microsoft.com/office/drawing/2014/main" id="{1EBB4891-7328-EB4D-B1D1-63C40A1E75BD}"/>
                </a:ext>
              </a:extLst>
            </p:cNvPr>
            <p:cNvSpPr/>
            <p:nvPr/>
          </p:nvSpPr>
          <p:spPr>
            <a:xfrm>
              <a:off x="2680308" y="1976244"/>
              <a:ext cx="548753" cy="165782"/>
            </a:xfrm>
            <a:custGeom>
              <a:avLst/>
              <a:gdLst/>
              <a:ahLst/>
              <a:cxnLst/>
              <a:rect l="l" t="t" r="r" b="b"/>
              <a:pathLst>
                <a:path w="548753" h="165782" extrusionOk="0">
                  <a:moveTo>
                    <a:pt x="548754" y="381"/>
                  </a:moveTo>
                  <a:cubicBezTo>
                    <a:pt x="548754" y="13145"/>
                    <a:pt x="548088" y="25527"/>
                    <a:pt x="547613" y="37433"/>
                  </a:cubicBezTo>
                  <a:cubicBezTo>
                    <a:pt x="536967" y="67151"/>
                    <a:pt x="511682" y="95441"/>
                    <a:pt x="471569" y="118491"/>
                  </a:cubicBezTo>
                  <a:cubicBezTo>
                    <a:pt x="362636" y="181546"/>
                    <a:pt x="186403" y="181546"/>
                    <a:pt x="76995" y="118491"/>
                  </a:cubicBezTo>
                  <a:cubicBezTo>
                    <a:pt x="36976" y="95250"/>
                    <a:pt x="11692" y="66770"/>
                    <a:pt x="951" y="36862"/>
                  </a:cubicBezTo>
                  <a:cubicBezTo>
                    <a:pt x="951" y="24955"/>
                    <a:pt x="285" y="12668"/>
                    <a:pt x="0" y="0"/>
                  </a:cubicBezTo>
                  <a:cubicBezTo>
                    <a:pt x="9506" y="31051"/>
                    <a:pt x="35456" y="60579"/>
                    <a:pt x="76900" y="84582"/>
                  </a:cubicBezTo>
                  <a:cubicBezTo>
                    <a:pt x="185928" y="147638"/>
                    <a:pt x="362541" y="147638"/>
                    <a:pt x="471474" y="84582"/>
                  </a:cubicBezTo>
                  <a:cubicBezTo>
                    <a:pt x="513108" y="60674"/>
                    <a:pt x="538773" y="31242"/>
                    <a:pt x="548754" y="38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8" name="Google Shape;4122;p48">
              <a:extLst>
                <a:ext uri="{FF2B5EF4-FFF2-40B4-BE49-F238E27FC236}">
                  <a16:creationId xmlns:a16="http://schemas.microsoft.com/office/drawing/2014/main" id="{BD9827C5-8694-2B49-B91B-2A7939840DF7}"/>
                </a:ext>
              </a:extLst>
            </p:cNvPr>
            <p:cNvSpPr/>
            <p:nvPr/>
          </p:nvSpPr>
          <p:spPr>
            <a:xfrm>
              <a:off x="2683349" y="1877470"/>
              <a:ext cx="542765" cy="158087"/>
            </a:xfrm>
            <a:custGeom>
              <a:avLst/>
              <a:gdLst/>
              <a:ahLst/>
              <a:cxnLst/>
              <a:rect l="l" t="t" r="r" b="b"/>
              <a:pathLst>
                <a:path w="542765" h="158087" extrusionOk="0">
                  <a:moveTo>
                    <a:pt x="542765" y="762"/>
                  </a:moveTo>
                  <a:cubicBezTo>
                    <a:pt x="531264" y="28670"/>
                    <a:pt x="506549" y="55245"/>
                    <a:pt x="468812" y="76962"/>
                  </a:cubicBezTo>
                  <a:cubicBezTo>
                    <a:pt x="359879" y="139922"/>
                    <a:pt x="183647" y="139922"/>
                    <a:pt x="74238" y="76962"/>
                  </a:cubicBezTo>
                  <a:cubicBezTo>
                    <a:pt x="36216" y="54864"/>
                    <a:pt x="11502" y="28194"/>
                    <a:pt x="0" y="0"/>
                  </a:cubicBezTo>
                  <a:cubicBezTo>
                    <a:pt x="760" y="13906"/>
                    <a:pt x="1521" y="26956"/>
                    <a:pt x="2376" y="39148"/>
                  </a:cubicBezTo>
                  <a:cubicBezTo>
                    <a:pt x="14639" y="65437"/>
                    <a:pt x="38592" y="90202"/>
                    <a:pt x="74238" y="110871"/>
                  </a:cubicBezTo>
                  <a:cubicBezTo>
                    <a:pt x="120732" y="136255"/>
                    <a:pt x="172028" y="151571"/>
                    <a:pt x="224806" y="155829"/>
                  </a:cubicBezTo>
                  <a:cubicBezTo>
                    <a:pt x="253246" y="158601"/>
                    <a:pt x="281876" y="158820"/>
                    <a:pt x="310355" y="156496"/>
                  </a:cubicBezTo>
                  <a:cubicBezTo>
                    <a:pt x="365732" y="152991"/>
                    <a:pt x="419677" y="137417"/>
                    <a:pt x="468432" y="110871"/>
                  </a:cubicBezTo>
                  <a:cubicBezTo>
                    <a:pt x="503793" y="90392"/>
                    <a:pt x="527652" y="65913"/>
                    <a:pt x="540009" y="399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9" name="Google Shape;4123;p48">
              <a:extLst>
                <a:ext uri="{FF2B5EF4-FFF2-40B4-BE49-F238E27FC236}">
                  <a16:creationId xmlns:a16="http://schemas.microsoft.com/office/drawing/2014/main" id="{B4ECFF37-21DB-BA4C-85F4-FDC8A835E800}"/>
                </a:ext>
              </a:extLst>
            </p:cNvPr>
            <p:cNvSpPr/>
            <p:nvPr/>
          </p:nvSpPr>
          <p:spPr>
            <a:xfrm>
              <a:off x="2829449" y="530444"/>
              <a:ext cx="249519" cy="126863"/>
            </a:xfrm>
            <a:custGeom>
              <a:avLst/>
              <a:gdLst/>
              <a:ahLst/>
              <a:cxnLst/>
              <a:rect l="l" t="t" r="r" b="b"/>
              <a:pathLst>
                <a:path w="249519" h="126863" extrusionOk="0">
                  <a:moveTo>
                    <a:pt x="249520" y="108109"/>
                  </a:moveTo>
                  <a:cubicBezTo>
                    <a:pt x="168218" y="133115"/>
                    <a:pt x="81302" y="133115"/>
                    <a:pt x="0" y="108109"/>
                  </a:cubicBezTo>
                  <a:cubicBezTo>
                    <a:pt x="33555" y="42481"/>
                    <a:pt x="73858" y="2381"/>
                    <a:pt x="122051" y="0"/>
                  </a:cubicBezTo>
                  <a:lnTo>
                    <a:pt x="122051" y="0"/>
                  </a:lnTo>
                  <a:lnTo>
                    <a:pt x="127564" y="0"/>
                  </a:lnTo>
                  <a:lnTo>
                    <a:pt x="127564" y="0"/>
                  </a:lnTo>
                  <a:cubicBezTo>
                    <a:pt x="175567" y="2857"/>
                    <a:pt x="215870" y="42767"/>
                    <a:pt x="249520" y="1081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0" name="Google Shape;4124;p48">
              <a:extLst>
                <a:ext uri="{FF2B5EF4-FFF2-40B4-BE49-F238E27FC236}">
                  <a16:creationId xmlns:a16="http://schemas.microsoft.com/office/drawing/2014/main" id="{8EE5B687-02D2-574F-AACB-D406EA8DF72A}"/>
                </a:ext>
              </a:extLst>
            </p:cNvPr>
            <p:cNvSpPr/>
            <p:nvPr/>
          </p:nvSpPr>
          <p:spPr>
            <a:xfrm>
              <a:off x="2934010" y="1583052"/>
              <a:ext cx="47432" cy="623982"/>
            </a:xfrm>
            <a:custGeom>
              <a:avLst/>
              <a:gdLst/>
              <a:ahLst/>
              <a:cxnLst/>
              <a:rect l="l" t="t" r="r" b="b"/>
              <a:pathLst>
                <a:path w="47432" h="623982" extrusionOk="0">
                  <a:moveTo>
                    <a:pt x="0" y="0"/>
                  </a:moveTo>
                  <a:lnTo>
                    <a:pt x="47433" y="0"/>
                  </a:lnTo>
                  <a:lnTo>
                    <a:pt x="47433" y="623983"/>
                  </a:lnTo>
                  <a:lnTo>
                    <a:pt x="0" y="623983"/>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121" name="Google Shape;4125;p48">
              <a:extLst>
                <a:ext uri="{FF2B5EF4-FFF2-40B4-BE49-F238E27FC236}">
                  <a16:creationId xmlns:a16="http://schemas.microsoft.com/office/drawing/2014/main" id="{F7457E4F-DD74-6E4A-9EE7-F9F2BA3779A4}"/>
                </a:ext>
              </a:extLst>
            </p:cNvPr>
            <p:cNvGrpSpPr/>
            <p:nvPr/>
          </p:nvGrpSpPr>
          <p:grpSpPr>
            <a:xfrm>
              <a:off x="4031993" y="117216"/>
              <a:ext cx="2889297" cy="3901793"/>
              <a:chOff x="5533368" y="1047716"/>
              <a:chExt cx="2889297" cy="3901793"/>
            </a:xfrm>
          </p:grpSpPr>
          <p:sp>
            <p:nvSpPr>
              <p:cNvPr id="165" name="Google Shape;4126;p48">
                <a:extLst>
                  <a:ext uri="{FF2B5EF4-FFF2-40B4-BE49-F238E27FC236}">
                    <a16:creationId xmlns:a16="http://schemas.microsoft.com/office/drawing/2014/main" id="{69F33175-5CC8-2C48-BC83-355FF78A5217}"/>
                  </a:ext>
                </a:extLst>
              </p:cNvPr>
              <p:cNvSpPr/>
              <p:nvPr/>
            </p:nvSpPr>
            <p:spPr>
              <a:xfrm>
                <a:off x="6153722" y="4072604"/>
                <a:ext cx="1090544" cy="630910"/>
              </a:xfrm>
              <a:custGeom>
                <a:avLst/>
                <a:gdLst/>
                <a:ahLst/>
                <a:cxnLst/>
                <a:rect l="l" t="t" r="r" b="b"/>
                <a:pathLst>
                  <a:path w="1090544" h="630910" extrusionOk="0">
                    <a:moveTo>
                      <a:pt x="578197" y="615410"/>
                    </a:moveTo>
                    <a:lnTo>
                      <a:pt x="26877" y="296418"/>
                    </a:lnTo>
                    <a:cubicBezTo>
                      <a:pt x="-12951" y="273367"/>
                      <a:pt x="-7913" y="233172"/>
                      <a:pt x="37998" y="206597"/>
                    </a:cubicBezTo>
                    <a:lnTo>
                      <a:pt x="395216" y="0"/>
                    </a:lnTo>
                    <a:lnTo>
                      <a:pt x="1090545" y="402241"/>
                    </a:lnTo>
                    <a:lnTo>
                      <a:pt x="733327" y="608933"/>
                    </a:lnTo>
                    <a:cubicBezTo>
                      <a:pt x="687320" y="635508"/>
                      <a:pt x="617930" y="638365"/>
                      <a:pt x="578197" y="615410"/>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 name="Google Shape;4127;p48">
                <a:extLst>
                  <a:ext uri="{FF2B5EF4-FFF2-40B4-BE49-F238E27FC236}">
                    <a16:creationId xmlns:a16="http://schemas.microsoft.com/office/drawing/2014/main" id="{ADDFF0EF-989F-F04A-9CF1-04AA57B816BB}"/>
                  </a:ext>
                </a:extLst>
              </p:cNvPr>
              <p:cNvSpPr/>
              <p:nvPr/>
            </p:nvSpPr>
            <p:spPr>
              <a:xfrm>
                <a:off x="6193969" y="4048886"/>
                <a:ext cx="1090601" cy="630901"/>
              </a:xfrm>
              <a:custGeom>
                <a:avLst/>
                <a:gdLst/>
                <a:ahLst/>
                <a:cxnLst/>
                <a:rect l="l" t="t" r="r" b="b"/>
                <a:pathLst>
                  <a:path w="1090601" h="630901" extrusionOk="0">
                    <a:moveTo>
                      <a:pt x="578158" y="615410"/>
                    </a:moveTo>
                    <a:lnTo>
                      <a:pt x="26838" y="296323"/>
                    </a:lnTo>
                    <a:cubicBezTo>
                      <a:pt x="-12895" y="273368"/>
                      <a:pt x="-7952" y="233172"/>
                      <a:pt x="37960" y="206597"/>
                    </a:cubicBezTo>
                    <a:lnTo>
                      <a:pt x="395272" y="0"/>
                    </a:lnTo>
                    <a:lnTo>
                      <a:pt x="1090601" y="402241"/>
                    </a:lnTo>
                    <a:lnTo>
                      <a:pt x="733764" y="608838"/>
                    </a:lnTo>
                    <a:cubicBezTo>
                      <a:pt x="687377" y="635508"/>
                      <a:pt x="617891" y="638366"/>
                      <a:pt x="578158" y="615410"/>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7" name="Google Shape;4128;p48">
                <a:extLst>
                  <a:ext uri="{FF2B5EF4-FFF2-40B4-BE49-F238E27FC236}">
                    <a16:creationId xmlns:a16="http://schemas.microsoft.com/office/drawing/2014/main" id="{008D89BC-87A3-774A-BB16-C86359750B36}"/>
                  </a:ext>
                </a:extLst>
              </p:cNvPr>
              <p:cNvSpPr/>
              <p:nvPr/>
            </p:nvSpPr>
            <p:spPr>
              <a:xfrm>
                <a:off x="7252346" y="4430077"/>
                <a:ext cx="32128" cy="21050"/>
              </a:xfrm>
              <a:custGeom>
                <a:avLst/>
                <a:gdLst/>
                <a:ahLst/>
                <a:cxnLst/>
                <a:rect l="l" t="t" r="r" b="b"/>
                <a:pathLst>
                  <a:path w="32128" h="21050" extrusionOk="0">
                    <a:moveTo>
                      <a:pt x="32129" y="21050"/>
                    </a:moveTo>
                    <a:lnTo>
                      <a:pt x="32129" y="0"/>
                    </a:lnTo>
                    <a:lnTo>
                      <a:pt x="0" y="18574"/>
                    </a:lnTo>
                    <a:lnTo>
                      <a:pt x="32129" y="21050"/>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8" name="Google Shape;4129;p48">
                <a:extLst>
                  <a:ext uri="{FF2B5EF4-FFF2-40B4-BE49-F238E27FC236}">
                    <a16:creationId xmlns:a16="http://schemas.microsoft.com/office/drawing/2014/main" id="{04AF2B1B-8D2E-2242-8476-9ABFB7DDC058}"/>
                  </a:ext>
                </a:extLst>
              </p:cNvPr>
              <p:cNvSpPr/>
              <p:nvPr/>
            </p:nvSpPr>
            <p:spPr>
              <a:xfrm>
                <a:off x="6193906" y="4285773"/>
                <a:ext cx="32984" cy="21431"/>
              </a:xfrm>
              <a:custGeom>
                <a:avLst/>
                <a:gdLst/>
                <a:ahLst/>
                <a:cxnLst/>
                <a:rect l="l" t="t" r="r" b="b"/>
                <a:pathLst>
                  <a:path w="32984" h="21431" extrusionOk="0">
                    <a:moveTo>
                      <a:pt x="0" y="21431"/>
                    </a:moveTo>
                    <a:lnTo>
                      <a:pt x="0" y="0"/>
                    </a:lnTo>
                    <a:lnTo>
                      <a:pt x="32984" y="13716"/>
                    </a:lnTo>
                    <a:lnTo>
                      <a:pt x="0" y="21431"/>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9" name="Google Shape;4130;p48">
                <a:extLst>
                  <a:ext uri="{FF2B5EF4-FFF2-40B4-BE49-F238E27FC236}">
                    <a16:creationId xmlns:a16="http://schemas.microsoft.com/office/drawing/2014/main" id="{8130CF9B-149F-864A-96B9-C3FD4DAECDAA}"/>
                  </a:ext>
                </a:extLst>
              </p:cNvPr>
              <p:cNvSpPr/>
              <p:nvPr/>
            </p:nvSpPr>
            <p:spPr>
              <a:xfrm>
                <a:off x="6193969" y="4027741"/>
                <a:ext cx="1090601" cy="630949"/>
              </a:xfrm>
              <a:custGeom>
                <a:avLst/>
                <a:gdLst/>
                <a:ahLst/>
                <a:cxnLst/>
                <a:rect l="l" t="t" r="r" b="b"/>
                <a:pathLst>
                  <a:path w="1090601" h="630949" extrusionOk="0">
                    <a:moveTo>
                      <a:pt x="578158" y="615410"/>
                    </a:moveTo>
                    <a:lnTo>
                      <a:pt x="26838" y="296418"/>
                    </a:lnTo>
                    <a:cubicBezTo>
                      <a:pt x="-12895" y="273368"/>
                      <a:pt x="-7952" y="233267"/>
                      <a:pt x="37960" y="206693"/>
                    </a:cubicBezTo>
                    <a:lnTo>
                      <a:pt x="395272" y="0"/>
                    </a:lnTo>
                    <a:lnTo>
                      <a:pt x="1090601" y="402336"/>
                    </a:lnTo>
                    <a:lnTo>
                      <a:pt x="733764" y="608934"/>
                    </a:lnTo>
                    <a:cubicBezTo>
                      <a:pt x="687377" y="635508"/>
                      <a:pt x="617891" y="638461"/>
                      <a:pt x="578158" y="615410"/>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0" name="Google Shape;4131;p48">
                <a:extLst>
                  <a:ext uri="{FF2B5EF4-FFF2-40B4-BE49-F238E27FC236}">
                    <a16:creationId xmlns:a16="http://schemas.microsoft.com/office/drawing/2014/main" id="{87B24148-4667-624E-8F8A-449192644484}"/>
                  </a:ext>
                </a:extLst>
              </p:cNvPr>
              <p:cNvSpPr/>
              <p:nvPr/>
            </p:nvSpPr>
            <p:spPr>
              <a:xfrm>
                <a:off x="6504927" y="3742563"/>
                <a:ext cx="779547" cy="687514"/>
              </a:xfrm>
              <a:custGeom>
                <a:avLst/>
                <a:gdLst/>
                <a:ahLst/>
                <a:cxnLst/>
                <a:rect l="l" t="t" r="r" b="b"/>
                <a:pathLst>
                  <a:path w="779547" h="687514" extrusionOk="0">
                    <a:moveTo>
                      <a:pt x="86025" y="286131"/>
                    </a:moveTo>
                    <a:lnTo>
                      <a:pt x="0" y="0"/>
                    </a:lnTo>
                    <a:lnTo>
                      <a:pt x="702933" y="404050"/>
                    </a:lnTo>
                    <a:lnTo>
                      <a:pt x="779548" y="687514"/>
                    </a:lnTo>
                    <a:lnTo>
                      <a:pt x="86025" y="286131"/>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1" name="Google Shape;4132;p48">
                <a:extLst>
                  <a:ext uri="{FF2B5EF4-FFF2-40B4-BE49-F238E27FC236}">
                    <a16:creationId xmlns:a16="http://schemas.microsoft.com/office/drawing/2014/main" id="{88CF2FFC-D913-FF40-BDFC-00784BC129A4}"/>
                  </a:ext>
                </a:extLst>
              </p:cNvPr>
              <p:cNvSpPr/>
              <p:nvPr/>
            </p:nvSpPr>
            <p:spPr>
              <a:xfrm>
                <a:off x="7254152" y="4405788"/>
                <a:ext cx="30322" cy="36004"/>
              </a:xfrm>
              <a:custGeom>
                <a:avLst/>
                <a:gdLst/>
                <a:ahLst/>
                <a:cxnLst/>
                <a:rect l="l" t="t" r="r" b="b"/>
                <a:pathLst>
                  <a:path w="30322" h="36004" extrusionOk="0">
                    <a:moveTo>
                      <a:pt x="9981" y="36004"/>
                    </a:moveTo>
                    <a:lnTo>
                      <a:pt x="30323" y="24289"/>
                    </a:lnTo>
                    <a:lnTo>
                      <a:pt x="0" y="0"/>
                    </a:lnTo>
                    <a:close/>
                  </a:path>
                </a:pathLst>
              </a:custGeom>
              <a:solidFill>
                <a:srgbClr val="9EA1A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2" name="Google Shape;4133;p48">
                <a:extLst>
                  <a:ext uri="{FF2B5EF4-FFF2-40B4-BE49-F238E27FC236}">
                    <a16:creationId xmlns:a16="http://schemas.microsoft.com/office/drawing/2014/main" id="{D44DFABA-75D3-2D4B-BBCB-F495388ED990}"/>
                  </a:ext>
                </a:extLst>
              </p:cNvPr>
              <p:cNvSpPr/>
              <p:nvPr/>
            </p:nvSpPr>
            <p:spPr>
              <a:xfrm>
                <a:off x="6482779" y="3753326"/>
                <a:ext cx="781258" cy="688466"/>
              </a:xfrm>
              <a:custGeom>
                <a:avLst/>
                <a:gdLst/>
                <a:ahLst/>
                <a:cxnLst/>
                <a:rect l="l" t="t" r="r" b="b"/>
                <a:pathLst>
                  <a:path w="781258" h="688466" extrusionOk="0">
                    <a:moveTo>
                      <a:pt x="86025" y="286131"/>
                    </a:moveTo>
                    <a:lnTo>
                      <a:pt x="0" y="0"/>
                    </a:lnTo>
                    <a:lnTo>
                      <a:pt x="702933" y="404051"/>
                    </a:lnTo>
                    <a:lnTo>
                      <a:pt x="781259" y="688467"/>
                    </a:lnTo>
                    <a:lnTo>
                      <a:pt x="86025" y="286131"/>
                    </a:ln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3" name="Google Shape;4134;p48">
                <a:extLst>
                  <a:ext uri="{FF2B5EF4-FFF2-40B4-BE49-F238E27FC236}">
                    <a16:creationId xmlns:a16="http://schemas.microsoft.com/office/drawing/2014/main" id="{86641103-1F1E-D647-A892-E113B3F22446}"/>
                  </a:ext>
                </a:extLst>
              </p:cNvPr>
              <p:cNvSpPr/>
              <p:nvPr/>
            </p:nvSpPr>
            <p:spPr>
              <a:xfrm>
                <a:off x="5563120" y="1047716"/>
                <a:ext cx="2859545" cy="3884751"/>
              </a:xfrm>
              <a:custGeom>
                <a:avLst/>
                <a:gdLst/>
                <a:ahLst/>
                <a:cxnLst/>
                <a:rect l="l" t="t" r="r" b="b"/>
                <a:pathLst>
                  <a:path w="2859545" h="3884751" extrusionOk="0">
                    <a:moveTo>
                      <a:pt x="2790441" y="3876709"/>
                    </a:moveTo>
                    <a:lnTo>
                      <a:pt x="69105" y="2302131"/>
                    </a:lnTo>
                    <a:cubicBezTo>
                      <a:pt x="31083" y="2280033"/>
                      <a:pt x="0" y="2220787"/>
                      <a:pt x="0" y="2169829"/>
                    </a:cubicBezTo>
                    <a:lnTo>
                      <a:pt x="0" y="60708"/>
                    </a:lnTo>
                    <a:cubicBezTo>
                      <a:pt x="0" y="9654"/>
                      <a:pt x="30988" y="-13778"/>
                      <a:pt x="69105" y="8320"/>
                    </a:cubicBezTo>
                    <a:lnTo>
                      <a:pt x="2790441" y="1582517"/>
                    </a:lnTo>
                    <a:cubicBezTo>
                      <a:pt x="2828463" y="1604615"/>
                      <a:pt x="2859546" y="1663861"/>
                      <a:pt x="2859546" y="1714819"/>
                    </a:cubicBezTo>
                    <a:lnTo>
                      <a:pt x="2859546" y="3823940"/>
                    </a:lnTo>
                    <a:cubicBezTo>
                      <a:pt x="2859261" y="3874899"/>
                      <a:pt x="2828463" y="3898330"/>
                      <a:pt x="2790441" y="3876709"/>
                    </a:cubicBezTo>
                    <a:close/>
                  </a:path>
                </a:pathLst>
              </a:custGeom>
              <a:solidFill>
                <a:srgbClr val="C4C7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4" name="Google Shape;4135;p48">
                <a:extLst>
                  <a:ext uri="{FF2B5EF4-FFF2-40B4-BE49-F238E27FC236}">
                    <a16:creationId xmlns:a16="http://schemas.microsoft.com/office/drawing/2014/main" id="{A16A10E4-4D33-7D48-AAFD-A975222D3FED}"/>
                  </a:ext>
                </a:extLst>
              </p:cNvPr>
              <p:cNvSpPr/>
              <p:nvPr/>
            </p:nvSpPr>
            <p:spPr>
              <a:xfrm>
                <a:off x="8367249" y="4838795"/>
                <a:ext cx="30132" cy="106965"/>
              </a:xfrm>
              <a:custGeom>
                <a:avLst/>
                <a:gdLst/>
                <a:ahLst/>
                <a:cxnLst/>
                <a:rect l="l" t="t" r="r" b="b"/>
                <a:pathLst>
                  <a:path w="30132" h="106965" extrusionOk="0">
                    <a:moveTo>
                      <a:pt x="0" y="106966"/>
                    </a:moveTo>
                    <a:lnTo>
                      <a:pt x="30132" y="89535"/>
                    </a:lnTo>
                    <a:lnTo>
                      <a:pt x="17110" y="0"/>
                    </a:lnTo>
                    <a:lnTo>
                      <a:pt x="0" y="106966"/>
                    </a:lnTo>
                    <a:close/>
                  </a:path>
                </a:pathLst>
              </a:custGeom>
              <a:solidFill>
                <a:srgbClr val="C4C7D6"/>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5" name="Google Shape;4136;p48">
                <a:extLst>
                  <a:ext uri="{FF2B5EF4-FFF2-40B4-BE49-F238E27FC236}">
                    <a16:creationId xmlns:a16="http://schemas.microsoft.com/office/drawing/2014/main" id="{E5392458-1876-D641-B521-3C4A2663A101}"/>
                  </a:ext>
                </a:extLst>
              </p:cNvPr>
              <p:cNvSpPr/>
              <p:nvPr/>
            </p:nvSpPr>
            <p:spPr>
              <a:xfrm>
                <a:off x="5558272" y="1051845"/>
                <a:ext cx="72337" cy="31155"/>
              </a:xfrm>
              <a:custGeom>
                <a:avLst/>
                <a:gdLst/>
                <a:ahLst/>
                <a:cxnLst/>
                <a:rect l="l" t="t" r="r" b="b"/>
                <a:pathLst>
                  <a:path w="72337" h="31155" extrusionOk="0">
                    <a:moveTo>
                      <a:pt x="0" y="17240"/>
                    </a:moveTo>
                    <a:lnTo>
                      <a:pt x="29657" y="0"/>
                    </a:lnTo>
                    <a:lnTo>
                      <a:pt x="72337" y="24479"/>
                    </a:lnTo>
                    <a:cubicBezTo>
                      <a:pt x="72337" y="24479"/>
                      <a:pt x="26901" y="31433"/>
                      <a:pt x="25760" y="31147"/>
                    </a:cubicBezTo>
                    <a:cubicBezTo>
                      <a:pt x="24619" y="30861"/>
                      <a:pt x="0" y="17240"/>
                      <a:pt x="0" y="17240"/>
                    </a:cubicBezTo>
                    <a:close/>
                  </a:path>
                </a:pathLst>
              </a:custGeom>
              <a:solidFill>
                <a:srgbClr val="B1B4C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6" name="Google Shape;4137;p48">
                <a:extLst>
                  <a:ext uri="{FF2B5EF4-FFF2-40B4-BE49-F238E27FC236}">
                    <a16:creationId xmlns:a16="http://schemas.microsoft.com/office/drawing/2014/main" id="{549B64F9-1953-514C-B02C-C8021444361A}"/>
                  </a:ext>
                </a:extLst>
              </p:cNvPr>
              <p:cNvSpPr/>
              <p:nvPr/>
            </p:nvSpPr>
            <p:spPr>
              <a:xfrm>
                <a:off x="5538216" y="1062192"/>
                <a:ext cx="2859165" cy="3884558"/>
              </a:xfrm>
              <a:custGeom>
                <a:avLst/>
                <a:gdLst/>
                <a:ahLst/>
                <a:cxnLst/>
                <a:rect l="l" t="t" r="r" b="b"/>
                <a:pathLst>
                  <a:path w="2859165" h="3884558" extrusionOk="0">
                    <a:moveTo>
                      <a:pt x="2790061" y="3876234"/>
                    </a:moveTo>
                    <a:lnTo>
                      <a:pt x="69105" y="2302037"/>
                    </a:lnTo>
                    <a:cubicBezTo>
                      <a:pt x="31083" y="2279939"/>
                      <a:pt x="0" y="2220789"/>
                      <a:pt x="0" y="2169735"/>
                    </a:cubicBezTo>
                    <a:lnTo>
                      <a:pt x="0" y="60614"/>
                    </a:lnTo>
                    <a:cubicBezTo>
                      <a:pt x="0" y="9655"/>
                      <a:pt x="30893" y="-13776"/>
                      <a:pt x="69105" y="8322"/>
                    </a:cubicBezTo>
                    <a:lnTo>
                      <a:pt x="2790061" y="1582519"/>
                    </a:lnTo>
                    <a:cubicBezTo>
                      <a:pt x="2828083" y="1604617"/>
                      <a:pt x="2859166" y="1663862"/>
                      <a:pt x="2859166" y="1714821"/>
                    </a:cubicBezTo>
                    <a:lnTo>
                      <a:pt x="2859166" y="3824132"/>
                    </a:lnTo>
                    <a:cubicBezTo>
                      <a:pt x="2859166" y="3874900"/>
                      <a:pt x="2828273" y="3898332"/>
                      <a:pt x="2790061" y="3876234"/>
                    </a:cubicBezTo>
                    <a:close/>
                  </a:path>
                </a:pathLst>
              </a:custGeom>
              <a:solidFill>
                <a:srgbClr val="E4E7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 name="Google Shape;4138;p48">
                <a:extLst>
                  <a:ext uri="{FF2B5EF4-FFF2-40B4-BE49-F238E27FC236}">
                    <a16:creationId xmlns:a16="http://schemas.microsoft.com/office/drawing/2014/main" id="{AD3C8508-A903-274E-8EF1-F2FF1E8AF834}"/>
                  </a:ext>
                </a:extLst>
              </p:cNvPr>
              <p:cNvSpPr/>
              <p:nvPr/>
            </p:nvSpPr>
            <p:spPr>
              <a:xfrm>
                <a:off x="5533368" y="1064955"/>
                <a:ext cx="2859260" cy="3884554"/>
              </a:xfrm>
              <a:custGeom>
                <a:avLst/>
                <a:gdLst/>
                <a:ahLst/>
                <a:cxnLst/>
                <a:rect l="l" t="t" r="r" b="b"/>
                <a:pathLst>
                  <a:path w="2859260" h="3884554" extrusionOk="0">
                    <a:moveTo>
                      <a:pt x="2790156" y="3876234"/>
                    </a:moveTo>
                    <a:lnTo>
                      <a:pt x="69105" y="2302037"/>
                    </a:lnTo>
                    <a:cubicBezTo>
                      <a:pt x="31083" y="2279939"/>
                      <a:pt x="0" y="2220694"/>
                      <a:pt x="0" y="2169735"/>
                    </a:cubicBezTo>
                    <a:lnTo>
                      <a:pt x="0" y="60614"/>
                    </a:lnTo>
                    <a:cubicBezTo>
                      <a:pt x="0" y="9655"/>
                      <a:pt x="30988" y="-13776"/>
                      <a:pt x="69105" y="8322"/>
                    </a:cubicBezTo>
                    <a:lnTo>
                      <a:pt x="2790156" y="1582995"/>
                    </a:lnTo>
                    <a:cubicBezTo>
                      <a:pt x="2828178" y="1604998"/>
                      <a:pt x="2859261" y="1664243"/>
                      <a:pt x="2859261" y="1715297"/>
                    </a:cubicBezTo>
                    <a:lnTo>
                      <a:pt x="2859261" y="3823847"/>
                    </a:lnTo>
                    <a:cubicBezTo>
                      <a:pt x="2859261" y="3874900"/>
                      <a:pt x="2828273" y="3898332"/>
                      <a:pt x="2790156" y="3876234"/>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 name="Google Shape;4139;p48">
                <a:extLst>
                  <a:ext uri="{FF2B5EF4-FFF2-40B4-BE49-F238E27FC236}">
                    <a16:creationId xmlns:a16="http://schemas.microsoft.com/office/drawing/2014/main" id="{296495B2-B552-E44D-8616-31F1503211AC}"/>
                  </a:ext>
                </a:extLst>
              </p:cNvPr>
              <p:cNvSpPr/>
              <p:nvPr/>
            </p:nvSpPr>
            <p:spPr>
              <a:xfrm>
                <a:off x="5568443" y="1110406"/>
                <a:ext cx="2788159" cy="3702480"/>
              </a:xfrm>
              <a:custGeom>
                <a:avLst/>
                <a:gdLst/>
                <a:ahLst/>
                <a:cxnLst/>
                <a:rect l="l" t="t" r="r" b="b"/>
                <a:pathLst>
                  <a:path w="2788159" h="3702480" extrusionOk="0">
                    <a:moveTo>
                      <a:pt x="2786734" y="3702481"/>
                    </a:moveTo>
                    <a:lnTo>
                      <a:pt x="0" y="2089993"/>
                    </a:lnTo>
                    <a:lnTo>
                      <a:pt x="951" y="23640"/>
                    </a:lnTo>
                    <a:cubicBezTo>
                      <a:pt x="951" y="2494"/>
                      <a:pt x="15779" y="-6078"/>
                      <a:pt x="34030" y="4590"/>
                    </a:cubicBezTo>
                    <a:lnTo>
                      <a:pt x="2755080" y="1578691"/>
                    </a:lnTo>
                    <a:cubicBezTo>
                      <a:pt x="2774529" y="1591407"/>
                      <a:pt x="2786800" y="1612610"/>
                      <a:pt x="2788160" y="1635841"/>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 name="Google Shape;4140;p48">
                <a:extLst>
                  <a:ext uri="{FF2B5EF4-FFF2-40B4-BE49-F238E27FC236}">
                    <a16:creationId xmlns:a16="http://schemas.microsoft.com/office/drawing/2014/main" id="{025C8B9C-F4E0-8443-BA9E-E49365063FEF}"/>
                  </a:ext>
                </a:extLst>
              </p:cNvPr>
              <p:cNvSpPr/>
              <p:nvPr/>
            </p:nvSpPr>
            <p:spPr>
              <a:xfrm>
                <a:off x="5762166" y="1403396"/>
                <a:ext cx="919754" cy="618313"/>
              </a:xfrm>
              <a:custGeom>
                <a:avLst/>
                <a:gdLst/>
                <a:ahLst/>
                <a:cxnLst/>
                <a:rect l="l" t="t" r="r" b="b"/>
                <a:pathLst>
                  <a:path w="919754" h="618313" extrusionOk="0">
                    <a:moveTo>
                      <a:pt x="906256" y="616665"/>
                    </a:moveTo>
                    <a:lnTo>
                      <a:pt x="13498" y="100220"/>
                    </a:lnTo>
                    <a:cubicBezTo>
                      <a:pt x="5142" y="94185"/>
                      <a:pt x="133" y="84538"/>
                      <a:pt x="0" y="74217"/>
                    </a:cubicBezTo>
                    <a:lnTo>
                      <a:pt x="0" y="11828"/>
                    </a:lnTo>
                    <a:cubicBezTo>
                      <a:pt x="0" y="2303"/>
                      <a:pt x="5988" y="-2745"/>
                      <a:pt x="13498" y="1541"/>
                    </a:cubicBezTo>
                    <a:lnTo>
                      <a:pt x="906256" y="517986"/>
                    </a:lnTo>
                    <a:cubicBezTo>
                      <a:pt x="914574" y="524052"/>
                      <a:pt x="919574" y="533680"/>
                      <a:pt x="919754" y="543990"/>
                    </a:cubicBezTo>
                    <a:lnTo>
                      <a:pt x="919754" y="606378"/>
                    </a:lnTo>
                    <a:cubicBezTo>
                      <a:pt x="919754" y="616380"/>
                      <a:pt x="913671" y="621047"/>
                      <a:pt x="906256" y="616665"/>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0" name="Google Shape;4141;p48">
                <a:extLst>
                  <a:ext uri="{FF2B5EF4-FFF2-40B4-BE49-F238E27FC236}">
                    <a16:creationId xmlns:a16="http://schemas.microsoft.com/office/drawing/2014/main" id="{6C2EDB27-4FD1-FB45-996A-9D0E8CC91755}"/>
                  </a:ext>
                </a:extLst>
              </p:cNvPr>
              <p:cNvSpPr/>
              <p:nvPr/>
            </p:nvSpPr>
            <p:spPr>
              <a:xfrm>
                <a:off x="5766158" y="1584712"/>
                <a:ext cx="686298" cy="451951"/>
              </a:xfrm>
              <a:custGeom>
                <a:avLst/>
                <a:gdLst/>
                <a:ahLst/>
                <a:cxnLst/>
                <a:rect l="l" t="t" r="r" b="b"/>
                <a:pathLst>
                  <a:path w="686298" h="451951" extrusionOk="0">
                    <a:moveTo>
                      <a:pt x="672991" y="450304"/>
                    </a:moveTo>
                    <a:lnTo>
                      <a:pt x="13593" y="68827"/>
                    </a:lnTo>
                    <a:cubicBezTo>
                      <a:pt x="5199" y="62853"/>
                      <a:pt x="152" y="53231"/>
                      <a:pt x="0" y="42919"/>
                    </a:cubicBezTo>
                    <a:lnTo>
                      <a:pt x="0" y="11868"/>
                    </a:lnTo>
                    <a:cubicBezTo>
                      <a:pt x="0" y="2343"/>
                      <a:pt x="6084" y="-2801"/>
                      <a:pt x="13593" y="1581"/>
                    </a:cubicBezTo>
                    <a:lnTo>
                      <a:pt x="672991" y="383057"/>
                    </a:lnTo>
                    <a:cubicBezTo>
                      <a:pt x="681261" y="389103"/>
                      <a:pt x="686194" y="398708"/>
                      <a:pt x="686299" y="408965"/>
                    </a:cubicBezTo>
                    <a:lnTo>
                      <a:pt x="686299" y="440017"/>
                    </a:lnTo>
                    <a:cubicBezTo>
                      <a:pt x="686299" y="450018"/>
                      <a:pt x="680405" y="454685"/>
                      <a:pt x="672991" y="45030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1" name="Google Shape;4142;p48">
                <a:extLst>
                  <a:ext uri="{FF2B5EF4-FFF2-40B4-BE49-F238E27FC236}">
                    <a16:creationId xmlns:a16="http://schemas.microsoft.com/office/drawing/2014/main" id="{ECB8FD9A-0DFF-B946-A78D-AAA77A3EF436}"/>
                  </a:ext>
                </a:extLst>
              </p:cNvPr>
              <p:cNvSpPr/>
              <p:nvPr/>
            </p:nvSpPr>
            <p:spPr>
              <a:xfrm>
                <a:off x="5766158" y="1702632"/>
                <a:ext cx="686488" cy="451759"/>
              </a:xfrm>
              <a:custGeom>
                <a:avLst/>
                <a:gdLst/>
                <a:ahLst/>
                <a:cxnLst/>
                <a:rect l="l" t="t" r="r" b="b"/>
                <a:pathLst>
                  <a:path w="686488" h="451759" extrusionOk="0">
                    <a:moveTo>
                      <a:pt x="672991" y="450018"/>
                    </a:moveTo>
                    <a:lnTo>
                      <a:pt x="13593" y="69018"/>
                    </a:lnTo>
                    <a:cubicBezTo>
                      <a:pt x="5199" y="63044"/>
                      <a:pt x="152" y="53422"/>
                      <a:pt x="0" y="43110"/>
                    </a:cubicBezTo>
                    <a:lnTo>
                      <a:pt x="0" y="11868"/>
                    </a:lnTo>
                    <a:cubicBezTo>
                      <a:pt x="0" y="2343"/>
                      <a:pt x="6084" y="-2801"/>
                      <a:pt x="13593" y="1581"/>
                    </a:cubicBezTo>
                    <a:lnTo>
                      <a:pt x="672991" y="383343"/>
                    </a:lnTo>
                    <a:cubicBezTo>
                      <a:pt x="681337" y="389344"/>
                      <a:pt x="686337" y="398964"/>
                      <a:pt x="686489" y="409251"/>
                    </a:cubicBezTo>
                    <a:lnTo>
                      <a:pt x="686489" y="440302"/>
                    </a:lnTo>
                    <a:cubicBezTo>
                      <a:pt x="686299" y="450018"/>
                      <a:pt x="680405" y="454495"/>
                      <a:pt x="672991" y="450018"/>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2" name="Google Shape;4143;p48">
                <a:extLst>
                  <a:ext uri="{FF2B5EF4-FFF2-40B4-BE49-F238E27FC236}">
                    <a16:creationId xmlns:a16="http://schemas.microsoft.com/office/drawing/2014/main" id="{F2A57B11-92B7-234F-9C8C-C393131E1590}"/>
                  </a:ext>
                </a:extLst>
              </p:cNvPr>
              <p:cNvSpPr/>
              <p:nvPr/>
            </p:nvSpPr>
            <p:spPr>
              <a:xfrm>
                <a:off x="5766158" y="1820170"/>
                <a:ext cx="562156" cy="379997"/>
              </a:xfrm>
              <a:custGeom>
                <a:avLst/>
                <a:gdLst/>
                <a:ahLst/>
                <a:cxnLst/>
                <a:rect l="l" t="t" r="r" b="b"/>
                <a:pathLst>
                  <a:path w="562156" h="379997" extrusionOk="0">
                    <a:moveTo>
                      <a:pt x="548564" y="378390"/>
                    </a:moveTo>
                    <a:lnTo>
                      <a:pt x="13593" y="68827"/>
                    </a:lnTo>
                    <a:cubicBezTo>
                      <a:pt x="5199" y="62853"/>
                      <a:pt x="152" y="53231"/>
                      <a:pt x="0" y="42919"/>
                    </a:cubicBezTo>
                    <a:lnTo>
                      <a:pt x="0" y="11868"/>
                    </a:lnTo>
                    <a:cubicBezTo>
                      <a:pt x="0" y="2343"/>
                      <a:pt x="6084" y="-2801"/>
                      <a:pt x="13593" y="1581"/>
                    </a:cubicBezTo>
                    <a:lnTo>
                      <a:pt x="548564" y="311048"/>
                    </a:lnTo>
                    <a:cubicBezTo>
                      <a:pt x="556948" y="317077"/>
                      <a:pt x="561985" y="326717"/>
                      <a:pt x="562157" y="337051"/>
                    </a:cubicBezTo>
                    <a:lnTo>
                      <a:pt x="562157" y="368103"/>
                    </a:lnTo>
                    <a:cubicBezTo>
                      <a:pt x="562157" y="378104"/>
                      <a:pt x="556073" y="382676"/>
                      <a:pt x="548564" y="3783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3" name="Google Shape;4144;p48">
                <a:extLst>
                  <a:ext uri="{FF2B5EF4-FFF2-40B4-BE49-F238E27FC236}">
                    <a16:creationId xmlns:a16="http://schemas.microsoft.com/office/drawing/2014/main" id="{60E8E70A-A83F-2B41-AC37-B0F84C7F9D7E}"/>
                  </a:ext>
                </a:extLst>
              </p:cNvPr>
              <p:cNvSpPr/>
              <p:nvPr/>
            </p:nvSpPr>
            <p:spPr>
              <a:xfrm>
                <a:off x="5762166" y="2639293"/>
                <a:ext cx="919754" cy="618340"/>
              </a:xfrm>
              <a:custGeom>
                <a:avLst/>
                <a:gdLst/>
                <a:ahLst/>
                <a:cxnLst/>
                <a:rect l="l" t="t" r="r" b="b"/>
                <a:pathLst>
                  <a:path w="919754" h="618340" extrusionOk="0">
                    <a:moveTo>
                      <a:pt x="906256" y="616732"/>
                    </a:moveTo>
                    <a:lnTo>
                      <a:pt x="13498" y="100287"/>
                    </a:lnTo>
                    <a:cubicBezTo>
                      <a:pt x="5142" y="94248"/>
                      <a:pt x="133" y="84609"/>
                      <a:pt x="0" y="74284"/>
                    </a:cubicBezTo>
                    <a:lnTo>
                      <a:pt x="0" y="11895"/>
                    </a:lnTo>
                    <a:cubicBezTo>
                      <a:pt x="0" y="1894"/>
                      <a:pt x="5988" y="-2678"/>
                      <a:pt x="13498" y="1608"/>
                    </a:cubicBezTo>
                    <a:lnTo>
                      <a:pt x="906256" y="518053"/>
                    </a:lnTo>
                    <a:cubicBezTo>
                      <a:pt x="914574" y="524121"/>
                      <a:pt x="919574" y="533751"/>
                      <a:pt x="919754" y="544057"/>
                    </a:cubicBezTo>
                    <a:lnTo>
                      <a:pt x="919754" y="606445"/>
                    </a:lnTo>
                    <a:cubicBezTo>
                      <a:pt x="919754" y="616447"/>
                      <a:pt x="913671" y="621019"/>
                      <a:pt x="906256" y="616732"/>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4" name="Google Shape;4145;p48">
                <a:extLst>
                  <a:ext uri="{FF2B5EF4-FFF2-40B4-BE49-F238E27FC236}">
                    <a16:creationId xmlns:a16="http://schemas.microsoft.com/office/drawing/2014/main" id="{8476B325-CF04-0C47-A1C6-83FE75B1C497}"/>
                  </a:ext>
                </a:extLst>
              </p:cNvPr>
              <p:cNvSpPr/>
              <p:nvPr/>
            </p:nvSpPr>
            <p:spPr>
              <a:xfrm>
                <a:off x="5766158" y="2821069"/>
                <a:ext cx="686488" cy="451519"/>
              </a:xfrm>
              <a:custGeom>
                <a:avLst/>
                <a:gdLst/>
                <a:ahLst/>
                <a:cxnLst/>
                <a:rect l="l" t="t" r="r" b="b"/>
                <a:pathLst>
                  <a:path w="686488" h="451519" extrusionOk="0">
                    <a:moveTo>
                      <a:pt x="672991" y="449910"/>
                    </a:moveTo>
                    <a:lnTo>
                      <a:pt x="13593" y="68910"/>
                    </a:lnTo>
                    <a:cubicBezTo>
                      <a:pt x="5209" y="62881"/>
                      <a:pt x="171" y="53242"/>
                      <a:pt x="0" y="42907"/>
                    </a:cubicBezTo>
                    <a:lnTo>
                      <a:pt x="0" y="11856"/>
                    </a:lnTo>
                    <a:cubicBezTo>
                      <a:pt x="0" y="1854"/>
                      <a:pt x="6084" y="-2718"/>
                      <a:pt x="13593" y="1664"/>
                    </a:cubicBezTo>
                    <a:lnTo>
                      <a:pt x="672991" y="382664"/>
                    </a:lnTo>
                    <a:cubicBezTo>
                      <a:pt x="681308" y="388731"/>
                      <a:pt x="686308" y="398361"/>
                      <a:pt x="686489" y="408667"/>
                    </a:cubicBezTo>
                    <a:lnTo>
                      <a:pt x="686489" y="439719"/>
                    </a:lnTo>
                    <a:cubicBezTo>
                      <a:pt x="686299" y="449625"/>
                      <a:pt x="680405" y="454197"/>
                      <a:pt x="672991" y="44991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 name="Google Shape;4146;p48">
                <a:extLst>
                  <a:ext uri="{FF2B5EF4-FFF2-40B4-BE49-F238E27FC236}">
                    <a16:creationId xmlns:a16="http://schemas.microsoft.com/office/drawing/2014/main" id="{F84B7E2A-AB47-4A48-9EF4-52DFCD8ED31C}"/>
                  </a:ext>
                </a:extLst>
              </p:cNvPr>
              <p:cNvSpPr/>
              <p:nvPr/>
            </p:nvSpPr>
            <p:spPr>
              <a:xfrm>
                <a:off x="5766158" y="2938486"/>
                <a:ext cx="686488" cy="451826"/>
              </a:xfrm>
              <a:custGeom>
                <a:avLst/>
                <a:gdLst/>
                <a:ahLst/>
                <a:cxnLst/>
                <a:rect l="l" t="t" r="r" b="b"/>
                <a:pathLst>
                  <a:path w="686488" h="451826" extrusionOk="0">
                    <a:moveTo>
                      <a:pt x="672991" y="450223"/>
                    </a:moveTo>
                    <a:lnTo>
                      <a:pt x="13593" y="68747"/>
                    </a:lnTo>
                    <a:cubicBezTo>
                      <a:pt x="5228" y="62756"/>
                      <a:pt x="190" y="53145"/>
                      <a:pt x="0" y="42839"/>
                    </a:cubicBezTo>
                    <a:lnTo>
                      <a:pt x="0" y="11787"/>
                    </a:lnTo>
                    <a:cubicBezTo>
                      <a:pt x="0" y="2262"/>
                      <a:pt x="6084" y="-2786"/>
                      <a:pt x="13593" y="1595"/>
                    </a:cubicBezTo>
                    <a:lnTo>
                      <a:pt x="672991" y="382595"/>
                    </a:lnTo>
                    <a:cubicBezTo>
                      <a:pt x="681308" y="388663"/>
                      <a:pt x="686308" y="398293"/>
                      <a:pt x="686489" y="408599"/>
                    </a:cubicBezTo>
                    <a:lnTo>
                      <a:pt x="686489" y="439650"/>
                    </a:lnTo>
                    <a:cubicBezTo>
                      <a:pt x="686299" y="449937"/>
                      <a:pt x="680405" y="454509"/>
                      <a:pt x="672991" y="450223"/>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 name="Google Shape;4147;p48">
                <a:extLst>
                  <a:ext uri="{FF2B5EF4-FFF2-40B4-BE49-F238E27FC236}">
                    <a16:creationId xmlns:a16="http://schemas.microsoft.com/office/drawing/2014/main" id="{750CFE6D-4B5C-FD46-8AFE-362D28F7F378}"/>
                  </a:ext>
                </a:extLst>
              </p:cNvPr>
              <p:cNvSpPr/>
              <p:nvPr/>
            </p:nvSpPr>
            <p:spPr>
              <a:xfrm>
                <a:off x="5766158" y="3056051"/>
                <a:ext cx="562156" cy="379920"/>
              </a:xfrm>
              <a:custGeom>
                <a:avLst/>
                <a:gdLst/>
                <a:ahLst/>
                <a:cxnLst/>
                <a:rect l="l" t="t" r="r" b="b"/>
                <a:pathLst>
                  <a:path w="562156" h="379920" extrusionOk="0">
                    <a:moveTo>
                      <a:pt x="548564" y="378378"/>
                    </a:moveTo>
                    <a:lnTo>
                      <a:pt x="13593" y="68910"/>
                    </a:lnTo>
                    <a:cubicBezTo>
                      <a:pt x="5199" y="62900"/>
                      <a:pt x="152" y="53242"/>
                      <a:pt x="0" y="42907"/>
                    </a:cubicBezTo>
                    <a:lnTo>
                      <a:pt x="0" y="11856"/>
                    </a:lnTo>
                    <a:cubicBezTo>
                      <a:pt x="0" y="1854"/>
                      <a:pt x="6084" y="-2718"/>
                      <a:pt x="13593" y="1664"/>
                    </a:cubicBezTo>
                    <a:lnTo>
                      <a:pt x="548564" y="311131"/>
                    </a:lnTo>
                    <a:cubicBezTo>
                      <a:pt x="556948" y="317161"/>
                      <a:pt x="561985" y="326800"/>
                      <a:pt x="562157" y="337134"/>
                    </a:cubicBezTo>
                    <a:lnTo>
                      <a:pt x="562157" y="368186"/>
                    </a:lnTo>
                    <a:cubicBezTo>
                      <a:pt x="562157" y="378187"/>
                      <a:pt x="556073" y="382473"/>
                      <a:pt x="548564" y="3783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7" name="Google Shape;4148;p48">
                <a:extLst>
                  <a:ext uri="{FF2B5EF4-FFF2-40B4-BE49-F238E27FC236}">
                    <a16:creationId xmlns:a16="http://schemas.microsoft.com/office/drawing/2014/main" id="{19A90824-889E-6F49-A8B8-90D8B8975D26}"/>
                  </a:ext>
                </a:extLst>
              </p:cNvPr>
              <p:cNvSpPr/>
              <p:nvPr/>
            </p:nvSpPr>
            <p:spPr>
              <a:xfrm>
                <a:off x="6897600" y="3332192"/>
                <a:ext cx="1250451" cy="1162368"/>
              </a:xfrm>
              <a:custGeom>
                <a:avLst/>
                <a:gdLst/>
                <a:ahLst/>
                <a:cxnLst/>
                <a:rect l="l" t="t" r="r" b="b"/>
                <a:pathLst>
                  <a:path w="1250451" h="1162368" extrusionOk="0">
                    <a:moveTo>
                      <a:pt x="9696" y="77186"/>
                    </a:moveTo>
                    <a:cubicBezTo>
                      <a:pt x="9696" y="77186"/>
                      <a:pt x="108173" y="160053"/>
                      <a:pt x="250376" y="46896"/>
                    </a:cubicBezTo>
                    <a:cubicBezTo>
                      <a:pt x="351895" y="-36543"/>
                      <a:pt x="442672" y="11082"/>
                      <a:pt x="493242" y="39657"/>
                    </a:cubicBezTo>
                    <a:cubicBezTo>
                      <a:pt x="543811" y="68232"/>
                      <a:pt x="616813" y="85758"/>
                      <a:pt x="755879" y="337409"/>
                    </a:cubicBezTo>
                    <a:cubicBezTo>
                      <a:pt x="755879" y="337409"/>
                      <a:pt x="801125" y="416276"/>
                      <a:pt x="875839" y="459519"/>
                    </a:cubicBezTo>
                    <a:cubicBezTo>
                      <a:pt x="950552" y="502763"/>
                      <a:pt x="986483" y="481617"/>
                      <a:pt x="1045227" y="392844"/>
                    </a:cubicBezTo>
                    <a:cubicBezTo>
                      <a:pt x="1103971" y="304071"/>
                      <a:pt x="1142469" y="205773"/>
                      <a:pt x="1250452" y="269972"/>
                    </a:cubicBezTo>
                    <a:lnTo>
                      <a:pt x="1250452" y="1162369"/>
                    </a:lnTo>
                    <a:lnTo>
                      <a:pt x="0" y="439707"/>
                    </a:lnTo>
                    <a:lnTo>
                      <a:pt x="0" y="71375"/>
                    </a:lnTo>
                    <a:close/>
                  </a:path>
                </a:pathLst>
              </a:custGeom>
              <a:solidFill>
                <a:srgbClr val="F5F6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8" name="Google Shape;4149;p48">
                <a:extLst>
                  <a:ext uri="{FF2B5EF4-FFF2-40B4-BE49-F238E27FC236}">
                    <a16:creationId xmlns:a16="http://schemas.microsoft.com/office/drawing/2014/main" id="{136F046E-FBC0-384D-9C47-3C79355E0D29}"/>
                  </a:ext>
                </a:extLst>
              </p:cNvPr>
              <p:cNvSpPr/>
              <p:nvPr/>
            </p:nvSpPr>
            <p:spPr>
              <a:xfrm>
                <a:off x="5766443" y="2003281"/>
                <a:ext cx="882682" cy="1029375"/>
              </a:xfrm>
              <a:custGeom>
                <a:avLst/>
                <a:gdLst/>
                <a:ahLst/>
                <a:cxnLst/>
                <a:rect l="l" t="t" r="r" b="b"/>
                <a:pathLst>
                  <a:path w="882682" h="1029375" extrusionOk="0">
                    <a:moveTo>
                      <a:pt x="869090" y="1027764"/>
                    </a:moveTo>
                    <a:lnTo>
                      <a:pt x="13593" y="532464"/>
                    </a:lnTo>
                    <a:cubicBezTo>
                      <a:pt x="5209" y="526435"/>
                      <a:pt x="171" y="516796"/>
                      <a:pt x="0" y="506461"/>
                    </a:cubicBezTo>
                    <a:lnTo>
                      <a:pt x="0" y="11828"/>
                    </a:lnTo>
                    <a:cubicBezTo>
                      <a:pt x="0" y="2303"/>
                      <a:pt x="6084" y="-2745"/>
                      <a:pt x="13593" y="1541"/>
                    </a:cubicBezTo>
                    <a:lnTo>
                      <a:pt x="869090" y="496841"/>
                    </a:lnTo>
                    <a:cubicBezTo>
                      <a:pt x="877474" y="502870"/>
                      <a:pt x="882512" y="512510"/>
                      <a:pt x="882683" y="522844"/>
                    </a:cubicBezTo>
                    <a:lnTo>
                      <a:pt x="882683" y="1017668"/>
                    </a:lnTo>
                    <a:cubicBezTo>
                      <a:pt x="882683" y="1027479"/>
                      <a:pt x="876599" y="1032051"/>
                      <a:pt x="869090" y="1027764"/>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 name="Google Shape;4150;p48">
                <a:extLst>
                  <a:ext uri="{FF2B5EF4-FFF2-40B4-BE49-F238E27FC236}">
                    <a16:creationId xmlns:a16="http://schemas.microsoft.com/office/drawing/2014/main" id="{73D70E9A-D741-8749-9DD1-F0C4D6A10E0E}"/>
                  </a:ext>
                </a:extLst>
              </p:cNvPr>
              <p:cNvSpPr/>
              <p:nvPr/>
            </p:nvSpPr>
            <p:spPr>
              <a:xfrm>
                <a:off x="6897600" y="3388613"/>
                <a:ext cx="1250451" cy="1106424"/>
              </a:xfrm>
              <a:custGeom>
                <a:avLst/>
                <a:gdLst/>
                <a:ahLst/>
                <a:cxnLst/>
                <a:rect l="l" t="t" r="r" b="b"/>
                <a:pathLst>
                  <a:path w="1250451" h="1106424" extrusionOk="0">
                    <a:moveTo>
                      <a:pt x="0" y="0"/>
                    </a:moveTo>
                    <a:lnTo>
                      <a:pt x="0" y="383096"/>
                    </a:lnTo>
                    <a:lnTo>
                      <a:pt x="1250452" y="1106424"/>
                    </a:lnTo>
                    <a:lnTo>
                      <a:pt x="1250452" y="214027"/>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0" name="Google Shape;4151;p48">
                <a:extLst>
                  <a:ext uri="{FF2B5EF4-FFF2-40B4-BE49-F238E27FC236}">
                    <a16:creationId xmlns:a16="http://schemas.microsoft.com/office/drawing/2014/main" id="{4220D97E-7C58-1946-8195-C2670E8EAB6F}"/>
                  </a:ext>
                </a:extLst>
              </p:cNvPr>
              <p:cNvSpPr/>
              <p:nvPr/>
            </p:nvSpPr>
            <p:spPr>
              <a:xfrm>
                <a:off x="7389036" y="3376326"/>
                <a:ext cx="9505" cy="678751"/>
              </a:xfrm>
              <a:custGeom>
                <a:avLst/>
                <a:gdLst/>
                <a:ahLst/>
                <a:cxnLst/>
                <a:rect l="l" t="t" r="r" b="b"/>
                <a:pathLst>
                  <a:path w="9505" h="678751" extrusionOk="0">
                    <a:moveTo>
                      <a:pt x="0" y="0"/>
                    </a:moveTo>
                    <a:lnTo>
                      <a:pt x="0" y="678752"/>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1" name="Google Shape;4152;p48">
                <a:extLst>
                  <a:ext uri="{FF2B5EF4-FFF2-40B4-BE49-F238E27FC236}">
                    <a16:creationId xmlns:a16="http://schemas.microsoft.com/office/drawing/2014/main" id="{ECC2F6B8-E1DB-E341-9200-43AB452F8740}"/>
                  </a:ext>
                </a:extLst>
              </p:cNvPr>
              <p:cNvSpPr/>
              <p:nvPr/>
            </p:nvSpPr>
            <p:spPr>
              <a:xfrm>
                <a:off x="7771633" y="3805618"/>
                <a:ext cx="9505" cy="470725"/>
              </a:xfrm>
              <a:custGeom>
                <a:avLst/>
                <a:gdLst/>
                <a:ahLst/>
                <a:cxnLst/>
                <a:rect l="l" t="t" r="r" b="b"/>
                <a:pathLst>
                  <a:path w="9505" h="470725" extrusionOk="0">
                    <a:moveTo>
                      <a:pt x="0" y="0"/>
                    </a:moveTo>
                    <a:lnTo>
                      <a:pt x="0" y="470725"/>
                    </a:lnTo>
                  </a:path>
                </a:pathLst>
              </a:custGeom>
              <a:noFill/>
              <a:ln w="9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2" name="Google Shape;4153;p48">
                <a:extLst>
                  <a:ext uri="{FF2B5EF4-FFF2-40B4-BE49-F238E27FC236}">
                    <a16:creationId xmlns:a16="http://schemas.microsoft.com/office/drawing/2014/main" id="{AAC25385-12C4-584A-9317-20775F0F59CC}"/>
                  </a:ext>
                </a:extLst>
              </p:cNvPr>
              <p:cNvSpPr/>
              <p:nvPr/>
            </p:nvSpPr>
            <p:spPr>
              <a:xfrm>
                <a:off x="6897600" y="3332663"/>
                <a:ext cx="1250451" cy="479359"/>
              </a:xfrm>
              <a:custGeom>
                <a:avLst/>
                <a:gdLst/>
                <a:ahLst/>
                <a:cxnLst/>
                <a:rect l="l" t="t" r="r" b="b"/>
                <a:pathLst>
                  <a:path w="1250451" h="479359" extrusionOk="0">
                    <a:moveTo>
                      <a:pt x="0" y="70905"/>
                    </a:moveTo>
                    <a:cubicBezTo>
                      <a:pt x="221859" y="208732"/>
                      <a:pt x="253227" y="-102831"/>
                      <a:pt x="494953" y="36996"/>
                    </a:cubicBezTo>
                    <a:cubicBezTo>
                      <a:pt x="736678" y="176823"/>
                      <a:pt x="703314" y="359036"/>
                      <a:pt x="881732" y="462288"/>
                    </a:cubicBezTo>
                    <a:cubicBezTo>
                      <a:pt x="1060151" y="565538"/>
                      <a:pt x="1064333" y="162250"/>
                      <a:pt x="1250452" y="269978"/>
                    </a:cubicBezTo>
                  </a:path>
                </a:pathLst>
              </a:custGeom>
              <a:noFill/>
              <a:ln w="14525" cap="flat" cmpd="sng">
                <a:solidFill>
                  <a:srgbClr val="E9EAF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3" name="Google Shape;4154;p48">
                <a:extLst>
                  <a:ext uri="{FF2B5EF4-FFF2-40B4-BE49-F238E27FC236}">
                    <a16:creationId xmlns:a16="http://schemas.microsoft.com/office/drawing/2014/main" id="{19404A02-650E-C042-85E2-E634A274354C}"/>
                  </a:ext>
                </a:extLst>
              </p:cNvPr>
              <p:cNvSpPr/>
              <p:nvPr/>
            </p:nvSpPr>
            <p:spPr>
              <a:xfrm rot="-1801764">
                <a:off x="7364922" y="3334621"/>
                <a:ext cx="48054" cy="83555"/>
              </a:xfrm>
              <a:custGeom>
                <a:avLst/>
                <a:gdLst/>
                <a:ahLst/>
                <a:cxnLst/>
                <a:rect l="l" t="t" r="r" b="b"/>
                <a:pathLst>
                  <a:path w="48097" h="83629" extrusionOk="0">
                    <a:moveTo>
                      <a:pt x="48098" y="41815"/>
                    </a:moveTo>
                    <a:cubicBezTo>
                      <a:pt x="48098" y="64908"/>
                      <a:pt x="37331" y="83629"/>
                      <a:pt x="24049" y="83629"/>
                    </a:cubicBezTo>
                    <a:cubicBezTo>
                      <a:pt x="10767" y="83629"/>
                      <a:pt x="0" y="64908"/>
                      <a:pt x="0" y="41815"/>
                    </a:cubicBezTo>
                    <a:cubicBezTo>
                      <a:pt x="0" y="18721"/>
                      <a:pt x="10767" y="0"/>
                      <a:pt x="24049" y="0"/>
                    </a:cubicBezTo>
                    <a:cubicBezTo>
                      <a:pt x="37331" y="0"/>
                      <a:pt x="48098" y="18721"/>
                      <a:pt x="48098" y="418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4" name="Google Shape;4155;p48">
                <a:extLst>
                  <a:ext uri="{FF2B5EF4-FFF2-40B4-BE49-F238E27FC236}">
                    <a16:creationId xmlns:a16="http://schemas.microsoft.com/office/drawing/2014/main" id="{AF7D8BF0-21D9-F442-839D-B58D977B5756}"/>
                  </a:ext>
                </a:extLst>
              </p:cNvPr>
              <p:cNvSpPr/>
              <p:nvPr/>
            </p:nvSpPr>
            <p:spPr>
              <a:xfrm rot="-1790023">
                <a:off x="8141346" y="3571007"/>
                <a:ext cx="48265" cy="83920"/>
              </a:xfrm>
              <a:custGeom>
                <a:avLst/>
                <a:gdLst/>
                <a:ahLst/>
                <a:cxnLst/>
                <a:rect l="l" t="t" r="r" b="b"/>
                <a:pathLst>
                  <a:path w="48263" h="83917" extrusionOk="0">
                    <a:moveTo>
                      <a:pt x="48265" y="41960"/>
                    </a:moveTo>
                    <a:cubicBezTo>
                      <a:pt x="48265" y="65133"/>
                      <a:pt x="37461" y="83919"/>
                      <a:pt x="24134" y="83919"/>
                    </a:cubicBezTo>
                    <a:cubicBezTo>
                      <a:pt x="10806" y="83919"/>
                      <a:pt x="2" y="65133"/>
                      <a:pt x="2" y="41960"/>
                    </a:cubicBezTo>
                    <a:cubicBezTo>
                      <a:pt x="2" y="18787"/>
                      <a:pt x="10806" y="1"/>
                      <a:pt x="24134" y="1"/>
                    </a:cubicBezTo>
                    <a:cubicBezTo>
                      <a:pt x="37461" y="1"/>
                      <a:pt x="48265" y="18787"/>
                      <a:pt x="48265" y="419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5" name="Google Shape;4156;p48">
                <a:extLst>
                  <a:ext uri="{FF2B5EF4-FFF2-40B4-BE49-F238E27FC236}">
                    <a16:creationId xmlns:a16="http://schemas.microsoft.com/office/drawing/2014/main" id="{43CEAF13-70FD-784E-B783-FD699E7F8B00}"/>
                  </a:ext>
                </a:extLst>
              </p:cNvPr>
              <p:cNvSpPr/>
              <p:nvPr/>
            </p:nvSpPr>
            <p:spPr>
              <a:xfrm rot="-1790023">
                <a:off x="7763340" y="3766404"/>
                <a:ext cx="48265" cy="83920"/>
              </a:xfrm>
              <a:custGeom>
                <a:avLst/>
                <a:gdLst/>
                <a:ahLst/>
                <a:cxnLst/>
                <a:rect l="l" t="t" r="r" b="b"/>
                <a:pathLst>
                  <a:path w="48263" h="83917" extrusionOk="0">
                    <a:moveTo>
                      <a:pt x="48265" y="41960"/>
                    </a:moveTo>
                    <a:cubicBezTo>
                      <a:pt x="48265" y="65133"/>
                      <a:pt x="37461" y="83919"/>
                      <a:pt x="24133" y="83919"/>
                    </a:cubicBezTo>
                    <a:cubicBezTo>
                      <a:pt x="10806" y="83919"/>
                      <a:pt x="2" y="65133"/>
                      <a:pt x="2" y="41960"/>
                    </a:cubicBezTo>
                    <a:cubicBezTo>
                      <a:pt x="2" y="18787"/>
                      <a:pt x="10806" y="1"/>
                      <a:pt x="24133" y="1"/>
                    </a:cubicBezTo>
                    <a:cubicBezTo>
                      <a:pt x="37461" y="1"/>
                      <a:pt x="48265" y="18787"/>
                      <a:pt x="48265" y="419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6" name="Google Shape;4157;p48">
                <a:extLst>
                  <a:ext uri="{FF2B5EF4-FFF2-40B4-BE49-F238E27FC236}">
                    <a16:creationId xmlns:a16="http://schemas.microsoft.com/office/drawing/2014/main" id="{772121D3-15EF-4142-848B-8077E51858CF}"/>
                  </a:ext>
                </a:extLst>
              </p:cNvPr>
              <p:cNvSpPr/>
              <p:nvPr/>
            </p:nvSpPr>
            <p:spPr>
              <a:xfrm rot="-1801764">
                <a:off x="6873548" y="3361832"/>
                <a:ext cx="48054" cy="83555"/>
              </a:xfrm>
              <a:custGeom>
                <a:avLst/>
                <a:gdLst/>
                <a:ahLst/>
                <a:cxnLst/>
                <a:rect l="l" t="t" r="r" b="b"/>
                <a:pathLst>
                  <a:path w="48097" h="83629" extrusionOk="0">
                    <a:moveTo>
                      <a:pt x="48098" y="41815"/>
                    </a:moveTo>
                    <a:cubicBezTo>
                      <a:pt x="48098" y="64908"/>
                      <a:pt x="37331" y="83629"/>
                      <a:pt x="24049" y="83629"/>
                    </a:cubicBezTo>
                    <a:cubicBezTo>
                      <a:pt x="10767" y="83629"/>
                      <a:pt x="0" y="64908"/>
                      <a:pt x="0" y="41815"/>
                    </a:cubicBezTo>
                    <a:cubicBezTo>
                      <a:pt x="0" y="18721"/>
                      <a:pt x="10767" y="0"/>
                      <a:pt x="24049" y="0"/>
                    </a:cubicBezTo>
                    <a:cubicBezTo>
                      <a:pt x="37331" y="0"/>
                      <a:pt x="48098" y="18721"/>
                      <a:pt x="48098" y="418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7" name="Google Shape;4158;p48">
                <a:extLst>
                  <a:ext uri="{FF2B5EF4-FFF2-40B4-BE49-F238E27FC236}">
                    <a16:creationId xmlns:a16="http://schemas.microsoft.com/office/drawing/2014/main" id="{2A9E29A6-F0E4-A741-8291-A453275A970B}"/>
                  </a:ext>
                </a:extLst>
              </p:cNvPr>
              <p:cNvSpPr/>
              <p:nvPr/>
            </p:nvSpPr>
            <p:spPr>
              <a:xfrm>
                <a:off x="6868038" y="2430219"/>
                <a:ext cx="78705" cy="316778"/>
              </a:xfrm>
              <a:custGeom>
                <a:avLst/>
                <a:gdLst/>
                <a:ahLst/>
                <a:cxnLst/>
                <a:rect l="l" t="t" r="r" b="b"/>
                <a:pathLst>
                  <a:path w="78705" h="316778" extrusionOk="0">
                    <a:moveTo>
                      <a:pt x="64828" y="315171"/>
                    </a:moveTo>
                    <a:lnTo>
                      <a:pt x="13593" y="285548"/>
                    </a:lnTo>
                    <a:cubicBezTo>
                      <a:pt x="5209" y="279519"/>
                      <a:pt x="171" y="269880"/>
                      <a:pt x="0" y="259545"/>
                    </a:cubicBezTo>
                    <a:lnTo>
                      <a:pt x="0" y="11895"/>
                    </a:lnTo>
                    <a:cubicBezTo>
                      <a:pt x="0" y="1894"/>
                      <a:pt x="6083" y="-2678"/>
                      <a:pt x="13593" y="1608"/>
                    </a:cubicBezTo>
                    <a:lnTo>
                      <a:pt x="64828" y="31326"/>
                    </a:lnTo>
                    <a:cubicBezTo>
                      <a:pt x="73193" y="37136"/>
                      <a:pt x="78335" y="46566"/>
                      <a:pt x="78706" y="56758"/>
                    </a:cubicBezTo>
                    <a:lnTo>
                      <a:pt x="78706" y="304884"/>
                    </a:lnTo>
                    <a:cubicBezTo>
                      <a:pt x="78706" y="314885"/>
                      <a:pt x="72337" y="319457"/>
                      <a:pt x="64828" y="315171"/>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8" name="Google Shape;4159;p48">
                <a:extLst>
                  <a:ext uri="{FF2B5EF4-FFF2-40B4-BE49-F238E27FC236}">
                    <a16:creationId xmlns:a16="http://schemas.microsoft.com/office/drawing/2014/main" id="{4805384F-1D1B-F848-A1D0-737E0859961D}"/>
                  </a:ext>
                </a:extLst>
              </p:cNvPr>
              <p:cNvSpPr/>
              <p:nvPr/>
            </p:nvSpPr>
            <p:spPr>
              <a:xfrm>
                <a:off x="6986477" y="2241366"/>
                <a:ext cx="78420" cy="573928"/>
              </a:xfrm>
              <a:custGeom>
                <a:avLst/>
                <a:gdLst/>
                <a:ahLst/>
                <a:cxnLst/>
                <a:rect l="l" t="t" r="r" b="b"/>
                <a:pathLst>
                  <a:path w="78420" h="573928" extrusionOk="0">
                    <a:moveTo>
                      <a:pt x="64828" y="572319"/>
                    </a:moveTo>
                    <a:lnTo>
                      <a:pt x="13593" y="542601"/>
                    </a:lnTo>
                    <a:cubicBezTo>
                      <a:pt x="5199" y="536629"/>
                      <a:pt x="152" y="527009"/>
                      <a:pt x="0" y="516693"/>
                    </a:cubicBezTo>
                    <a:lnTo>
                      <a:pt x="0" y="11868"/>
                    </a:lnTo>
                    <a:cubicBezTo>
                      <a:pt x="0" y="2343"/>
                      <a:pt x="6084" y="-2801"/>
                      <a:pt x="13593" y="1581"/>
                    </a:cubicBezTo>
                    <a:lnTo>
                      <a:pt x="64828" y="31299"/>
                    </a:lnTo>
                    <a:cubicBezTo>
                      <a:pt x="73211" y="37328"/>
                      <a:pt x="78249" y="46967"/>
                      <a:pt x="78421" y="57302"/>
                    </a:cubicBezTo>
                    <a:lnTo>
                      <a:pt x="78421" y="562127"/>
                    </a:lnTo>
                    <a:cubicBezTo>
                      <a:pt x="78041" y="572033"/>
                      <a:pt x="71957" y="576605"/>
                      <a:pt x="64828" y="5723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9" name="Google Shape;4160;p48">
                <a:extLst>
                  <a:ext uri="{FF2B5EF4-FFF2-40B4-BE49-F238E27FC236}">
                    <a16:creationId xmlns:a16="http://schemas.microsoft.com/office/drawing/2014/main" id="{7A7A134A-F0F2-3241-B3DF-925D234B1B6E}"/>
                  </a:ext>
                </a:extLst>
              </p:cNvPr>
              <p:cNvSpPr/>
              <p:nvPr/>
            </p:nvSpPr>
            <p:spPr>
              <a:xfrm>
                <a:off x="7222119" y="2426981"/>
                <a:ext cx="78420" cy="524860"/>
              </a:xfrm>
              <a:custGeom>
                <a:avLst/>
                <a:gdLst/>
                <a:ahLst/>
                <a:cxnLst/>
                <a:rect l="l" t="t" r="r" b="b"/>
                <a:pathLst>
                  <a:path w="78420" h="524860" extrusionOk="0">
                    <a:moveTo>
                      <a:pt x="64828" y="523197"/>
                    </a:moveTo>
                    <a:lnTo>
                      <a:pt x="13593" y="493574"/>
                    </a:lnTo>
                    <a:cubicBezTo>
                      <a:pt x="5181" y="487583"/>
                      <a:pt x="124" y="477915"/>
                      <a:pt x="0" y="467571"/>
                    </a:cubicBezTo>
                    <a:lnTo>
                      <a:pt x="0" y="11895"/>
                    </a:lnTo>
                    <a:cubicBezTo>
                      <a:pt x="0" y="1894"/>
                      <a:pt x="6083" y="-2678"/>
                      <a:pt x="13593" y="1608"/>
                    </a:cubicBezTo>
                    <a:lnTo>
                      <a:pt x="64828" y="31231"/>
                    </a:lnTo>
                    <a:cubicBezTo>
                      <a:pt x="73211" y="37260"/>
                      <a:pt x="78249" y="46899"/>
                      <a:pt x="78421" y="57234"/>
                    </a:cubicBezTo>
                    <a:lnTo>
                      <a:pt x="78421" y="513005"/>
                    </a:lnTo>
                    <a:cubicBezTo>
                      <a:pt x="78421" y="523006"/>
                      <a:pt x="72337" y="527578"/>
                      <a:pt x="64828" y="523197"/>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0" name="Google Shape;4161;p48">
                <a:extLst>
                  <a:ext uri="{FF2B5EF4-FFF2-40B4-BE49-F238E27FC236}">
                    <a16:creationId xmlns:a16="http://schemas.microsoft.com/office/drawing/2014/main" id="{9D91B001-446A-174D-B256-A54FBA4DB37F}"/>
                  </a:ext>
                </a:extLst>
              </p:cNvPr>
              <p:cNvSpPr/>
              <p:nvPr/>
            </p:nvSpPr>
            <p:spPr>
              <a:xfrm>
                <a:off x="7340177" y="2573447"/>
                <a:ext cx="78420" cy="446687"/>
              </a:xfrm>
              <a:custGeom>
                <a:avLst/>
                <a:gdLst/>
                <a:ahLst/>
                <a:cxnLst/>
                <a:rect l="l" t="t" r="r" b="b"/>
                <a:pathLst>
                  <a:path w="78420" h="446687" extrusionOk="0">
                    <a:moveTo>
                      <a:pt x="64827" y="445025"/>
                    </a:moveTo>
                    <a:lnTo>
                      <a:pt x="13593" y="415402"/>
                    </a:lnTo>
                    <a:cubicBezTo>
                      <a:pt x="5209" y="409373"/>
                      <a:pt x="171" y="399734"/>
                      <a:pt x="0" y="389399"/>
                    </a:cubicBezTo>
                    <a:lnTo>
                      <a:pt x="0" y="11828"/>
                    </a:lnTo>
                    <a:cubicBezTo>
                      <a:pt x="0" y="2303"/>
                      <a:pt x="6083" y="-2745"/>
                      <a:pt x="13593" y="1541"/>
                    </a:cubicBezTo>
                    <a:lnTo>
                      <a:pt x="64827" y="31259"/>
                    </a:lnTo>
                    <a:cubicBezTo>
                      <a:pt x="73221" y="37231"/>
                      <a:pt x="78268" y="46851"/>
                      <a:pt x="78421" y="57167"/>
                    </a:cubicBezTo>
                    <a:lnTo>
                      <a:pt x="78421" y="434738"/>
                    </a:lnTo>
                    <a:cubicBezTo>
                      <a:pt x="78421" y="444835"/>
                      <a:pt x="72337" y="449406"/>
                      <a:pt x="64827" y="44502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1" name="Google Shape;4162;p48">
                <a:extLst>
                  <a:ext uri="{FF2B5EF4-FFF2-40B4-BE49-F238E27FC236}">
                    <a16:creationId xmlns:a16="http://schemas.microsoft.com/office/drawing/2014/main" id="{417E0CBE-2A60-8F4F-A7FC-E71A9A3856CA}"/>
                  </a:ext>
                </a:extLst>
              </p:cNvPr>
              <p:cNvSpPr/>
              <p:nvPr/>
            </p:nvSpPr>
            <p:spPr>
              <a:xfrm>
                <a:off x="7575249" y="2900319"/>
                <a:ext cx="78325" cy="255777"/>
              </a:xfrm>
              <a:custGeom>
                <a:avLst/>
                <a:gdLst/>
                <a:ahLst/>
                <a:cxnLst/>
                <a:rect l="l" t="t" r="r" b="b"/>
                <a:pathLst>
                  <a:path w="78325" h="255777" extrusionOk="0">
                    <a:moveTo>
                      <a:pt x="64828" y="254170"/>
                    </a:moveTo>
                    <a:lnTo>
                      <a:pt x="13498" y="224547"/>
                    </a:lnTo>
                    <a:cubicBezTo>
                      <a:pt x="5143" y="218508"/>
                      <a:pt x="133" y="208869"/>
                      <a:pt x="0" y="198544"/>
                    </a:cubicBezTo>
                    <a:lnTo>
                      <a:pt x="0" y="11949"/>
                    </a:lnTo>
                    <a:cubicBezTo>
                      <a:pt x="0" y="1853"/>
                      <a:pt x="5989" y="-2719"/>
                      <a:pt x="13498" y="1662"/>
                    </a:cubicBezTo>
                    <a:lnTo>
                      <a:pt x="64828" y="31285"/>
                    </a:lnTo>
                    <a:cubicBezTo>
                      <a:pt x="73145" y="37352"/>
                      <a:pt x="78145" y="46982"/>
                      <a:pt x="78325" y="57288"/>
                    </a:cubicBezTo>
                    <a:lnTo>
                      <a:pt x="78325" y="243883"/>
                    </a:lnTo>
                    <a:cubicBezTo>
                      <a:pt x="78325" y="253884"/>
                      <a:pt x="72242" y="258456"/>
                      <a:pt x="64828" y="254170"/>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2" name="Google Shape;4163;p48">
                <a:extLst>
                  <a:ext uri="{FF2B5EF4-FFF2-40B4-BE49-F238E27FC236}">
                    <a16:creationId xmlns:a16="http://schemas.microsoft.com/office/drawing/2014/main" id="{A9BA960E-5758-5B46-AAE2-029B001A2E93}"/>
                  </a:ext>
                </a:extLst>
              </p:cNvPr>
              <p:cNvSpPr/>
              <p:nvPr/>
            </p:nvSpPr>
            <p:spPr>
              <a:xfrm>
                <a:off x="7693593" y="2520557"/>
                <a:ext cx="78420" cy="703833"/>
              </a:xfrm>
              <a:custGeom>
                <a:avLst/>
                <a:gdLst/>
                <a:ahLst/>
                <a:cxnLst/>
                <a:rect l="l" t="t" r="r" b="b"/>
                <a:pathLst>
                  <a:path w="78420" h="703833" extrusionOk="0">
                    <a:moveTo>
                      <a:pt x="64447" y="702226"/>
                    </a:moveTo>
                    <a:lnTo>
                      <a:pt x="13593" y="672508"/>
                    </a:lnTo>
                    <a:cubicBezTo>
                      <a:pt x="5199" y="666536"/>
                      <a:pt x="152" y="656916"/>
                      <a:pt x="0" y="646600"/>
                    </a:cubicBezTo>
                    <a:lnTo>
                      <a:pt x="0" y="11949"/>
                    </a:lnTo>
                    <a:cubicBezTo>
                      <a:pt x="0" y="1853"/>
                      <a:pt x="6083" y="-2719"/>
                      <a:pt x="13593" y="1662"/>
                    </a:cubicBezTo>
                    <a:lnTo>
                      <a:pt x="64828" y="31285"/>
                    </a:lnTo>
                    <a:cubicBezTo>
                      <a:pt x="73221" y="37305"/>
                      <a:pt x="78268" y="46954"/>
                      <a:pt x="78421" y="57288"/>
                    </a:cubicBezTo>
                    <a:lnTo>
                      <a:pt x="78421" y="691939"/>
                    </a:lnTo>
                    <a:cubicBezTo>
                      <a:pt x="78040" y="701940"/>
                      <a:pt x="71957" y="706512"/>
                      <a:pt x="64447" y="70222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3" name="Google Shape;4164;p48">
                <a:extLst>
                  <a:ext uri="{FF2B5EF4-FFF2-40B4-BE49-F238E27FC236}">
                    <a16:creationId xmlns:a16="http://schemas.microsoft.com/office/drawing/2014/main" id="{B66C294D-4166-2441-8DB0-98796F7B3752}"/>
                  </a:ext>
                </a:extLst>
              </p:cNvPr>
              <p:cNvSpPr/>
              <p:nvPr/>
            </p:nvSpPr>
            <p:spPr>
              <a:xfrm>
                <a:off x="7981135" y="3135165"/>
                <a:ext cx="78420" cy="255818"/>
              </a:xfrm>
              <a:custGeom>
                <a:avLst/>
                <a:gdLst/>
                <a:ahLst/>
                <a:cxnLst/>
                <a:rect l="l" t="t" r="r" b="b"/>
                <a:pathLst>
                  <a:path w="78420" h="255818" extrusionOk="0">
                    <a:moveTo>
                      <a:pt x="64828" y="254211"/>
                    </a:moveTo>
                    <a:lnTo>
                      <a:pt x="13593" y="224493"/>
                    </a:lnTo>
                    <a:cubicBezTo>
                      <a:pt x="5199" y="218521"/>
                      <a:pt x="152" y="208900"/>
                      <a:pt x="0" y="198585"/>
                    </a:cubicBezTo>
                    <a:lnTo>
                      <a:pt x="0" y="11895"/>
                    </a:lnTo>
                    <a:cubicBezTo>
                      <a:pt x="0" y="1894"/>
                      <a:pt x="6083" y="-2678"/>
                      <a:pt x="13593" y="1608"/>
                    </a:cubicBezTo>
                    <a:lnTo>
                      <a:pt x="64828" y="31326"/>
                    </a:lnTo>
                    <a:cubicBezTo>
                      <a:pt x="73240" y="37317"/>
                      <a:pt x="78297" y="46985"/>
                      <a:pt x="78421" y="57329"/>
                    </a:cubicBezTo>
                    <a:lnTo>
                      <a:pt x="78421" y="243924"/>
                    </a:lnTo>
                    <a:cubicBezTo>
                      <a:pt x="78421" y="253925"/>
                      <a:pt x="72337" y="258497"/>
                      <a:pt x="64828" y="254211"/>
                    </a:cubicBezTo>
                    <a:close/>
                  </a:path>
                </a:pathLst>
              </a:custGeom>
              <a:solidFill>
                <a:srgbClr val="E9EA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4" name="Google Shape;4165;p48">
                <a:extLst>
                  <a:ext uri="{FF2B5EF4-FFF2-40B4-BE49-F238E27FC236}">
                    <a16:creationId xmlns:a16="http://schemas.microsoft.com/office/drawing/2014/main" id="{695F41EB-126D-3042-AEFC-672FD93D3103}"/>
                  </a:ext>
                </a:extLst>
              </p:cNvPr>
              <p:cNvSpPr/>
              <p:nvPr/>
            </p:nvSpPr>
            <p:spPr>
              <a:xfrm>
                <a:off x="8099193" y="3142308"/>
                <a:ext cx="78420" cy="316963"/>
              </a:xfrm>
              <a:custGeom>
                <a:avLst/>
                <a:gdLst/>
                <a:ahLst/>
                <a:cxnLst/>
                <a:rect l="l" t="t" r="r" b="b"/>
                <a:pathLst>
                  <a:path w="78420" h="316963" extrusionOk="0">
                    <a:moveTo>
                      <a:pt x="64828" y="315266"/>
                    </a:moveTo>
                    <a:lnTo>
                      <a:pt x="13593" y="285548"/>
                    </a:lnTo>
                    <a:cubicBezTo>
                      <a:pt x="5181" y="279557"/>
                      <a:pt x="124" y="269889"/>
                      <a:pt x="0" y="259545"/>
                    </a:cubicBezTo>
                    <a:lnTo>
                      <a:pt x="0" y="11895"/>
                    </a:lnTo>
                    <a:cubicBezTo>
                      <a:pt x="0" y="1894"/>
                      <a:pt x="6084" y="-2678"/>
                      <a:pt x="13593" y="1608"/>
                    </a:cubicBezTo>
                    <a:lnTo>
                      <a:pt x="64828" y="31230"/>
                    </a:lnTo>
                    <a:cubicBezTo>
                      <a:pt x="73211" y="37260"/>
                      <a:pt x="78249" y="46899"/>
                      <a:pt x="78421" y="57234"/>
                    </a:cubicBezTo>
                    <a:lnTo>
                      <a:pt x="78421" y="305360"/>
                    </a:lnTo>
                    <a:cubicBezTo>
                      <a:pt x="78421" y="315266"/>
                      <a:pt x="72337" y="319648"/>
                      <a:pt x="64828" y="31526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122" name="Google Shape;4166;p48">
              <a:extLst>
                <a:ext uri="{FF2B5EF4-FFF2-40B4-BE49-F238E27FC236}">
                  <a16:creationId xmlns:a16="http://schemas.microsoft.com/office/drawing/2014/main" id="{D94D195E-CC23-9A40-8983-36D15F123DBD}"/>
                </a:ext>
              </a:extLst>
            </p:cNvPr>
            <p:cNvSpPr/>
            <p:nvPr/>
          </p:nvSpPr>
          <p:spPr>
            <a:xfrm>
              <a:off x="2810939" y="4355647"/>
              <a:ext cx="905825" cy="524291"/>
            </a:xfrm>
            <a:custGeom>
              <a:avLst/>
              <a:gdLst/>
              <a:ahLst/>
              <a:cxnLst/>
              <a:rect l="l" t="t" r="r" b="b"/>
              <a:pathLst>
                <a:path w="905825" h="524291" extrusionOk="0">
                  <a:moveTo>
                    <a:pt x="456810" y="505052"/>
                  </a:moveTo>
                  <a:lnTo>
                    <a:pt x="32483" y="259879"/>
                  </a:lnTo>
                  <a:cubicBezTo>
                    <a:pt x="-15615" y="231970"/>
                    <a:pt x="-9626" y="183679"/>
                    <a:pt x="45981" y="151294"/>
                  </a:cubicBezTo>
                  <a:lnTo>
                    <a:pt x="261376" y="26611"/>
                  </a:lnTo>
                  <a:cubicBezTo>
                    <a:pt x="316889" y="-5488"/>
                    <a:pt x="400632" y="-9298"/>
                    <a:pt x="449015" y="19277"/>
                  </a:cubicBezTo>
                  <a:lnTo>
                    <a:pt x="873342" y="264832"/>
                  </a:lnTo>
                  <a:cubicBezTo>
                    <a:pt x="921440" y="292645"/>
                    <a:pt x="915451" y="341032"/>
                    <a:pt x="859844" y="373322"/>
                  </a:cubicBezTo>
                  <a:lnTo>
                    <a:pt x="644449" y="498004"/>
                  </a:lnTo>
                  <a:cubicBezTo>
                    <a:pt x="588937" y="529627"/>
                    <a:pt x="505193" y="533627"/>
                    <a:pt x="456810" y="505052"/>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3" name="Google Shape;4167;p48">
              <a:extLst>
                <a:ext uri="{FF2B5EF4-FFF2-40B4-BE49-F238E27FC236}">
                  <a16:creationId xmlns:a16="http://schemas.microsoft.com/office/drawing/2014/main" id="{45947BD0-26C6-1A4D-A1B0-5A76EDC55E51}"/>
                </a:ext>
              </a:extLst>
            </p:cNvPr>
            <p:cNvSpPr/>
            <p:nvPr/>
          </p:nvSpPr>
          <p:spPr>
            <a:xfrm>
              <a:off x="2999385" y="3858955"/>
              <a:ext cx="906089" cy="910207"/>
            </a:xfrm>
            <a:custGeom>
              <a:avLst/>
              <a:gdLst/>
              <a:ahLst/>
              <a:cxnLst/>
              <a:rect l="l" t="t" r="r" b="b"/>
              <a:pathLst>
                <a:path w="906089" h="910207" extrusionOk="0">
                  <a:moveTo>
                    <a:pt x="906089" y="695706"/>
                  </a:moveTo>
                  <a:lnTo>
                    <a:pt x="906089" y="102203"/>
                  </a:lnTo>
                  <a:lnTo>
                    <a:pt x="23" y="0"/>
                  </a:lnTo>
                  <a:lnTo>
                    <a:pt x="23" y="597218"/>
                  </a:lnTo>
                  <a:lnTo>
                    <a:pt x="23" y="597218"/>
                  </a:lnTo>
                  <a:cubicBezTo>
                    <a:pt x="-547" y="615506"/>
                    <a:pt x="9528" y="632936"/>
                    <a:pt x="32342" y="645891"/>
                  </a:cubicBezTo>
                  <a:lnTo>
                    <a:pt x="456668" y="891445"/>
                  </a:lnTo>
                  <a:cubicBezTo>
                    <a:pt x="504766" y="919258"/>
                    <a:pt x="588795" y="915734"/>
                    <a:pt x="644307" y="883634"/>
                  </a:cubicBezTo>
                  <a:lnTo>
                    <a:pt x="859702" y="758952"/>
                  </a:lnTo>
                  <a:cubicBezTo>
                    <a:pt x="890975" y="740855"/>
                    <a:pt x="906565" y="717518"/>
                    <a:pt x="905614" y="695706"/>
                  </a:cubicBezTo>
                  <a:close/>
                </a:path>
              </a:pathLst>
            </a:custGeom>
            <a:solidFill>
              <a:srgbClr val="D6D8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4" name="Google Shape;4168;p48">
              <a:extLst>
                <a:ext uri="{FF2B5EF4-FFF2-40B4-BE49-F238E27FC236}">
                  <a16:creationId xmlns:a16="http://schemas.microsoft.com/office/drawing/2014/main" id="{8347A9A5-96A8-3E41-AE9D-64CAEF98F307}"/>
                </a:ext>
              </a:extLst>
            </p:cNvPr>
            <p:cNvSpPr/>
            <p:nvPr/>
          </p:nvSpPr>
          <p:spPr>
            <a:xfrm>
              <a:off x="2999385" y="3718383"/>
              <a:ext cx="905566" cy="524522"/>
            </a:xfrm>
            <a:custGeom>
              <a:avLst/>
              <a:gdLst/>
              <a:ahLst/>
              <a:cxnLst/>
              <a:rect l="l" t="t" r="r" b="b"/>
              <a:pathLst>
                <a:path w="905566" h="524522" extrusionOk="0">
                  <a:moveTo>
                    <a:pt x="905519" y="307545"/>
                  </a:moveTo>
                  <a:lnTo>
                    <a:pt x="905519" y="242775"/>
                  </a:lnTo>
                  <a:lnTo>
                    <a:pt x="835843" y="242775"/>
                  </a:lnTo>
                  <a:lnTo>
                    <a:pt x="448874" y="18842"/>
                  </a:lnTo>
                  <a:cubicBezTo>
                    <a:pt x="400776" y="-9066"/>
                    <a:pt x="316747" y="-5542"/>
                    <a:pt x="261235" y="26557"/>
                  </a:cubicBezTo>
                  <a:lnTo>
                    <a:pt x="45839" y="151716"/>
                  </a:lnTo>
                  <a:cubicBezTo>
                    <a:pt x="42009" y="153897"/>
                    <a:pt x="38296" y="156279"/>
                    <a:pt x="34718" y="158860"/>
                  </a:cubicBezTo>
                  <a:lnTo>
                    <a:pt x="23" y="141048"/>
                  </a:lnTo>
                  <a:cubicBezTo>
                    <a:pt x="23" y="141048"/>
                    <a:pt x="23" y="209533"/>
                    <a:pt x="23" y="211819"/>
                  </a:cubicBezTo>
                  <a:lnTo>
                    <a:pt x="23" y="211819"/>
                  </a:lnTo>
                  <a:cubicBezTo>
                    <a:pt x="-547" y="229916"/>
                    <a:pt x="9528" y="247347"/>
                    <a:pt x="32342" y="260301"/>
                  </a:cubicBezTo>
                  <a:lnTo>
                    <a:pt x="456668" y="505760"/>
                  </a:lnTo>
                  <a:cubicBezTo>
                    <a:pt x="504766" y="533573"/>
                    <a:pt x="588795" y="530049"/>
                    <a:pt x="644307" y="497950"/>
                  </a:cubicBezTo>
                  <a:lnTo>
                    <a:pt x="859702" y="373363"/>
                  </a:lnTo>
                  <a:cubicBezTo>
                    <a:pt x="891926" y="354313"/>
                    <a:pt x="907230" y="330500"/>
                    <a:pt x="905424" y="308021"/>
                  </a:cubicBezTo>
                  <a:close/>
                </a:path>
              </a:pathLst>
            </a:custGeom>
            <a:solidFill>
              <a:srgbClr val="EDF0F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5" name="Google Shape;4169;p48">
              <a:extLst>
                <a:ext uri="{FF2B5EF4-FFF2-40B4-BE49-F238E27FC236}">
                  <a16:creationId xmlns:a16="http://schemas.microsoft.com/office/drawing/2014/main" id="{D2CFCBC8-7AF0-5940-9952-2E0F47CDA7A1}"/>
                </a:ext>
              </a:extLst>
            </p:cNvPr>
            <p:cNvSpPr/>
            <p:nvPr/>
          </p:nvSpPr>
          <p:spPr>
            <a:xfrm>
              <a:off x="2999243" y="3647851"/>
              <a:ext cx="905825" cy="524031"/>
            </a:xfrm>
            <a:custGeom>
              <a:avLst/>
              <a:gdLst/>
              <a:ahLst/>
              <a:cxnLst/>
              <a:rect l="l" t="t" r="r" b="b"/>
              <a:pathLst>
                <a:path w="905825" h="524031" extrusionOk="0">
                  <a:moveTo>
                    <a:pt x="456810" y="505236"/>
                  </a:moveTo>
                  <a:lnTo>
                    <a:pt x="32483" y="259777"/>
                  </a:lnTo>
                  <a:cubicBezTo>
                    <a:pt x="-15615" y="231964"/>
                    <a:pt x="-9626" y="183577"/>
                    <a:pt x="45981" y="151192"/>
                  </a:cubicBezTo>
                  <a:lnTo>
                    <a:pt x="261376" y="26605"/>
                  </a:lnTo>
                  <a:cubicBezTo>
                    <a:pt x="316889" y="-5589"/>
                    <a:pt x="400917" y="-9018"/>
                    <a:pt x="449015" y="18795"/>
                  </a:cubicBezTo>
                  <a:lnTo>
                    <a:pt x="873342" y="264254"/>
                  </a:lnTo>
                  <a:cubicBezTo>
                    <a:pt x="921440" y="292067"/>
                    <a:pt x="915451" y="340454"/>
                    <a:pt x="859844" y="372839"/>
                  </a:cubicBezTo>
                  <a:lnTo>
                    <a:pt x="644449" y="497426"/>
                  </a:lnTo>
                  <a:cubicBezTo>
                    <a:pt x="588937" y="529620"/>
                    <a:pt x="504908" y="533050"/>
                    <a:pt x="456810" y="505236"/>
                  </a:cubicBezTo>
                  <a:close/>
                </a:path>
              </a:pathLst>
            </a:custGeom>
            <a:solidFill>
              <a:srgbClr val="E2E5F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6" name="Google Shape;4170;p48">
              <a:extLst>
                <a:ext uri="{FF2B5EF4-FFF2-40B4-BE49-F238E27FC236}">
                  <a16:creationId xmlns:a16="http://schemas.microsoft.com/office/drawing/2014/main" id="{A344DBEB-55AB-E145-A9FD-31A4B265BAA5}"/>
                </a:ext>
              </a:extLst>
            </p:cNvPr>
            <p:cNvSpPr/>
            <p:nvPr/>
          </p:nvSpPr>
          <p:spPr>
            <a:xfrm>
              <a:off x="3230772" y="3780524"/>
              <a:ext cx="129655" cy="75042"/>
            </a:xfrm>
            <a:custGeom>
              <a:avLst/>
              <a:gdLst/>
              <a:ahLst/>
              <a:cxnLst/>
              <a:rect l="l" t="t" r="r" b="b"/>
              <a:pathLst>
                <a:path w="129655" h="75042" extrusionOk="0">
                  <a:moveTo>
                    <a:pt x="129655" y="37474"/>
                  </a:moveTo>
                  <a:lnTo>
                    <a:pt x="129655" y="13852"/>
                  </a:lnTo>
                  <a:lnTo>
                    <a:pt x="115207" y="13852"/>
                  </a:lnTo>
                  <a:lnTo>
                    <a:pt x="110739" y="10994"/>
                  </a:lnTo>
                  <a:cubicBezTo>
                    <a:pt x="81909" y="-3665"/>
                    <a:pt x="47841" y="-3665"/>
                    <a:pt x="19011" y="10994"/>
                  </a:cubicBezTo>
                  <a:cubicBezTo>
                    <a:pt x="16293" y="12575"/>
                    <a:pt x="13716" y="14395"/>
                    <a:pt x="11312" y="16424"/>
                  </a:cubicBezTo>
                  <a:lnTo>
                    <a:pt x="0" y="13852"/>
                  </a:lnTo>
                  <a:lnTo>
                    <a:pt x="0" y="37474"/>
                  </a:lnTo>
                  <a:cubicBezTo>
                    <a:pt x="1084" y="49123"/>
                    <a:pt x="8346" y="59286"/>
                    <a:pt x="19011" y="64049"/>
                  </a:cubicBezTo>
                  <a:cubicBezTo>
                    <a:pt x="47841" y="78708"/>
                    <a:pt x="81909" y="78708"/>
                    <a:pt x="110739" y="64049"/>
                  </a:cubicBezTo>
                  <a:cubicBezTo>
                    <a:pt x="121405" y="59305"/>
                    <a:pt x="128648" y="49123"/>
                    <a:pt x="129655" y="3747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7" name="Google Shape;4171;p48">
              <a:extLst>
                <a:ext uri="{FF2B5EF4-FFF2-40B4-BE49-F238E27FC236}">
                  <a16:creationId xmlns:a16="http://schemas.microsoft.com/office/drawing/2014/main" id="{8B5A50D4-9EFF-B741-B46B-7C881D7DCA0D}"/>
                </a:ext>
              </a:extLst>
            </p:cNvPr>
            <p:cNvSpPr/>
            <p:nvPr/>
          </p:nvSpPr>
          <p:spPr>
            <a:xfrm>
              <a:off x="3230772" y="3756847"/>
              <a:ext cx="129655" cy="75056"/>
            </a:xfrm>
            <a:custGeom>
              <a:avLst/>
              <a:gdLst/>
              <a:ahLst/>
              <a:cxnLst/>
              <a:rect l="l" t="t" r="r" b="b"/>
              <a:pathLst>
                <a:path w="129655" h="75056" extrusionOk="0">
                  <a:moveTo>
                    <a:pt x="129655" y="37528"/>
                  </a:moveTo>
                  <a:cubicBezTo>
                    <a:pt x="129655" y="58255"/>
                    <a:pt x="100631" y="75057"/>
                    <a:pt x="64828" y="75057"/>
                  </a:cubicBezTo>
                  <a:cubicBezTo>
                    <a:pt x="29024" y="75057"/>
                    <a:pt x="0" y="58255"/>
                    <a:pt x="0" y="37528"/>
                  </a:cubicBezTo>
                  <a:cubicBezTo>
                    <a:pt x="0" y="16802"/>
                    <a:pt x="29024" y="0"/>
                    <a:pt x="64828" y="0"/>
                  </a:cubicBezTo>
                  <a:cubicBezTo>
                    <a:pt x="100631" y="0"/>
                    <a:pt x="129655" y="16802"/>
                    <a:pt x="129655" y="3752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8" name="Google Shape;4172;p48">
              <a:extLst>
                <a:ext uri="{FF2B5EF4-FFF2-40B4-BE49-F238E27FC236}">
                  <a16:creationId xmlns:a16="http://schemas.microsoft.com/office/drawing/2014/main" id="{E941EF75-D8EF-9143-A42B-887D9FEF2493}"/>
                </a:ext>
              </a:extLst>
            </p:cNvPr>
            <p:cNvSpPr/>
            <p:nvPr/>
          </p:nvSpPr>
          <p:spPr>
            <a:xfrm>
              <a:off x="3393243" y="3872036"/>
              <a:ext cx="129623" cy="74995"/>
            </a:xfrm>
            <a:custGeom>
              <a:avLst/>
              <a:gdLst/>
              <a:ahLst/>
              <a:cxnLst/>
              <a:rect l="l" t="t" r="r" b="b"/>
              <a:pathLst>
                <a:path w="129623" h="74995" extrusionOk="0">
                  <a:moveTo>
                    <a:pt x="128018" y="45689"/>
                  </a:moveTo>
                  <a:cubicBezTo>
                    <a:pt x="124482" y="53623"/>
                    <a:pt x="118341" y="60110"/>
                    <a:pt x="110623" y="64072"/>
                  </a:cubicBezTo>
                  <a:cubicBezTo>
                    <a:pt x="81812" y="78636"/>
                    <a:pt x="47801" y="78636"/>
                    <a:pt x="18990" y="64072"/>
                  </a:cubicBezTo>
                  <a:cubicBezTo>
                    <a:pt x="11271" y="60110"/>
                    <a:pt x="5131" y="53623"/>
                    <a:pt x="1595" y="45689"/>
                  </a:cubicBezTo>
                  <a:cubicBezTo>
                    <a:pt x="-3158" y="33497"/>
                    <a:pt x="2735" y="20448"/>
                    <a:pt x="18990" y="10923"/>
                  </a:cubicBezTo>
                  <a:cubicBezTo>
                    <a:pt x="47801" y="-3641"/>
                    <a:pt x="81812" y="-3641"/>
                    <a:pt x="110623" y="10923"/>
                  </a:cubicBezTo>
                  <a:cubicBezTo>
                    <a:pt x="126972" y="19971"/>
                    <a:pt x="132771" y="33021"/>
                    <a:pt x="128018" y="456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29" name="Google Shape;4173;p48">
              <a:extLst>
                <a:ext uri="{FF2B5EF4-FFF2-40B4-BE49-F238E27FC236}">
                  <a16:creationId xmlns:a16="http://schemas.microsoft.com/office/drawing/2014/main" id="{7AB6B9F0-E5F4-844A-9AC9-FDC46C1FE91E}"/>
                </a:ext>
              </a:extLst>
            </p:cNvPr>
            <p:cNvSpPr/>
            <p:nvPr/>
          </p:nvSpPr>
          <p:spPr>
            <a:xfrm>
              <a:off x="3395112" y="3888323"/>
              <a:ext cx="126148" cy="58707"/>
            </a:xfrm>
            <a:custGeom>
              <a:avLst/>
              <a:gdLst/>
              <a:ahLst/>
              <a:cxnLst/>
              <a:rect l="l" t="t" r="r" b="b"/>
              <a:pathLst>
                <a:path w="126148" h="58707" extrusionOk="0">
                  <a:moveTo>
                    <a:pt x="126149" y="29401"/>
                  </a:moveTo>
                  <a:cubicBezTo>
                    <a:pt x="122613" y="37336"/>
                    <a:pt x="116472" y="43822"/>
                    <a:pt x="108754" y="47784"/>
                  </a:cubicBezTo>
                  <a:cubicBezTo>
                    <a:pt x="79942" y="62348"/>
                    <a:pt x="45932" y="62348"/>
                    <a:pt x="17120" y="47784"/>
                  </a:cubicBezTo>
                  <a:cubicBezTo>
                    <a:pt x="6959" y="47051"/>
                    <a:pt x="-683" y="38202"/>
                    <a:pt x="48" y="28030"/>
                  </a:cubicBezTo>
                  <a:cubicBezTo>
                    <a:pt x="704" y="18867"/>
                    <a:pt x="7976" y="11580"/>
                    <a:pt x="17120" y="10923"/>
                  </a:cubicBezTo>
                  <a:cubicBezTo>
                    <a:pt x="45932" y="-3641"/>
                    <a:pt x="79942" y="-3641"/>
                    <a:pt x="108754" y="10923"/>
                  </a:cubicBezTo>
                  <a:cubicBezTo>
                    <a:pt x="116491" y="14904"/>
                    <a:pt x="122632" y="21429"/>
                    <a:pt x="126149" y="294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0" name="Google Shape;4174;p48">
              <a:extLst>
                <a:ext uri="{FF2B5EF4-FFF2-40B4-BE49-F238E27FC236}">
                  <a16:creationId xmlns:a16="http://schemas.microsoft.com/office/drawing/2014/main" id="{D46B9E0C-4652-2644-BDC7-601EC56C0A4E}"/>
                </a:ext>
              </a:extLst>
            </p:cNvPr>
            <p:cNvSpPr/>
            <p:nvPr/>
          </p:nvSpPr>
          <p:spPr>
            <a:xfrm>
              <a:off x="3543979" y="3964737"/>
              <a:ext cx="129655" cy="75042"/>
            </a:xfrm>
            <a:custGeom>
              <a:avLst/>
              <a:gdLst/>
              <a:ahLst/>
              <a:cxnLst/>
              <a:rect l="l" t="t" r="r" b="b"/>
              <a:pathLst>
                <a:path w="129655" h="75042" extrusionOk="0">
                  <a:moveTo>
                    <a:pt x="129655" y="37474"/>
                  </a:moveTo>
                  <a:lnTo>
                    <a:pt x="129655" y="13852"/>
                  </a:lnTo>
                  <a:lnTo>
                    <a:pt x="115207" y="13852"/>
                  </a:lnTo>
                  <a:lnTo>
                    <a:pt x="110739" y="10994"/>
                  </a:lnTo>
                  <a:cubicBezTo>
                    <a:pt x="81909" y="-3665"/>
                    <a:pt x="47841" y="-3665"/>
                    <a:pt x="19011" y="10994"/>
                  </a:cubicBezTo>
                  <a:cubicBezTo>
                    <a:pt x="16321" y="12585"/>
                    <a:pt x="13745" y="14366"/>
                    <a:pt x="11312" y="16328"/>
                  </a:cubicBezTo>
                  <a:lnTo>
                    <a:pt x="0" y="13852"/>
                  </a:lnTo>
                  <a:lnTo>
                    <a:pt x="0" y="37474"/>
                  </a:lnTo>
                  <a:cubicBezTo>
                    <a:pt x="1084" y="49123"/>
                    <a:pt x="8346" y="59286"/>
                    <a:pt x="19011" y="64049"/>
                  </a:cubicBezTo>
                  <a:cubicBezTo>
                    <a:pt x="47841" y="78708"/>
                    <a:pt x="81909" y="78708"/>
                    <a:pt x="110739" y="64049"/>
                  </a:cubicBezTo>
                  <a:cubicBezTo>
                    <a:pt x="121405" y="59305"/>
                    <a:pt x="128648" y="49123"/>
                    <a:pt x="129655" y="3747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1" name="Google Shape;4175;p48">
              <a:extLst>
                <a:ext uri="{FF2B5EF4-FFF2-40B4-BE49-F238E27FC236}">
                  <a16:creationId xmlns:a16="http://schemas.microsoft.com/office/drawing/2014/main" id="{528AE648-B899-5741-98B8-E58068E33524}"/>
                </a:ext>
              </a:extLst>
            </p:cNvPr>
            <p:cNvSpPr/>
            <p:nvPr/>
          </p:nvSpPr>
          <p:spPr>
            <a:xfrm>
              <a:off x="3543979" y="3941061"/>
              <a:ext cx="129655" cy="75056"/>
            </a:xfrm>
            <a:custGeom>
              <a:avLst/>
              <a:gdLst/>
              <a:ahLst/>
              <a:cxnLst/>
              <a:rect l="l" t="t" r="r" b="b"/>
              <a:pathLst>
                <a:path w="129655" h="75056" extrusionOk="0">
                  <a:moveTo>
                    <a:pt x="129655" y="37529"/>
                  </a:moveTo>
                  <a:cubicBezTo>
                    <a:pt x="129655" y="58255"/>
                    <a:pt x="100631" y="75057"/>
                    <a:pt x="64828" y="75057"/>
                  </a:cubicBezTo>
                  <a:cubicBezTo>
                    <a:pt x="29024" y="75057"/>
                    <a:pt x="0" y="58255"/>
                    <a:pt x="0" y="37529"/>
                  </a:cubicBezTo>
                  <a:cubicBezTo>
                    <a:pt x="0" y="16802"/>
                    <a:pt x="29024" y="0"/>
                    <a:pt x="64828" y="0"/>
                  </a:cubicBezTo>
                  <a:cubicBezTo>
                    <a:pt x="100631" y="0"/>
                    <a:pt x="129655" y="16802"/>
                    <a:pt x="129655" y="3752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2" name="Google Shape;4176;p48">
              <a:extLst>
                <a:ext uri="{FF2B5EF4-FFF2-40B4-BE49-F238E27FC236}">
                  <a16:creationId xmlns:a16="http://schemas.microsoft.com/office/drawing/2014/main" id="{C313D02C-A477-1D45-B3A6-EBF2FA02013A}"/>
                </a:ext>
              </a:extLst>
            </p:cNvPr>
            <p:cNvSpPr/>
            <p:nvPr/>
          </p:nvSpPr>
          <p:spPr>
            <a:xfrm>
              <a:off x="5673026" y="4464079"/>
              <a:ext cx="468241" cy="270891"/>
            </a:xfrm>
            <a:custGeom>
              <a:avLst/>
              <a:gdLst/>
              <a:ahLst/>
              <a:cxnLst/>
              <a:rect l="l" t="t" r="r" b="b"/>
              <a:pathLst>
                <a:path w="468241" h="270891" extrusionOk="0">
                  <a:moveTo>
                    <a:pt x="468242" y="135445"/>
                  </a:moveTo>
                  <a:cubicBezTo>
                    <a:pt x="468242" y="210250"/>
                    <a:pt x="363422" y="270891"/>
                    <a:pt x="234121" y="270891"/>
                  </a:cubicBezTo>
                  <a:cubicBezTo>
                    <a:pt x="104819" y="270891"/>
                    <a:pt x="0" y="210250"/>
                    <a:pt x="0" y="135445"/>
                  </a:cubicBezTo>
                  <a:cubicBezTo>
                    <a:pt x="0" y="60641"/>
                    <a:pt x="104819" y="0"/>
                    <a:pt x="234121" y="0"/>
                  </a:cubicBezTo>
                  <a:cubicBezTo>
                    <a:pt x="363422" y="0"/>
                    <a:pt x="468242" y="60641"/>
                    <a:pt x="468242" y="135445"/>
                  </a:cubicBezTo>
                  <a:close/>
                </a:path>
              </a:pathLst>
            </a:custGeom>
            <a:solidFill>
              <a:srgbClr val="D6D8E5">
                <a:alpha val="400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3" name="Google Shape;4177;p48">
              <a:extLst>
                <a:ext uri="{FF2B5EF4-FFF2-40B4-BE49-F238E27FC236}">
                  <a16:creationId xmlns:a16="http://schemas.microsoft.com/office/drawing/2014/main" id="{8C52CD7C-11E4-3C4E-B61B-FDDE93B36082}"/>
                </a:ext>
              </a:extLst>
            </p:cNvPr>
            <p:cNvSpPr/>
            <p:nvPr/>
          </p:nvSpPr>
          <p:spPr>
            <a:xfrm>
              <a:off x="5819482" y="3280817"/>
              <a:ext cx="243195" cy="356577"/>
            </a:xfrm>
            <a:custGeom>
              <a:avLst/>
              <a:gdLst/>
              <a:ahLst/>
              <a:cxnLst/>
              <a:rect l="l" t="t" r="r" b="b"/>
              <a:pathLst>
                <a:path w="243195" h="356577" extrusionOk="0">
                  <a:moveTo>
                    <a:pt x="85669" y="11781"/>
                  </a:moveTo>
                  <a:cubicBezTo>
                    <a:pt x="95174" y="-3744"/>
                    <a:pt x="169318" y="-14031"/>
                    <a:pt x="193652" y="48738"/>
                  </a:cubicBezTo>
                  <a:cubicBezTo>
                    <a:pt x="203157" y="72551"/>
                    <a:pt x="201446" y="133416"/>
                    <a:pt x="209145" y="171611"/>
                  </a:cubicBezTo>
                  <a:cubicBezTo>
                    <a:pt x="216845" y="209806"/>
                    <a:pt x="235000" y="231523"/>
                    <a:pt x="241559" y="262479"/>
                  </a:cubicBezTo>
                  <a:cubicBezTo>
                    <a:pt x="248118" y="293436"/>
                    <a:pt x="237472" y="345442"/>
                    <a:pt x="162854" y="354681"/>
                  </a:cubicBezTo>
                  <a:cubicBezTo>
                    <a:pt x="88236" y="363921"/>
                    <a:pt x="30917" y="337632"/>
                    <a:pt x="13332" y="313819"/>
                  </a:cubicBezTo>
                  <a:cubicBezTo>
                    <a:pt x="-4253" y="290007"/>
                    <a:pt x="-4634" y="239334"/>
                    <a:pt x="13332" y="212092"/>
                  </a:cubicBezTo>
                  <a:cubicBezTo>
                    <a:pt x="31297" y="184851"/>
                    <a:pt x="45556" y="162848"/>
                    <a:pt x="45080" y="127415"/>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4" name="Google Shape;4178;p48">
              <a:extLst>
                <a:ext uri="{FF2B5EF4-FFF2-40B4-BE49-F238E27FC236}">
                  <a16:creationId xmlns:a16="http://schemas.microsoft.com/office/drawing/2014/main" id="{6589FA49-A6ED-0340-8561-F056A0457980}"/>
                </a:ext>
              </a:extLst>
            </p:cNvPr>
            <p:cNvSpPr/>
            <p:nvPr/>
          </p:nvSpPr>
          <p:spPr>
            <a:xfrm>
              <a:off x="5837923" y="3277536"/>
              <a:ext cx="116085" cy="143945"/>
            </a:xfrm>
            <a:custGeom>
              <a:avLst/>
              <a:gdLst/>
              <a:ahLst/>
              <a:cxnLst/>
              <a:rect l="l" t="t" r="r" b="b"/>
              <a:pathLst>
                <a:path w="116085" h="143945" extrusionOk="0">
                  <a:moveTo>
                    <a:pt x="116086" y="4300"/>
                  </a:moveTo>
                  <a:cubicBezTo>
                    <a:pt x="116086" y="4300"/>
                    <a:pt x="60383" y="-11798"/>
                    <a:pt x="26639" y="18301"/>
                  </a:cubicBezTo>
                  <a:cubicBezTo>
                    <a:pt x="3978" y="39285"/>
                    <a:pt x="-5176" y="71137"/>
                    <a:pt x="2875" y="100979"/>
                  </a:cubicBezTo>
                  <a:cubicBezTo>
                    <a:pt x="7343" y="118600"/>
                    <a:pt x="16373" y="142603"/>
                    <a:pt x="30346" y="143936"/>
                  </a:cubicBezTo>
                  <a:cubicBezTo>
                    <a:pt x="44319" y="145270"/>
                    <a:pt x="116086" y="4300"/>
                    <a:pt x="116086" y="4300"/>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5" name="Google Shape;4179;p48">
              <a:extLst>
                <a:ext uri="{FF2B5EF4-FFF2-40B4-BE49-F238E27FC236}">
                  <a16:creationId xmlns:a16="http://schemas.microsoft.com/office/drawing/2014/main" id="{8AF188C4-75BE-2F48-AE1D-9AFF7D23C4A5}"/>
                </a:ext>
              </a:extLst>
            </p:cNvPr>
            <p:cNvSpPr/>
            <p:nvPr/>
          </p:nvSpPr>
          <p:spPr>
            <a:xfrm>
              <a:off x="5860663" y="3433950"/>
              <a:ext cx="143677" cy="161015"/>
            </a:xfrm>
            <a:custGeom>
              <a:avLst/>
              <a:gdLst/>
              <a:ahLst/>
              <a:cxnLst/>
              <a:rect l="l" t="t" r="r" b="b"/>
              <a:pathLst>
                <a:path w="143677" h="161015" extrusionOk="0">
                  <a:moveTo>
                    <a:pt x="114638" y="0"/>
                  </a:moveTo>
                  <a:cubicBezTo>
                    <a:pt x="114638" y="0"/>
                    <a:pt x="110931" y="62103"/>
                    <a:pt x="112072" y="66675"/>
                  </a:cubicBezTo>
                  <a:cubicBezTo>
                    <a:pt x="113212" y="71247"/>
                    <a:pt x="136406" y="76200"/>
                    <a:pt x="142965" y="81153"/>
                  </a:cubicBezTo>
                  <a:cubicBezTo>
                    <a:pt x="149524" y="86106"/>
                    <a:pt x="109220" y="149638"/>
                    <a:pt x="88783" y="158972"/>
                  </a:cubicBezTo>
                  <a:cubicBezTo>
                    <a:pt x="68346" y="168307"/>
                    <a:pt x="4944" y="144399"/>
                    <a:pt x="477" y="112871"/>
                  </a:cubicBezTo>
                  <a:cubicBezTo>
                    <a:pt x="-3515" y="83725"/>
                    <a:pt x="18632" y="61151"/>
                    <a:pt x="27187" y="53245"/>
                  </a:cubicBezTo>
                  <a:cubicBezTo>
                    <a:pt x="32995" y="52692"/>
                    <a:pt x="38841" y="52531"/>
                    <a:pt x="44678" y="52769"/>
                  </a:cubicBezTo>
                  <a:lnTo>
                    <a:pt x="46579" y="22670"/>
                  </a:lnTo>
                  <a:cubicBezTo>
                    <a:pt x="74335" y="13811"/>
                    <a:pt x="114638" y="0"/>
                    <a:pt x="114638" y="0"/>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6" name="Google Shape;4180;p48">
              <a:extLst>
                <a:ext uri="{FF2B5EF4-FFF2-40B4-BE49-F238E27FC236}">
                  <a16:creationId xmlns:a16="http://schemas.microsoft.com/office/drawing/2014/main" id="{41451C01-0E74-DC4D-95E8-FFBAC1DA4B66}"/>
                </a:ext>
              </a:extLst>
            </p:cNvPr>
            <p:cNvSpPr/>
            <p:nvPr/>
          </p:nvSpPr>
          <p:spPr>
            <a:xfrm>
              <a:off x="5729287" y="3551002"/>
              <a:ext cx="121787" cy="284211"/>
            </a:xfrm>
            <a:custGeom>
              <a:avLst/>
              <a:gdLst/>
              <a:ahLst/>
              <a:cxnLst/>
              <a:rect l="l" t="t" r="r" b="b"/>
              <a:pathLst>
                <a:path w="121787" h="284211" extrusionOk="0">
                  <a:moveTo>
                    <a:pt x="96303" y="391"/>
                  </a:moveTo>
                  <a:cubicBezTo>
                    <a:pt x="96303" y="-1418"/>
                    <a:pt x="86797" y="3630"/>
                    <a:pt x="86797" y="3725"/>
                  </a:cubicBezTo>
                  <a:cubicBezTo>
                    <a:pt x="86797" y="3820"/>
                    <a:pt x="82330" y="163269"/>
                    <a:pt x="74535" y="177747"/>
                  </a:cubicBezTo>
                  <a:lnTo>
                    <a:pt x="74535" y="177747"/>
                  </a:lnTo>
                  <a:cubicBezTo>
                    <a:pt x="54669" y="211560"/>
                    <a:pt x="2103" y="268901"/>
                    <a:pt x="772" y="275283"/>
                  </a:cubicBezTo>
                  <a:cubicBezTo>
                    <a:pt x="-3125" y="294333"/>
                    <a:pt x="8092" y="277283"/>
                    <a:pt x="26152" y="275283"/>
                  </a:cubicBezTo>
                  <a:cubicBezTo>
                    <a:pt x="36323" y="274044"/>
                    <a:pt x="96113" y="213466"/>
                    <a:pt x="109516" y="199654"/>
                  </a:cubicBezTo>
                  <a:lnTo>
                    <a:pt x="110371" y="200131"/>
                  </a:lnTo>
                  <a:lnTo>
                    <a:pt x="110371" y="198607"/>
                  </a:lnTo>
                  <a:lnTo>
                    <a:pt x="112082" y="196797"/>
                  </a:lnTo>
                  <a:cubicBezTo>
                    <a:pt x="112424" y="192482"/>
                    <a:pt x="112424" y="188158"/>
                    <a:pt x="112082" y="183843"/>
                  </a:cubicBezTo>
                  <a:cubicBezTo>
                    <a:pt x="137272" y="10583"/>
                    <a:pt x="106664" y="-942"/>
                    <a:pt x="96303" y="391"/>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7" name="Google Shape;4181;p48">
              <a:extLst>
                <a:ext uri="{FF2B5EF4-FFF2-40B4-BE49-F238E27FC236}">
                  <a16:creationId xmlns:a16="http://schemas.microsoft.com/office/drawing/2014/main" id="{6C15018B-1324-864C-97A6-92FB731CD7B7}"/>
                </a:ext>
              </a:extLst>
            </p:cNvPr>
            <p:cNvSpPr/>
            <p:nvPr/>
          </p:nvSpPr>
          <p:spPr>
            <a:xfrm>
              <a:off x="5818929" y="3486611"/>
              <a:ext cx="209320" cy="241045"/>
            </a:xfrm>
            <a:custGeom>
              <a:avLst/>
              <a:gdLst/>
              <a:ahLst/>
              <a:cxnLst/>
              <a:rect l="l" t="t" r="r" b="b"/>
              <a:pathLst>
                <a:path w="209320" h="241045" extrusionOk="0">
                  <a:moveTo>
                    <a:pt x="164832" y="20110"/>
                  </a:moveTo>
                  <a:cubicBezTo>
                    <a:pt x="182322" y="22777"/>
                    <a:pt x="202189" y="32111"/>
                    <a:pt x="204945" y="41636"/>
                  </a:cubicBezTo>
                  <a:cubicBezTo>
                    <a:pt x="212141" y="76098"/>
                    <a:pt x="210439" y="111835"/>
                    <a:pt x="200002" y="145459"/>
                  </a:cubicBezTo>
                  <a:cubicBezTo>
                    <a:pt x="184889" y="185464"/>
                    <a:pt x="174718" y="210895"/>
                    <a:pt x="165973" y="228136"/>
                  </a:cubicBezTo>
                  <a:cubicBezTo>
                    <a:pt x="165973" y="228136"/>
                    <a:pt x="90594" y="260521"/>
                    <a:pt x="29758" y="222706"/>
                  </a:cubicBezTo>
                  <a:cubicBezTo>
                    <a:pt x="29758" y="222706"/>
                    <a:pt x="25576" y="179844"/>
                    <a:pt x="25291" y="156889"/>
                  </a:cubicBezTo>
                  <a:cubicBezTo>
                    <a:pt x="-30792" y="107835"/>
                    <a:pt x="17211" y="47351"/>
                    <a:pt x="64739" y="393"/>
                  </a:cubicBezTo>
                  <a:cubicBezTo>
                    <a:pt x="70433" y="-131"/>
                    <a:pt x="76155" y="-131"/>
                    <a:pt x="81849" y="393"/>
                  </a:cubicBezTo>
                  <a:cubicBezTo>
                    <a:pt x="81849" y="393"/>
                    <a:pt x="39454" y="50685"/>
                    <a:pt x="68921" y="79260"/>
                  </a:cubicBezTo>
                  <a:cubicBezTo>
                    <a:pt x="132133" y="59638"/>
                    <a:pt x="144680" y="31063"/>
                    <a:pt x="164832" y="20110"/>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8" name="Google Shape;4182;p48">
              <a:extLst>
                <a:ext uri="{FF2B5EF4-FFF2-40B4-BE49-F238E27FC236}">
                  <a16:creationId xmlns:a16="http://schemas.microsoft.com/office/drawing/2014/main" id="{0B0CC251-3F73-D746-BA9C-4FA0A6376BD2}"/>
                </a:ext>
              </a:extLst>
            </p:cNvPr>
            <p:cNvSpPr/>
            <p:nvPr/>
          </p:nvSpPr>
          <p:spPr>
            <a:xfrm>
              <a:off x="5856166" y="3289038"/>
              <a:ext cx="154042" cy="190250"/>
            </a:xfrm>
            <a:custGeom>
              <a:avLst/>
              <a:gdLst/>
              <a:ahLst/>
              <a:cxnLst/>
              <a:rect l="l" t="t" r="r" b="b"/>
              <a:pathLst>
                <a:path w="154042" h="190250" extrusionOk="0">
                  <a:moveTo>
                    <a:pt x="3263" y="67854"/>
                  </a:moveTo>
                  <a:lnTo>
                    <a:pt x="3263" y="67854"/>
                  </a:lnTo>
                  <a:cubicBezTo>
                    <a:pt x="9442" y="27945"/>
                    <a:pt x="38244" y="-2250"/>
                    <a:pt x="79308" y="132"/>
                  </a:cubicBezTo>
                  <a:cubicBezTo>
                    <a:pt x="122872" y="2484"/>
                    <a:pt x="156274" y="39784"/>
                    <a:pt x="153926" y="83437"/>
                  </a:cubicBezTo>
                  <a:cubicBezTo>
                    <a:pt x="152586" y="108288"/>
                    <a:pt x="139668" y="131053"/>
                    <a:pt x="119041" y="144912"/>
                  </a:cubicBezTo>
                  <a:cubicBezTo>
                    <a:pt x="117624" y="150960"/>
                    <a:pt x="115486" y="156808"/>
                    <a:pt x="112672" y="162342"/>
                  </a:cubicBezTo>
                  <a:cubicBezTo>
                    <a:pt x="98129" y="179297"/>
                    <a:pt x="59441" y="190060"/>
                    <a:pt x="46704" y="190251"/>
                  </a:cubicBezTo>
                  <a:cubicBezTo>
                    <a:pt x="35677" y="190251"/>
                    <a:pt x="26172" y="180059"/>
                    <a:pt x="15811" y="162914"/>
                  </a:cubicBezTo>
                  <a:cubicBezTo>
                    <a:pt x="-5672" y="127195"/>
                    <a:pt x="-158" y="87571"/>
                    <a:pt x="3263" y="67854"/>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39" name="Google Shape;4183;p48">
              <a:extLst>
                <a:ext uri="{FF2B5EF4-FFF2-40B4-BE49-F238E27FC236}">
                  <a16:creationId xmlns:a16="http://schemas.microsoft.com/office/drawing/2014/main" id="{7C08595A-8AC3-E948-9F87-E5803F47B3ED}"/>
                </a:ext>
              </a:extLst>
            </p:cNvPr>
            <p:cNvSpPr/>
            <p:nvPr/>
          </p:nvSpPr>
          <p:spPr>
            <a:xfrm>
              <a:off x="5862376" y="3287995"/>
              <a:ext cx="154704" cy="145954"/>
            </a:xfrm>
            <a:custGeom>
              <a:avLst/>
              <a:gdLst/>
              <a:ahLst/>
              <a:cxnLst/>
              <a:rect l="l" t="t" r="r" b="b"/>
              <a:pathLst>
                <a:path w="154704" h="145954" extrusionOk="0">
                  <a:moveTo>
                    <a:pt x="85930" y="1937"/>
                  </a:moveTo>
                  <a:cubicBezTo>
                    <a:pt x="114447" y="7557"/>
                    <a:pt x="138400" y="15748"/>
                    <a:pt x="146290" y="44038"/>
                  </a:cubicBezTo>
                  <a:cubicBezTo>
                    <a:pt x="151613" y="63659"/>
                    <a:pt x="158647" y="101188"/>
                    <a:pt x="151993" y="116523"/>
                  </a:cubicBezTo>
                  <a:lnTo>
                    <a:pt x="147811" y="127857"/>
                  </a:lnTo>
                  <a:lnTo>
                    <a:pt x="112926" y="145955"/>
                  </a:lnTo>
                  <a:cubicBezTo>
                    <a:pt x="112926" y="145955"/>
                    <a:pt x="96576" y="132334"/>
                    <a:pt x="101709" y="92424"/>
                  </a:cubicBezTo>
                  <a:cubicBezTo>
                    <a:pt x="101510" y="87043"/>
                    <a:pt x="99798" y="81823"/>
                    <a:pt x="96766" y="77375"/>
                  </a:cubicBezTo>
                  <a:cubicBezTo>
                    <a:pt x="94580" y="73594"/>
                    <a:pt x="92954" y="69517"/>
                    <a:pt x="91919" y="65278"/>
                  </a:cubicBezTo>
                  <a:cubicBezTo>
                    <a:pt x="87774" y="54496"/>
                    <a:pt x="79685" y="45704"/>
                    <a:pt x="69295" y="40704"/>
                  </a:cubicBezTo>
                  <a:cubicBezTo>
                    <a:pt x="43345" y="26130"/>
                    <a:pt x="5323" y="38704"/>
                    <a:pt x="0" y="44038"/>
                  </a:cubicBezTo>
                  <a:cubicBezTo>
                    <a:pt x="15142" y="11452"/>
                    <a:pt x="50959" y="-6102"/>
                    <a:pt x="85930" y="1937"/>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0" name="Google Shape;4184;p48">
              <a:extLst>
                <a:ext uri="{FF2B5EF4-FFF2-40B4-BE49-F238E27FC236}">
                  <a16:creationId xmlns:a16="http://schemas.microsoft.com/office/drawing/2014/main" id="{6BDD4321-29E6-B54C-AE78-4BCA69DEB739}"/>
                </a:ext>
              </a:extLst>
            </p:cNvPr>
            <p:cNvSpPr/>
            <p:nvPr/>
          </p:nvSpPr>
          <p:spPr>
            <a:xfrm>
              <a:off x="5888298" y="4552945"/>
              <a:ext cx="121626" cy="93085"/>
            </a:xfrm>
            <a:custGeom>
              <a:avLst/>
              <a:gdLst/>
              <a:ahLst/>
              <a:cxnLst/>
              <a:rect l="l" t="t" r="r" b="b"/>
              <a:pathLst>
                <a:path w="121626" h="93085" extrusionOk="0">
                  <a:moveTo>
                    <a:pt x="112478" y="2"/>
                  </a:moveTo>
                  <a:cubicBezTo>
                    <a:pt x="97840" y="11908"/>
                    <a:pt x="75121" y="3717"/>
                    <a:pt x="74456" y="4765"/>
                  </a:cubicBezTo>
                  <a:cubicBezTo>
                    <a:pt x="57422" y="19395"/>
                    <a:pt x="39590" y="33073"/>
                    <a:pt x="21035" y="45722"/>
                  </a:cubicBezTo>
                  <a:cubicBezTo>
                    <a:pt x="11529" y="52866"/>
                    <a:pt x="-2254" y="62486"/>
                    <a:pt x="313" y="76202"/>
                  </a:cubicBezTo>
                  <a:cubicBezTo>
                    <a:pt x="4875" y="100872"/>
                    <a:pt x="44228" y="93347"/>
                    <a:pt x="59057" y="85727"/>
                  </a:cubicBezTo>
                  <a:cubicBezTo>
                    <a:pt x="73886" y="78107"/>
                    <a:pt x="86053" y="65725"/>
                    <a:pt x="100121" y="57152"/>
                  </a:cubicBezTo>
                  <a:cubicBezTo>
                    <a:pt x="110102" y="50961"/>
                    <a:pt x="119987" y="47627"/>
                    <a:pt x="121604" y="35054"/>
                  </a:cubicBezTo>
                  <a:cubicBezTo>
                    <a:pt x="122079" y="27149"/>
                    <a:pt x="115045" y="-284"/>
                    <a:pt x="112478"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1" name="Google Shape;4185;p48">
              <a:extLst>
                <a:ext uri="{FF2B5EF4-FFF2-40B4-BE49-F238E27FC236}">
                  <a16:creationId xmlns:a16="http://schemas.microsoft.com/office/drawing/2014/main" id="{F3359B13-BF7E-9E46-A592-89F8FEC9DCFC}"/>
                </a:ext>
              </a:extLst>
            </p:cNvPr>
            <p:cNvSpPr/>
            <p:nvPr/>
          </p:nvSpPr>
          <p:spPr>
            <a:xfrm>
              <a:off x="5888421" y="4582665"/>
              <a:ext cx="121131" cy="63346"/>
            </a:xfrm>
            <a:custGeom>
              <a:avLst/>
              <a:gdLst/>
              <a:ahLst/>
              <a:cxnLst/>
              <a:rect l="l" t="t" r="r" b="b"/>
              <a:pathLst>
                <a:path w="121131" h="63346" extrusionOk="0">
                  <a:moveTo>
                    <a:pt x="120910" y="0"/>
                  </a:moveTo>
                  <a:cubicBezTo>
                    <a:pt x="118914" y="12192"/>
                    <a:pt x="109219" y="15526"/>
                    <a:pt x="99238" y="21717"/>
                  </a:cubicBezTo>
                  <a:cubicBezTo>
                    <a:pt x="84979" y="30575"/>
                    <a:pt x="72432" y="43434"/>
                    <a:pt x="57604" y="50959"/>
                  </a:cubicBezTo>
                  <a:cubicBezTo>
                    <a:pt x="42775" y="58484"/>
                    <a:pt x="9601" y="64770"/>
                    <a:pt x="0" y="47244"/>
                  </a:cubicBezTo>
                  <a:cubicBezTo>
                    <a:pt x="5228" y="70961"/>
                    <a:pt x="43916" y="63532"/>
                    <a:pt x="58554" y="56007"/>
                  </a:cubicBezTo>
                  <a:cubicBezTo>
                    <a:pt x="73193" y="48482"/>
                    <a:pt x="85550" y="36004"/>
                    <a:pt x="99618" y="27432"/>
                  </a:cubicBezTo>
                  <a:cubicBezTo>
                    <a:pt x="109599" y="21241"/>
                    <a:pt x="119484" y="17907"/>
                    <a:pt x="121101" y="5334"/>
                  </a:cubicBezTo>
                  <a:cubicBezTo>
                    <a:pt x="121177" y="3553"/>
                    <a:pt x="121110" y="1772"/>
                    <a:pt x="120910"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2" name="Google Shape;4186;p48">
              <a:extLst>
                <a:ext uri="{FF2B5EF4-FFF2-40B4-BE49-F238E27FC236}">
                  <a16:creationId xmlns:a16="http://schemas.microsoft.com/office/drawing/2014/main" id="{AD1B759B-6B28-DE41-99A1-E49BC2A5A20A}"/>
                </a:ext>
              </a:extLst>
            </p:cNvPr>
            <p:cNvSpPr/>
            <p:nvPr/>
          </p:nvSpPr>
          <p:spPr>
            <a:xfrm>
              <a:off x="5795742" y="4532466"/>
              <a:ext cx="111395" cy="86487"/>
            </a:xfrm>
            <a:custGeom>
              <a:avLst/>
              <a:gdLst/>
              <a:ahLst/>
              <a:cxnLst/>
              <a:rect l="l" t="t" r="r" b="b"/>
              <a:pathLst>
                <a:path w="111395" h="86487" extrusionOk="0">
                  <a:moveTo>
                    <a:pt x="102659" y="2"/>
                  </a:moveTo>
                  <a:cubicBezTo>
                    <a:pt x="89257" y="10956"/>
                    <a:pt x="69105" y="4765"/>
                    <a:pt x="68154" y="5812"/>
                  </a:cubicBezTo>
                  <a:cubicBezTo>
                    <a:pt x="52537" y="19109"/>
                    <a:pt x="36225" y="31578"/>
                    <a:pt x="19296" y="43151"/>
                  </a:cubicBezTo>
                  <a:cubicBezTo>
                    <a:pt x="10931" y="49723"/>
                    <a:pt x="-2091" y="58486"/>
                    <a:pt x="285" y="71059"/>
                  </a:cubicBezTo>
                  <a:cubicBezTo>
                    <a:pt x="4467" y="93633"/>
                    <a:pt x="40493" y="86680"/>
                    <a:pt x="54181" y="79822"/>
                  </a:cubicBezTo>
                  <a:cubicBezTo>
                    <a:pt x="67869" y="72964"/>
                    <a:pt x="78800" y="61438"/>
                    <a:pt x="91728" y="53437"/>
                  </a:cubicBezTo>
                  <a:cubicBezTo>
                    <a:pt x="101234" y="47722"/>
                    <a:pt x="109884" y="44770"/>
                    <a:pt x="111309" y="33149"/>
                  </a:cubicBezTo>
                  <a:cubicBezTo>
                    <a:pt x="112260" y="26101"/>
                    <a:pt x="105036" y="-283"/>
                    <a:pt x="102659" y="2"/>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3" name="Google Shape;4187;p48">
              <a:extLst>
                <a:ext uri="{FF2B5EF4-FFF2-40B4-BE49-F238E27FC236}">
                  <a16:creationId xmlns:a16="http://schemas.microsoft.com/office/drawing/2014/main" id="{E4B54C17-BD6E-F04E-8884-6124970440F6}"/>
                </a:ext>
              </a:extLst>
            </p:cNvPr>
            <p:cNvSpPr/>
            <p:nvPr/>
          </p:nvSpPr>
          <p:spPr>
            <a:xfrm>
              <a:off x="5796313" y="4560948"/>
              <a:ext cx="110894" cy="58013"/>
            </a:xfrm>
            <a:custGeom>
              <a:avLst/>
              <a:gdLst/>
              <a:ahLst/>
              <a:cxnLst/>
              <a:rect l="l" t="t" r="r" b="b"/>
              <a:pathLst>
                <a:path w="110894" h="58013" extrusionOk="0">
                  <a:moveTo>
                    <a:pt x="110644" y="0"/>
                  </a:moveTo>
                  <a:cubicBezTo>
                    <a:pt x="108838" y="11144"/>
                    <a:pt x="99903" y="14192"/>
                    <a:pt x="90778" y="19812"/>
                  </a:cubicBezTo>
                  <a:cubicBezTo>
                    <a:pt x="77755" y="28004"/>
                    <a:pt x="66254" y="39719"/>
                    <a:pt x="52756" y="46672"/>
                  </a:cubicBezTo>
                  <a:cubicBezTo>
                    <a:pt x="39258" y="53626"/>
                    <a:pt x="8840" y="59341"/>
                    <a:pt x="0" y="43244"/>
                  </a:cubicBezTo>
                  <a:cubicBezTo>
                    <a:pt x="4753" y="64961"/>
                    <a:pt x="40208" y="58198"/>
                    <a:pt x="53706" y="51340"/>
                  </a:cubicBezTo>
                  <a:cubicBezTo>
                    <a:pt x="67204" y="44482"/>
                    <a:pt x="78325" y="32956"/>
                    <a:pt x="91253" y="24955"/>
                  </a:cubicBezTo>
                  <a:cubicBezTo>
                    <a:pt x="100758" y="19240"/>
                    <a:pt x="109408" y="16288"/>
                    <a:pt x="110834" y="4667"/>
                  </a:cubicBezTo>
                  <a:cubicBezTo>
                    <a:pt x="110958" y="3105"/>
                    <a:pt x="110891" y="1543"/>
                    <a:pt x="110644" y="0"/>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4" name="Google Shape;4188;p48">
              <a:extLst>
                <a:ext uri="{FF2B5EF4-FFF2-40B4-BE49-F238E27FC236}">
                  <a16:creationId xmlns:a16="http://schemas.microsoft.com/office/drawing/2014/main" id="{95B58FC1-E577-5F49-8B60-CC23B6006904}"/>
                </a:ext>
              </a:extLst>
            </p:cNvPr>
            <p:cNvSpPr/>
            <p:nvPr/>
          </p:nvSpPr>
          <p:spPr>
            <a:xfrm>
              <a:off x="5813683" y="3728558"/>
              <a:ext cx="237954" cy="833275"/>
            </a:xfrm>
            <a:custGeom>
              <a:avLst/>
              <a:gdLst/>
              <a:ahLst/>
              <a:cxnLst/>
              <a:rect l="l" t="t" r="r" b="b"/>
              <a:pathLst>
                <a:path w="237954" h="833275" extrusionOk="0">
                  <a:moveTo>
                    <a:pt x="6013" y="123825"/>
                  </a:moveTo>
                  <a:cubicBezTo>
                    <a:pt x="12477" y="73342"/>
                    <a:pt x="31013" y="0"/>
                    <a:pt x="31013" y="0"/>
                  </a:cubicBezTo>
                  <a:cubicBezTo>
                    <a:pt x="48541" y="8201"/>
                    <a:pt x="67495" y="12897"/>
                    <a:pt x="86810" y="13811"/>
                  </a:cubicBezTo>
                  <a:cubicBezTo>
                    <a:pt x="115136" y="13716"/>
                    <a:pt x="143396" y="10973"/>
                    <a:pt x="171219" y="5620"/>
                  </a:cubicBezTo>
                  <a:cubicBezTo>
                    <a:pt x="180287" y="21517"/>
                    <a:pt x="190220" y="36909"/>
                    <a:pt x="200971" y="51721"/>
                  </a:cubicBezTo>
                  <a:cubicBezTo>
                    <a:pt x="215515" y="71914"/>
                    <a:pt x="243746" y="116109"/>
                    <a:pt x="236902" y="193357"/>
                  </a:cubicBezTo>
                  <a:cubicBezTo>
                    <a:pt x="232435" y="243840"/>
                    <a:pt x="204203" y="458248"/>
                    <a:pt x="204203" y="458248"/>
                  </a:cubicBezTo>
                  <a:cubicBezTo>
                    <a:pt x="215201" y="494290"/>
                    <a:pt x="221056" y="531714"/>
                    <a:pt x="221598" y="569405"/>
                  </a:cubicBezTo>
                  <a:cubicBezTo>
                    <a:pt x="218937" y="614229"/>
                    <a:pt x="213024" y="658796"/>
                    <a:pt x="203918" y="702755"/>
                  </a:cubicBezTo>
                  <a:lnTo>
                    <a:pt x="187093" y="824389"/>
                  </a:lnTo>
                  <a:cubicBezTo>
                    <a:pt x="187093" y="824389"/>
                    <a:pt x="164660" y="840676"/>
                    <a:pt x="149071" y="829151"/>
                  </a:cubicBezTo>
                  <a:lnTo>
                    <a:pt x="151067" y="710089"/>
                  </a:lnTo>
                  <a:cubicBezTo>
                    <a:pt x="149166" y="680942"/>
                    <a:pt x="146219" y="637984"/>
                    <a:pt x="144413" y="610552"/>
                  </a:cubicBezTo>
                  <a:cubicBezTo>
                    <a:pt x="141371" y="565785"/>
                    <a:pt x="133387" y="494824"/>
                    <a:pt x="131106" y="477202"/>
                  </a:cubicBezTo>
                  <a:cubicBezTo>
                    <a:pt x="128824" y="459581"/>
                    <a:pt x="123121" y="428434"/>
                    <a:pt x="120364" y="393763"/>
                  </a:cubicBezTo>
                  <a:cubicBezTo>
                    <a:pt x="117608" y="359092"/>
                    <a:pt x="104680" y="182594"/>
                    <a:pt x="104680" y="182594"/>
                  </a:cubicBezTo>
                  <a:lnTo>
                    <a:pt x="102874" y="215646"/>
                  </a:lnTo>
                  <a:cubicBezTo>
                    <a:pt x="102874" y="215646"/>
                    <a:pt x="101068" y="269272"/>
                    <a:pt x="93369" y="335470"/>
                  </a:cubicBezTo>
                  <a:cubicBezTo>
                    <a:pt x="85669" y="401669"/>
                    <a:pt x="83008" y="430720"/>
                    <a:pt x="83008" y="430720"/>
                  </a:cubicBezTo>
                  <a:cubicBezTo>
                    <a:pt x="90308" y="444074"/>
                    <a:pt x="95412" y="458514"/>
                    <a:pt x="98121" y="473488"/>
                  </a:cubicBezTo>
                  <a:cubicBezTo>
                    <a:pt x="99452" y="487775"/>
                    <a:pt x="115707" y="600932"/>
                    <a:pt x="106011" y="658463"/>
                  </a:cubicBezTo>
                  <a:lnTo>
                    <a:pt x="85954" y="804863"/>
                  </a:lnTo>
                  <a:cubicBezTo>
                    <a:pt x="75869" y="811882"/>
                    <a:pt x="63018" y="813587"/>
                    <a:pt x="51449" y="809434"/>
                  </a:cubicBezTo>
                  <a:lnTo>
                    <a:pt x="39663" y="661892"/>
                  </a:lnTo>
                  <a:cubicBezTo>
                    <a:pt x="31773" y="605790"/>
                    <a:pt x="15043" y="486823"/>
                    <a:pt x="12477" y="471392"/>
                  </a:cubicBezTo>
                  <a:cubicBezTo>
                    <a:pt x="6773" y="440226"/>
                    <a:pt x="3408" y="408670"/>
                    <a:pt x="2401" y="376999"/>
                  </a:cubicBezTo>
                  <a:cubicBezTo>
                    <a:pt x="-1782" y="312991"/>
                    <a:pt x="-451" y="174212"/>
                    <a:pt x="6013" y="123825"/>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5" name="Google Shape;4189;p48">
              <a:extLst>
                <a:ext uri="{FF2B5EF4-FFF2-40B4-BE49-F238E27FC236}">
                  <a16:creationId xmlns:a16="http://schemas.microsoft.com/office/drawing/2014/main" id="{E2074E77-1D96-B54D-A2F6-DBCBF65A4611}"/>
                </a:ext>
              </a:extLst>
            </p:cNvPr>
            <p:cNvSpPr/>
            <p:nvPr/>
          </p:nvSpPr>
          <p:spPr>
            <a:xfrm>
              <a:off x="5803516" y="3708175"/>
              <a:ext cx="253612" cy="553963"/>
            </a:xfrm>
            <a:custGeom>
              <a:avLst/>
              <a:gdLst/>
              <a:ahLst/>
              <a:cxnLst/>
              <a:rect l="l" t="t" r="r" b="b"/>
              <a:pathLst>
                <a:path w="253612" h="553963" extrusionOk="0">
                  <a:moveTo>
                    <a:pt x="181386" y="6572"/>
                  </a:moveTo>
                  <a:lnTo>
                    <a:pt x="224731" y="93726"/>
                  </a:lnTo>
                  <a:cubicBezTo>
                    <a:pt x="224731" y="93726"/>
                    <a:pt x="291270" y="190690"/>
                    <a:pt x="222355" y="439960"/>
                  </a:cubicBezTo>
                  <a:lnTo>
                    <a:pt x="235187" y="516922"/>
                  </a:lnTo>
                  <a:cubicBezTo>
                    <a:pt x="235187" y="516922"/>
                    <a:pt x="105532" y="600265"/>
                    <a:pt x="18746" y="516922"/>
                  </a:cubicBezTo>
                  <a:cubicBezTo>
                    <a:pt x="18746" y="516922"/>
                    <a:pt x="-11291" y="286512"/>
                    <a:pt x="4678" y="180308"/>
                  </a:cubicBezTo>
                  <a:cubicBezTo>
                    <a:pt x="13613" y="119272"/>
                    <a:pt x="27121" y="59007"/>
                    <a:pt x="45077" y="0"/>
                  </a:cubicBezTo>
                  <a:cubicBezTo>
                    <a:pt x="45077" y="0"/>
                    <a:pt x="66369" y="23527"/>
                    <a:pt x="175683" y="8001"/>
                  </a:cubicBezTo>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6" name="Google Shape;4190;p48">
              <a:extLst>
                <a:ext uri="{FF2B5EF4-FFF2-40B4-BE49-F238E27FC236}">
                  <a16:creationId xmlns:a16="http://schemas.microsoft.com/office/drawing/2014/main" id="{BD5FCD89-833C-2F4E-A248-96918D1F8B62}"/>
                </a:ext>
              </a:extLst>
            </p:cNvPr>
            <p:cNvSpPr/>
            <p:nvPr/>
          </p:nvSpPr>
          <p:spPr>
            <a:xfrm>
              <a:off x="5812662" y="3486508"/>
              <a:ext cx="71005" cy="74600"/>
            </a:xfrm>
            <a:custGeom>
              <a:avLst/>
              <a:gdLst/>
              <a:ahLst/>
              <a:cxnLst/>
              <a:rect l="l" t="t" r="r" b="b"/>
              <a:pathLst>
                <a:path w="71005" h="74600" extrusionOk="0">
                  <a:moveTo>
                    <a:pt x="71006" y="496"/>
                  </a:moveTo>
                  <a:cubicBezTo>
                    <a:pt x="71006" y="496"/>
                    <a:pt x="36596" y="-10077"/>
                    <a:pt x="0" y="66409"/>
                  </a:cubicBezTo>
                  <a:lnTo>
                    <a:pt x="13688" y="74600"/>
                  </a:lnTo>
                  <a:cubicBezTo>
                    <a:pt x="13688" y="74600"/>
                    <a:pt x="49714" y="20117"/>
                    <a:pt x="71006" y="49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7" name="Google Shape;4191;p48">
              <a:extLst>
                <a:ext uri="{FF2B5EF4-FFF2-40B4-BE49-F238E27FC236}">
                  <a16:creationId xmlns:a16="http://schemas.microsoft.com/office/drawing/2014/main" id="{8411AFF0-07E9-2140-9EBF-C623FF0D702C}"/>
                </a:ext>
              </a:extLst>
            </p:cNvPr>
            <p:cNvSpPr/>
            <p:nvPr/>
          </p:nvSpPr>
          <p:spPr>
            <a:xfrm>
              <a:off x="5614947" y="3815235"/>
              <a:ext cx="254367" cy="147732"/>
            </a:xfrm>
            <a:custGeom>
              <a:avLst/>
              <a:gdLst/>
              <a:ahLst/>
              <a:cxnLst/>
              <a:rect l="l" t="t" r="r" b="b"/>
              <a:pathLst>
                <a:path w="254367" h="147732" extrusionOk="0">
                  <a:moveTo>
                    <a:pt x="0" y="86201"/>
                  </a:moveTo>
                  <a:lnTo>
                    <a:pt x="148096" y="0"/>
                  </a:lnTo>
                  <a:lnTo>
                    <a:pt x="254368" y="61436"/>
                  </a:lnTo>
                  <a:lnTo>
                    <a:pt x="106272" y="147733"/>
                  </a:lnTo>
                  <a:lnTo>
                    <a:pt x="0" y="86201"/>
                  </a:ln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8" name="Google Shape;4192;p48">
              <a:extLst>
                <a:ext uri="{FF2B5EF4-FFF2-40B4-BE49-F238E27FC236}">
                  <a16:creationId xmlns:a16="http://schemas.microsoft.com/office/drawing/2014/main" id="{805D76A3-AC92-E143-AA86-4BA112467B45}"/>
                </a:ext>
              </a:extLst>
            </p:cNvPr>
            <p:cNvSpPr/>
            <p:nvPr/>
          </p:nvSpPr>
          <p:spPr>
            <a:xfrm>
              <a:off x="5694413" y="3821487"/>
              <a:ext cx="53706" cy="44771"/>
            </a:xfrm>
            <a:custGeom>
              <a:avLst/>
              <a:gdLst/>
              <a:ahLst/>
              <a:cxnLst/>
              <a:rect l="l" t="t" r="r" b="b"/>
              <a:pathLst>
                <a:path w="53706" h="44771" extrusionOk="0">
                  <a:moveTo>
                    <a:pt x="49524" y="35"/>
                  </a:moveTo>
                  <a:cubicBezTo>
                    <a:pt x="40237" y="968"/>
                    <a:pt x="31254" y="3892"/>
                    <a:pt x="23194" y="8607"/>
                  </a:cubicBezTo>
                  <a:cubicBezTo>
                    <a:pt x="20228" y="11198"/>
                    <a:pt x="17053" y="13522"/>
                    <a:pt x="13688" y="15561"/>
                  </a:cubicBezTo>
                  <a:cubicBezTo>
                    <a:pt x="12262" y="16227"/>
                    <a:pt x="10836" y="17180"/>
                    <a:pt x="9315" y="17846"/>
                  </a:cubicBezTo>
                  <a:cubicBezTo>
                    <a:pt x="7053" y="18675"/>
                    <a:pt x="5000" y="20009"/>
                    <a:pt x="3327" y="21752"/>
                  </a:cubicBezTo>
                  <a:cubicBezTo>
                    <a:pt x="1673" y="24200"/>
                    <a:pt x="780" y="27086"/>
                    <a:pt x="760" y="30038"/>
                  </a:cubicBezTo>
                  <a:cubicBezTo>
                    <a:pt x="0" y="33572"/>
                    <a:pt x="-190" y="37211"/>
                    <a:pt x="190" y="40802"/>
                  </a:cubicBezTo>
                  <a:cubicBezTo>
                    <a:pt x="1521" y="46136"/>
                    <a:pt x="7034" y="45660"/>
                    <a:pt x="9696" y="41945"/>
                  </a:cubicBezTo>
                  <a:cubicBezTo>
                    <a:pt x="11141" y="40088"/>
                    <a:pt x="11968" y="37821"/>
                    <a:pt x="12072" y="35468"/>
                  </a:cubicBezTo>
                  <a:cubicBezTo>
                    <a:pt x="12234" y="30905"/>
                    <a:pt x="14562" y="26686"/>
                    <a:pt x="18346" y="24133"/>
                  </a:cubicBezTo>
                  <a:lnTo>
                    <a:pt x="53706" y="2130"/>
                  </a:lnTo>
                  <a:cubicBezTo>
                    <a:pt x="52870" y="644"/>
                    <a:pt x="51216" y="-184"/>
                    <a:pt x="49524" y="35"/>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49" name="Google Shape;4193;p48">
              <a:extLst>
                <a:ext uri="{FF2B5EF4-FFF2-40B4-BE49-F238E27FC236}">
                  <a16:creationId xmlns:a16="http://schemas.microsoft.com/office/drawing/2014/main" id="{0FA36C2B-1D84-6E42-A524-8B36EFC58463}"/>
                </a:ext>
              </a:extLst>
            </p:cNvPr>
            <p:cNvSpPr/>
            <p:nvPr/>
          </p:nvSpPr>
          <p:spPr>
            <a:xfrm>
              <a:off x="5775008" y="3530248"/>
              <a:ext cx="253611" cy="322722"/>
            </a:xfrm>
            <a:custGeom>
              <a:avLst/>
              <a:gdLst/>
              <a:ahLst/>
              <a:cxnLst/>
              <a:rect l="l" t="t" r="r" b="b"/>
              <a:pathLst>
                <a:path w="253611" h="322722" extrusionOk="0">
                  <a:moveTo>
                    <a:pt x="250673" y="25527"/>
                  </a:moveTo>
                  <a:cubicBezTo>
                    <a:pt x="245826" y="5334"/>
                    <a:pt x="230046" y="11811"/>
                    <a:pt x="216453" y="0"/>
                  </a:cubicBezTo>
                  <a:cubicBezTo>
                    <a:pt x="184990" y="44672"/>
                    <a:pt x="205902" y="165449"/>
                    <a:pt x="210180" y="178308"/>
                  </a:cubicBezTo>
                  <a:lnTo>
                    <a:pt x="89270" y="255556"/>
                  </a:lnTo>
                  <a:lnTo>
                    <a:pt x="89270" y="255556"/>
                  </a:lnTo>
                  <a:lnTo>
                    <a:pt x="81095" y="260604"/>
                  </a:lnTo>
                  <a:cubicBezTo>
                    <a:pt x="67331" y="269662"/>
                    <a:pt x="52131" y="276301"/>
                    <a:pt x="36134" y="280225"/>
                  </a:cubicBezTo>
                  <a:cubicBezTo>
                    <a:pt x="24062" y="281654"/>
                    <a:pt x="17788" y="298704"/>
                    <a:pt x="4860" y="300228"/>
                  </a:cubicBezTo>
                  <a:cubicBezTo>
                    <a:pt x="2075" y="300333"/>
                    <a:pt x="-92" y="302666"/>
                    <a:pt x="3" y="305457"/>
                  </a:cubicBezTo>
                  <a:cubicBezTo>
                    <a:pt x="51" y="306753"/>
                    <a:pt x="602" y="307991"/>
                    <a:pt x="1533" y="308896"/>
                  </a:cubicBezTo>
                  <a:cubicBezTo>
                    <a:pt x="6667" y="313849"/>
                    <a:pt x="20545" y="309753"/>
                    <a:pt x="30050" y="298704"/>
                  </a:cubicBezTo>
                  <a:cubicBezTo>
                    <a:pt x="30002" y="298952"/>
                    <a:pt x="30002" y="299218"/>
                    <a:pt x="30050" y="299466"/>
                  </a:cubicBezTo>
                  <a:cubicBezTo>
                    <a:pt x="30202" y="303057"/>
                    <a:pt x="32227" y="306314"/>
                    <a:pt x="35373" y="308038"/>
                  </a:cubicBezTo>
                  <a:cubicBezTo>
                    <a:pt x="36067" y="308458"/>
                    <a:pt x="36846" y="308724"/>
                    <a:pt x="37655" y="308800"/>
                  </a:cubicBezTo>
                  <a:cubicBezTo>
                    <a:pt x="37655" y="309610"/>
                    <a:pt x="37883" y="310401"/>
                    <a:pt x="38320" y="311087"/>
                  </a:cubicBezTo>
                  <a:cubicBezTo>
                    <a:pt x="39708" y="313925"/>
                    <a:pt x="42417" y="315887"/>
                    <a:pt x="45544" y="316325"/>
                  </a:cubicBezTo>
                  <a:lnTo>
                    <a:pt x="45544" y="316325"/>
                  </a:lnTo>
                  <a:cubicBezTo>
                    <a:pt x="46941" y="320335"/>
                    <a:pt x="50820" y="322945"/>
                    <a:pt x="55050" y="322707"/>
                  </a:cubicBezTo>
                  <a:cubicBezTo>
                    <a:pt x="57825" y="322564"/>
                    <a:pt x="60439" y="321373"/>
                    <a:pt x="62369" y="319373"/>
                  </a:cubicBezTo>
                  <a:cubicBezTo>
                    <a:pt x="72682" y="315430"/>
                    <a:pt x="81789" y="308867"/>
                    <a:pt x="88794" y="300323"/>
                  </a:cubicBezTo>
                  <a:cubicBezTo>
                    <a:pt x="94982" y="293875"/>
                    <a:pt x="101522" y="287769"/>
                    <a:pt x="108375" y="282035"/>
                  </a:cubicBezTo>
                  <a:cubicBezTo>
                    <a:pt x="141170" y="267843"/>
                    <a:pt x="239552" y="225742"/>
                    <a:pt x="243924" y="219742"/>
                  </a:cubicBezTo>
                  <a:cubicBezTo>
                    <a:pt x="250768" y="210693"/>
                    <a:pt x="257707" y="54102"/>
                    <a:pt x="250673" y="25527"/>
                  </a:cubicBezTo>
                  <a:close/>
                </a:path>
              </a:pathLst>
            </a:custGeom>
            <a:solidFill>
              <a:srgbClr val="FFCEA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0" name="Google Shape;4194;p48">
              <a:extLst>
                <a:ext uri="{FF2B5EF4-FFF2-40B4-BE49-F238E27FC236}">
                  <a16:creationId xmlns:a16="http://schemas.microsoft.com/office/drawing/2014/main" id="{72776E8B-4D1E-DB41-AA8B-4C074CFB553F}"/>
                </a:ext>
              </a:extLst>
            </p:cNvPr>
            <p:cNvSpPr/>
            <p:nvPr/>
          </p:nvSpPr>
          <p:spPr>
            <a:xfrm>
              <a:off x="5965891" y="3514431"/>
              <a:ext cx="72720" cy="103595"/>
            </a:xfrm>
            <a:custGeom>
              <a:avLst/>
              <a:gdLst/>
              <a:ahLst/>
              <a:cxnLst/>
              <a:rect l="l" t="t" r="r" b="b"/>
              <a:pathLst>
                <a:path w="72720" h="103595" extrusionOk="0">
                  <a:moveTo>
                    <a:pt x="70816" y="95541"/>
                  </a:moveTo>
                  <a:cubicBezTo>
                    <a:pt x="70816" y="95541"/>
                    <a:pt x="32129" y="112876"/>
                    <a:pt x="0" y="96684"/>
                  </a:cubicBezTo>
                  <a:lnTo>
                    <a:pt x="4658" y="36009"/>
                  </a:lnTo>
                  <a:cubicBezTo>
                    <a:pt x="4658" y="36009"/>
                    <a:pt x="5133" y="3434"/>
                    <a:pt x="34125" y="195"/>
                  </a:cubicBezTo>
                  <a:cubicBezTo>
                    <a:pt x="63117" y="-3043"/>
                    <a:pt x="78325" y="34200"/>
                    <a:pt x="70816" y="95541"/>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151" name="Google Shape;4195;p48">
              <a:extLst>
                <a:ext uri="{FF2B5EF4-FFF2-40B4-BE49-F238E27FC236}">
                  <a16:creationId xmlns:a16="http://schemas.microsoft.com/office/drawing/2014/main" id="{ADE90EA6-50FF-AF42-BAF8-B7F420BA548C}"/>
                </a:ext>
              </a:extLst>
            </p:cNvPr>
            <p:cNvGrpSpPr/>
            <p:nvPr/>
          </p:nvGrpSpPr>
          <p:grpSpPr>
            <a:xfrm flipH="1">
              <a:off x="2865273" y="3434801"/>
              <a:ext cx="598186" cy="1340314"/>
              <a:chOff x="4210728" y="4525714"/>
              <a:chExt cx="546438" cy="1224366"/>
            </a:xfrm>
          </p:grpSpPr>
          <p:sp>
            <p:nvSpPr>
              <p:cNvPr id="152" name="Google Shape;4196;p48">
                <a:extLst>
                  <a:ext uri="{FF2B5EF4-FFF2-40B4-BE49-F238E27FC236}">
                    <a16:creationId xmlns:a16="http://schemas.microsoft.com/office/drawing/2014/main" id="{7D1F41F5-7811-1246-B523-24FD8F06A856}"/>
                  </a:ext>
                </a:extLst>
              </p:cNvPr>
              <p:cNvSpPr/>
              <p:nvPr/>
            </p:nvSpPr>
            <p:spPr>
              <a:xfrm>
                <a:off x="4672107" y="4726590"/>
                <a:ext cx="85002" cy="305847"/>
              </a:xfrm>
              <a:custGeom>
                <a:avLst/>
                <a:gdLst/>
                <a:ahLst/>
                <a:cxnLst/>
                <a:rect l="l" t="t" r="r" b="b"/>
                <a:pathLst>
                  <a:path w="85002" h="305847" extrusionOk="0">
                    <a:moveTo>
                      <a:pt x="18764" y="0"/>
                    </a:moveTo>
                    <a:cubicBezTo>
                      <a:pt x="37814" y="5429"/>
                      <a:pt x="48482" y="26289"/>
                      <a:pt x="65056" y="70961"/>
                    </a:cubicBezTo>
                    <a:cubicBezTo>
                      <a:pt x="78848" y="111490"/>
                      <a:pt x="85582" y="154076"/>
                      <a:pt x="84963" y="196882"/>
                    </a:cubicBezTo>
                    <a:cubicBezTo>
                      <a:pt x="79629" y="238982"/>
                      <a:pt x="62198" y="271748"/>
                      <a:pt x="20098" y="305848"/>
                    </a:cubicBezTo>
                    <a:lnTo>
                      <a:pt x="0" y="268986"/>
                    </a:lnTo>
                    <a:cubicBezTo>
                      <a:pt x="0" y="268986"/>
                      <a:pt x="41243" y="232600"/>
                      <a:pt x="45434" y="190500"/>
                    </a:cubicBezTo>
                    <a:cubicBezTo>
                      <a:pt x="47815" y="166878"/>
                      <a:pt x="20098" y="87249"/>
                      <a:pt x="20098" y="85058"/>
                    </a:cubicBezTo>
                    <a:cubicBezTo>
                      <a:pt x="20098" y="82867"/>
                      <a:pt x="18764" y="0"/>
                      <a:pt x="18764" y="0"/>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3" name="Google Shape;4197;p48">
                <a:extLst>
                  <a:ext uri="{FF2B5EF4-FFF2-40B4-BE49-F238E27FC236}">
                    <a16:creationId xmlns:a16="http://schemas.microsoft.com/office/drawing/2014/main" id="{E3074F7C-40B5-F941-A9B6-534330D53D0F}"/>
                  </a:ext>
                </a:extLst>
              </p:cNvPr>
              <p:cNvSpPr/>
              <p:nvPr/>
            </p:nvSpPr>
            <p:spPr>
              <a:xfrm>
                <a:off x="4408366" y="5679962"/>
                <a:ext cx="123900" cy="70118"/>
              </a:xfrm>
              <a:custGeom>
                <a:avLst/>
                <a:gdLst/>
                <a:ahLst/>
                <a:cxnLst/>
                <a:rect l="l" t="t" r="r" b="b"/>
                <a:pathLst>
                  <a:path w="123900" h="70118" extrusionOk="0">
                    <a:moveTo>
                      <a:pt x="117628" y="16845"/>
                    </a:moveTo>
                    <a:cubicBezTo>
                      <a:pt x="104783" y="20750"/>
                      <a:pt x="90877" y="18874"/>
                      <a:pt x="79528" y="11701"/>
                    </a:cubicBezTo>
                    <a:cubicBezTo>
                      <a:pt x="69241" y="11701"/>
                      <a:pt x="8757" y="-12016"/>
                      <a:pt x="1137" y="8082"/>
                    </a:cubicBezTo>
                    <a:cubicBezTo>
                      <a:pt x="-5531" y="25703"/>
                      <a:pt x="18758" y="42086"/>
                      <a:pt x="31617" y="45229"/>
                    </a:cubicBezTo>
                    <a:cubicBezTo>
                      <a:pt x="60192" y="51992"/>
                      <a:pt x="80766" y="66089"/>
                      <a:pt x="92196" y="68470"/>
                    </a:cubicBezTo>
                    <a:cubicBezTo>
                      <a:pt x="100966" y="71585"/>
                      <a:pt x="110703" y="70232"/>
                      <a:pt x="118294" y="64851"/>
                    </a:cubicBezTo>
                    <a:cubicBezTo>
                      <a:pt x="126200" y="56850"/>
                      <a:pt x="125533" y="27322"/>
                      <a:pt x="117628" y="16845"/>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4" name="Google Shape;4198;p48">
                <a:extLst>
                  <a:ext uri="{FF2B5EF4-FFF2-40B4-BE49-F238E27FC236}">
                    <a16:creationId xmlns:a16="http://schemas.microsoft.com/office/drawing/2014/main" id="{B2B1C809-BB32-2240-8D93-8E56C1A67D20}"/>
                  </a:ext>
                </a:extLst>
              </p:cNvPr>
              <p:cNvSpPr/>
              <p:nvPr/>
            </p:nvSpPr>
            <p:spPr>
              <a:xfrm>
                <a:off x="4408245" y="5691663"/>
                <a:ext cx="121939" cy="58416"/>
              </a:xfrm>
              <a:custGeom>
                <a:avLst/>
                <a:gdLst/>
                <a:ahLst/>
                <a:cxnLst/>
                <a:rect l="l" t="t" r="r" b="b"/>
                <a:pathLst>
                  <a:path w="121939" h="58416" extrusionOk="0">
                    <a:moveTo>
                      <a:pt x="92127" y="51911"/>
                    </a:moveTo>
                    <a:cubicBezTo>
                      <a:pt x="80697" y="49530"/>
                      <a:pt x="59837" y="35433"/>
                      <a:pt x="31548" y="28575"/>
                    </a:cubicBezTo>
                    <a:cubicBezTo>
                      <a:pt x="20784" y="26003"/>
                      <a:pt x="2020" y="14097"/>
                      <a:pt x="210" y="0"/>
                    </a:cubicBezTo>
                    <a:cubicBezTo>
                      <a:pt x="-2361" y="16193"/>
                      <a:pt x="19260" y="30575"/>
                      <a:pt x="31548" y="33528"/>
                    </a:cubicBezTo>
                    <a:cubicBezTo>
                      <a:pt x="60123" y="40291"/>
                      <a:pt x="80697" y="54388"/>
                      <a:pt x="92127" y="56769"/>
                    </a:cubicBezTo>
                    <a:cubicBezTo>
                      <a:pt x="100896" y="59884"/>
                      <a:pt x="110634" y="58531"/>
                      <a:pt x="118225" y="53150"/>
                    </a:cubicBezTo>
                    <a:cubicBezTo>
                      <a:pt x="119933" y="51188"/>
                      <a:pt x="121200" y="48882"/>
                      <a:pt x="121940" y="46387"/>
                    </a:cubicBezTo>
                    <a:cubicBezTo>
                      <a:pt x="113425" y="52816"/>
                      <a:pt x="102380" y="54864"/>
                      <a:pt x="92127" y="51911"/>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5" name="Google Shape;4199;p48">
                <a:extLst>
                  <a:ext uri="{FF2B5EF4-FFF2-40B4-BE49-F238E27FC236}">
                    <a16:creationId xmlns:a16="http://schemas.microsoft.com/office/drawing/2014/main" id="{FE27CF8E-1454-6C4E-867F-1343CDE3A47D}"/>
                  </a:ext>
                </a:extLst>
              </p:cNvPr>
              <p:cNvSpPr/>
              <p:nvPr/>
            </p:nvSpPr>
            <p:spPr>
              <a:xfrm>
                <a:off x="4566152" y="5600798"/>
                <a:ext cx="119416" cy="67472"/>
              </a:xfrm>
              <a:custGeom>
                <a:avLst/>
                <a:gdLst/>
                <a:ahLst/>
                <a:cxnLst/>
                <a:rect l="l" t="t" r="r" b="b"/>
                <a:pathLst>
                  <a:path w="119416" h="67472" extrusionOk="0">
                    <a:moveTo>
                      <a:pt x="113384" y="16189"/>
                    </a:moveTo>
                    <a:cubicBezTo>
                      <a:pt x="102146" y="20047"/>
                      <a:pt x="89728" y="18161"/>
                      <a:pt x="80142" y="11141"/>
                    </a:cubicBezTo>
                    <a:cubicBezTo>
                      <a:pt x="70617" y="11141"/>
                      <a:pt x="8419" y="-11529"/>
                      <a:pt x="1085" y="7807"/>
                    </a:cubicBezTo>
                    <a:cubicBezTo>
                      <a:pt x="-5297" y="24762"/>
                      <a:pt x="18039" y="40383"/>
                      <a:pt x="30422" y="43431"/>
                    </a:cubicBezTo>
                    <a:cubicBezTo>
                      <a:pt x="57663" y="50003"/>
                      <a:pt x="78047" y="63624"/>
                      <a:pt x="88715" y="65910"/>
                    </a:cubicBezTo>
                    <a:cubicBezTo>
                      <a:pt x="97172" y="68882"/>
                      <a:pt x="106547" y="67567"/>
                      <a:pt x="113861" y="62385"/>
                    </a:cubicBezTo>
                    <a:cubicBezTo>
                      <a:pt x="121671" y="54670"/>
                      <a:pt x="121004" y="26286"/>
                      <a:pt x="113384" y="16189"/>
                    </a:cubicBezTo>
                    <a:close/>
                  </a:path>
                </a:pathLst>
              </a:custGeom>
              <a:solidFill>
                <a:srgbClr val="3822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6" name="Google Shape;4200;p48">
                <a:extLst>
                  <a:ext uri="{FF2B5EF4-FFF2-40B4-BE49-F238E27FC236}">
                    <a16:creationId xmlns:a16="http://schemas.microsoft.com/office/drawing/2014/main" id="{0F3D2DAC-8F1D-1445-ADBA-14F10EEEAF9C}"/>
                  </a:ext>
                </a:extLst>
              </p:cNvPr>
              <p:cNvSpPr/>
              <p:nvPr/>
            </p:nvSpPr>
            <p:spPr>
              <a:xfrm>
                <a:off x="4566197" y="5611939"/>
                <a:ext cx="117340" cy="56332"/>
              </a:xfrm>
              <a:custGeom>
                <a:avLst/>
                <a:gdLst/>
                <a:ahLst/>
                <a:cxnLst/>
                <a:rect l="l" t="t" r="r" b="b"/>
                <a:pathLst>
                  <a:path w="117340" h="56332" extrusionOk="0">
                    <a:moveTo>
                      <a:pt x="88670" y="50102"/>
                    </a:moveTo>
                    <a:cubicBezTo>
                      <a:pt x="77717" y="47720"/>
                      <a:pt x="57619" y="34195"/>
                      <a:pt x="30377" y="27622"/>
                    </a:cubicBezTo>
                    <a:cubicBezTo>
                      <a:pt x="19995" y="25051"/>
                      <a:pt x="1802" y="13621"/>
                      <a:pt x="183" y="0"/>
                    </a:cubicBezTo>
                    <a:cubicBezTo>
                      <a:pt x="-2198" y="15621"/>
                      <a:pt x="19233" y="29528"/>
                      <a:pt x="30377" y="32290"/>
                    </a:cubicBezTo>
                    <a:cubicBezTo>
                      <a:pt x="57619" y="38862"/>
                      <a:pt x="78002" y="52483"/>
                      <a:pt x="88670" y="54769"/>
                    </a:cubicBezTo>
                    <a:cubicBezTo>
                      <a:pt x="97128" y="57741"/>
                      <a:pt x="106503" y="56426"/>
                      <a:pt x="113816" y="51245"/>
                    </a:cubicBezTo>
                    <a:cubicBezTo>
                      <a:pt x="115496" y="49368"/>
                      <a:pt x="116703" y="47111"/>
                      <a:pt x="117341" y="44672"/>
                    </a:cubicBezTo>
                    <a:cubicBezTo>
                      <a:pt x="109187" y="50930"/>
                      <a:pt x="98547" y="52940"/>
                      <a:pt x="88670" y="50102"/>
                    </a:cubicBezTo>
                    <a:close/>
                  </a:path>
                </a:pathLst>
              </a:custGeom>
              <a:solidFill>
                <a:srgbClr val="757B8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7" name="Google Shape;4201;p48">
                <a:extLst>
                  <a:ext uri="{FF2B5EF4-FFF2-40B4-BE49-F238E27FC236}">
                    <a16:creationId xmlns:a16="http://schemas.microsoft.com/office/drawing/2014/main" id="{C0AE7C2C-E11A-D842-9EE6-71A8E83CF1B0}"/>
                  </a:ext>
                </a:extLst>
              </p:cNvPr>
              <p:cNvSpPr/>
              <p:nvPr/>
            </p:nvSpPr>
            <p:spPr>
              <a:xfrm>
                <a:off x="4483409" y="4968525"/>
                <a:ext cx="238054" cy="732926"/>
              </a:xfrm>
              <a:custGeom>
                <a:avLst/>
                <a:gdLst/>
                <a:ahLst/>
                <a:cxnLst/>
                <a:rect l="l" t="t" r="r" b="b"/>
                <a:pathLst>
                  <a:path w="238054" h="732926" extrusionOk="0">
                    <a:moveTo>
                      <a:pt x="216416" y="495014"/>
                    </a:moveTo>
                    <a:cubicBezTo>
                      <a:pt x="216443" y="471802"/>
                      <a:pt x="212447" y="448761"/>
                      <a:pt x="204605" y="426911"/>
                    </a:cubicBezTo>
                    <a:cubicBezTo>
                      <a:pt x="204605" y="426911"/>
                      <a:pt x="212415" y="333661"/>
                      <a:pt x="218416" y="272415"/>
                    </a:cubicBezTo>
                    <a:cubicBezTo>
                      <a:pt x="227179" y="182118"/>
                      <a:pt x="241086" y="173164"/>
                      <a:pt x="237466" y="118300"/>
                    </a:cubicBezTo>
                    <a:cubicBezTo>
                      <a:pt x="233847" y="67437"/>
                      <a:pt x="204891" y="34480"/>
                      <a:pt x="197366" y="0"/>
                    </a:cubicBezTo>
                    <a:lnTo>
                      <a:pt x="50014" y="11621"/>
                    </a:lnTo>
                    <a:cubicBezTo>
                      <a:pt x="50014" y="11621"/>
                      <a:pt x="37155" y="53435"/>
                      <a:pt x="20582" y="136684"/>
                    </a:cubicBezTo>
                    <a:cubicBezTo>
                      <a:pt x="4008" y="219932"/>
                      <a:pt x="2865" y="318897"/>
                      <a:pt x="4199" y="449961"/>
                    </a:cubicBezTo>
                    <a:cubicBezTo>
                      <a:pt x="4199" y="483775"/>
                      <a:pt x="-1516" y="513112"/>
                      <a:pt x="389" y="597313"/>
                    </a:cubicBezTo>
                    <a:cubicBezTo>
                      <a:pt x="1722" y="653891"/>
                      <a:pt x="4961" y="723233"/>
                      <a:pt x="4961" y="723233"/>
                    </a:cubicBezTo>
                    <a:cubicBezTo>
                      <a:pt x="26487" y="741712"/>
                      <a:pt x="41442" y="728091"/>
                      <a:pt x="41442" y="728091"/>
                    </a:cubicBezTo>
                    <a:cubicBezTo>
                      <a:pt x="41442" y="728091"/>
                      <a:pt x="79542" y="560451"/>
                      <a:pt x="84780" y="521970"/>
                    </a:cubicBezTo>
                    <a:cubicBezTo>
                      <a:pt x="88780" y="500682"/>
                      <a:pt x="87003" y="478707"/>
                      <a:pt x="79637" y="458343"/>
                    </a:cubicBezTo>
                    <a:cubicBezTo>
                      <a:pt x="79637" y="458343"/>
                      <a:pt x="90686" y="405670"/>
                      <a:pt x="98687" y="364236"/>
                    </a:cubicBezTo>
                    <a:cubicBezTo>
                      <a:pt x="108212" y="313658"/>
                      <a:pt x="133453" y="204502"/>
                      <a:pt x="133453" y="204502"/>
                    </a:cubicBezTo>
                    <a:cubicBezTo>
                      <a:pt x="133453" y="204502"/>
                      <a:pt x="129167" y="372237"/>
                      <a:pt x="136501" y="405289"/>
                    </a:cubicBezTo>
                    <a:cubicBezTo>
                      <a:pt x="143835" y="438340"/>
                      <a:pt x="145074" y="467106"/>
                      <a:pt x="151360" y="512064"/>
                    </a:cubicBezTo>
                    <a:cubicBezTo>
                      <a:pt x="158885" y="566356"/>
                      <a:pt x="162314" y="645890"/>
                      <a:pt x="162314" y="645890"/>
                    </a:cubicBezTo>
                    <a:cubicBezTo>
                      <a:pt x="184793" y="660178"/>
                      <a:pt x="194794" y="649224"/>
                      <a:pt x="194794" y="649224"/>
                    </a:cubicBezTo>
                    <a:cubicBezTo>
                      <a:pt x="194794" y="649224"/>
                      <a:pt x="216416" y="542544"/>
                      <a:pt x="216416" y="495014"/>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 name="Google Shape;4202;p48">
                <a:extLst>
                  <a:ext uri="{FF2B5EF4-FFF2-40B4-BE49-F238E27FC236}">
                    <a16:creationId xmlns:a16="http://schemas.microsoft.com/office/drawing/2014/main" id="{AF5E9AD2-4EC2-4346-B5FA-5C3BFC9D84E6}"/>
                  </a:ext>
                </a:extLst>
              </p:cNvPr>
              <p:cNvSpPr/>
              <p:nvPr/>
            </p:nvSpPr>
            <p:spPr>
              <a:xfrm>
                <a:off x="4484426" y="4968525"/>
                <a:ext cx="236925" cy="409866"/>
              </a:xfrm>
              <a:custGeom>
                <a:avLst/>
                <a:gdLst/>
                <a:ahLst/>
                <a:cxnLst/>
                <a:rect l="l" t="t" r="r" b="b"/>
                <a:pathLst>
                  <a:path w="236925" h="409866" extrusionOk="0">
                    <a:moveTo>
                      <a:pt x="195968" y="0"/>
                    </a:moveTo>
                    <a:cubicBezTo>
                      <a:pt x="211399" y="15812"/>
                      <a:pt x="236926" y="63913"/>
                      <a:pt x="236926" y="136684"/>
                    </a:cubicBezTo>
                    <a:cubicBezTo>
                      <a:pt x="236926" y="218599"/>
                      <a:pt x="225020" y="202025"/>
                      <a:pt x="219305" y="292227"/>
                    </a:cubicBezTo>
                    <a:lnTo>
                      <a:pt x="213590" y="382429"/>
                    </a:lnTo>
                    <a:cubicBezTo>
                      <a:pt x="213590" y="382429"/>
                      <a:pt x="90431" y="441198"/>
                      <a:pt x="2611" y="386715"/>
                    </a:cubicBezTo>
                    <a:cubicBezTo>
                      <a:pt x="-5200" y="369665"/>
                      <a:pt x="5564" y="179927"/>
                      <a:pt x="20994" y="112490"/>
                    </a:cubicBezTo>
                    <a:cubicBezTo>
                      <a:pt x="36425" y="45053"/>
                      <a:pt x="46997" y="12002"/>
                      <a:pt x="46997" y="12002"/>
                    </a:cubicBezTo>
                    <a:cubicBezTo>
                      <a:pt x="46997" y="12002"/>
                      <a:pt x="160250" y="42577"/>
                      <a:pt x="195968"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9" name="Google Shape;4203;p48">
                <a:extLst>
                  <a:ext uri="{FF2B5EF4-FFF2-40B4-BE49-F238E27FC236}">
                    <a16:creationId xmlns:a16="http://schemas.microsoft.com/office/drawing/2014/main" id="{14221D8B-CD33-2B4F-A182-2D5615AD191E}"/>
                  </a:ext>
                </a:extLst>
              </p:cNvPr>
              <p:cNvSpPr/>
              <p:nvPr/>
            </p:nvSpPr>
            <p:spPr>
              <a:xfrm>
                <a:off x="4531702" y="4525767"/>
                <a:ext cx="160521" cy="258577"/>
              </a:xfrm>
              <a:custGeom>
                <a:avLst/>
                <a:gdLst/>
                <a:ahLst/>
                <a:cxnLst/>
                <a:rect l="l" t="t" r="r" b="b"/>
                <a:pathLst>
                  <a:path w="160521" h="258577" extrusionOk="0">
                    <a:moveTo>
                      <a:pt x="150502" y="199966"/>
                    </a:moveTo>
                    <a:cubicBezTo>
                      <a:pt x="119070" y="198061"/>
                      <a:pt x="116022" y="203299"/>
                      <a:pt x="113545" y="192155"/>
                    </a:cubicBezTo>
                    <a:cubicBezTo>
                      <a:pt x="112688" y="188155"/>
                      <a:pt x="110878" y="160532"/>
                      <a:pt x="110878" y="160532"/>
                    </a:cubicBezTo>
                    <a:cubicBezTo>
                      <a:pt x="113780" y="156846"/>
                      <a:pt x="116422" y="152960"/>
                      <a:pt x="118784" y="148912"/>
                    </a:cubicBezTo>
                    <a:cubicBezTo>
                      <a:pt x="140167" y="136015"/>
                      <a:pt x="154268" y="113831"/>
                      <a:pt x="156884" y="88999"/>
                    </a:cubicBezTo>
                    <a:cubicBezTo>
                      <a:pt x="161490" y="44708"/>
                      <a:pt x="129348" y="5065"/>
                      <a:pt x="85065" y="417"/>
                    </a:cubicBezTo>
                    <a:cubicBezTo>
                      <a:pt x="43441" y="-3869"/>
                      <a:pt x="12771" y="25373"/>
                      <a:pt x="4579" y="65568"/>
                    </a:cubicBezTo>
                    <a:cubicBezTo>
                      <a:pt x="198" y="85380"/>
                      <a:pt x="-4374" y="125861"/>
                      <a:pt x="8008" y="158341"/>
                    </a:cubicBezTo>
                    <a:cubicBezTo>
                      <a:pt x="14961" y="176725"/>
                      <a:pt x="21438" y="189583"/>
                      <a:pt x="38012" y="188917"/>
                    </a:cubicBezTo>
                    <a:cubicBezTo>
                      <a:pt x="43543" y="188422"/>
                      <a:pt x="49023" y="187469"/>
                      <a:pt x="54395" y="186059"/>
                    </a:cubicBezTo>
                    <a:cubicBezTo>
                      <a:pt x="55283" y="193679"/>
                      <a:pt x="55602" y="201347"/>
                      <a:pt x="55347" y="209015"/>
                    </a:cubicBezTo>
                    <a:cubicBezTo>
                      <a:pt x="55347" y="217111"/>
                      <a:pt x="56300" y="221111"/>
                      <a:pt x="40488" y="230827"/>
                    </a:cubicBezTo>
                    <a:cubicBezTo>
                      <a:pt x="24677" y="240542"/>
                      <a:pt x="64301" y="260354"/>
                      <a:pt x="90114" y="258449"/>
                    </a:cubicBezTo>
                    <a:cubicBezTo>
                      <a:pt x="115927" y="256544"/>
                      <a:pt x="144883" y="240923"/>
                      <a:pt x="152883" y="224255"/>
                    </a:cubicBezTo>
                    <a:cubicBezTo>
                      <a:pt x="161646" y="205586"/>
                      <a:pt x="165266" y="200823"/>
                      <a:pt x="150502" y="199966"/>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0" name="Google Shape;4204;p48">
                <a:extLst>
                  <a:ext uri="{FF2B5EF4-FFF2-40B4-BE49-F238E27FC236}">
                    <a16:creationId xmlns:a16="http://schemas.microsoft.com/office/drawing/2014/main" id="{002DA132-9FD4-114A-9C1D-64737A6D00BC}"/>
                  </a:ext>
                </a:extLst>
              </p:cNvPr>
              <p:cNvSpPr/>
              <p:nvPr/>
            </p:nvSpPr>
            <p:spPr>
              <a:xfrm>
                <a:off x="4695825" y="4756088"/>
                <a:ext cx="61341" cy="108805"/>
              </a:xfrm>
              <a:custGeom>
                <a:avLst/>
                <a:gdLst/>
                <a:ahLst/>
                <a:cxnLst/>
                <a:rect l="l" t="t" r="r" b="b"/>
                <a:pathLst>
                  <a:path w="61341" h="108805" extrusionOk="0">
                    <a:moveTo>
                      <a:pt x="9525" y="108806"/>
                    </a:moveTo>
                    <a:cubicBezTo>
                      <a:pt x="9525" y="108806"/>
                      <a:pt x="45053" y="100805"/>
                      <a:pt x="61341" y="84993"/>
                    </a:cubicBezTo>
                    <a:cubicBezTo>
                      <a:pt x="61341" y="84993"/>
                      <a:pt x="40196" y="18318"/>
                      <a:pt x="26670" y="1745"/>
                    </a:cubicBezTo>
                    <a:cubicBezTo>
                      <a:pt x="13144" y="-14829"/>
                      <a:pt x="0" y="92137"/>
                      <a:pt x="0" y="92137"/>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1" name="Google Shape;4205;p48">
                <a:extLst>
                  <a:ext uri="{FF2B5EF4-FFF2-40B4-BE49-F238E27FC236}">
                    <a16:creationId xmlns:a16="http://schemas.microsoft.com/office/drawing/2014/main" id="{335936E1-54E3-1640-B1F7-AB44E509003C}"/>
                  </a:ext>
                </a:extLst>
              </p:cNvPr>
              <p:cNvSpPr/>
              <p:nvPr/>
            </p:nvSpPr>
            <p:spPr>
              <a:xfrm>
                <a:off x="4523612" y="4724507"/>
                <a:ext cx="191546" cy="273865"/>
              </a:xfrm>
              <a:custGeom>
                <a:avLst/>
                <a:gdLst/>
                <a:ahLst/>
                <a:cxnLst/>
                <a:rect l="l" t="t" r="r" b="b"/>
                <a:pathLst>
                  <a:path w="191546" h="273865" extrusionOk="0">
                    <a:moveTo>
                      <a:pt x="127349" y="560"/>
                    </a:moveTo>
                    <a:cubicBezTo>
                      <a:pt x="133160" y="7799"/>
                      <a:pt x="133826" y="16847"/>
                      <a:pt x="111443" y="22562"/>
                    </a:cubicBezTo>
                    <a:cubicBezTo>
                      <a:pt x="95161" y="27192"/>
                      <a:pt x="77760" y="25839"/>
                      <a:pt x="62389" y="18753"/>
                    </a:cubicBezTo>
                    <a:cubicBezTo>
                      <a:pt x="44747" y="26210"/>
                      <a:pt x="27792" y="35202"/>
                      <a:pt x="11716" y="45613"/>
                    </a:cubicBezTo>
                    <a:cubicBezTo>
                      <a:pt x="-7334" y="108478"/>
                      <a:pt x="8001" y="116574"/>
                      <a:pt x="0" y="161628"/>
                    </a:cubicBezTo>
                    <a:cubicBezTo>
                      <a:pt x="3143" y="184297"/>
                      <a:pt x="6858" y="242780"/>
                      <a:pt x="7810" y="256020"/>
                    </a:cubicBezTo>
                    <a:cubicBezTo>
                      <a:pt x="50578" y="285929"/>
                      <a:pt x="137350" y="275737"/>
                      <a:pt x="156781" y="244019"/>
                    </a:cubicBezTo>
                    <a:cubicBezTo>
                      <a:pt x="157130" y="233455"/>
                      <a:pt x="158116" y="222930"/>
                      <a:pt x="159734" y="212491"/>
                    </a:cubicBezTo>
                    <a:cubicBezTo>
                      <a:pt x="180118" y="136862"/>
                      <a:pt x="196025" y="117241"/>
                      <a:pt x="190405" y="60091"/>
                    </a:cubicBezTo>
                    <a:cubicBezTo>
                      <a:pt x="187166" y="27515"/>
                      <a:pt x="184595" y="11132"/>
                      <a:pt x="167259" y="2369"/>
                    </a:cubicBezTo>
                    <a:cubicBezTo>
                      <a:pt x="154092" y="26"/>
                      <a:pt x="140675" y="-583"/>
                      <a:pt x="127349" y="560"/>
                    </a:cubicBezTo>
                    <a:close/>
                  </a:path>
                </a:pathLst>
              </a:custGeom>
              <a:solidFill>
                <a:srgbClr val="F4F4F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2" name="Google Shape;4206;p48">
                <a:extLst>
                  <a:ext uri="{FF2B5EF4-FFF2-40B4-BE49-F238E27FC236}">
                    <a16:creationId xmlns:a16="http://schemas.microsoft.com/office/drawing/2014/main" id="{38CFFB1B-5BA8-E54B-A459-D86ECFE06BCC}"/>
                  </a:ext>
                </a:extLst>
              </p:cNvPr>
              <p:cNvSpPr/>
              <p:nvPr/>
            </p:nvSpPr>
            <p:spPr>
              <a:xfrm>
                <a:off x="4210728" y="4780936"/>
                <a:ext cx="368747" cy="265455"/>
              </a:xfrm>
              <a:custGeom>
                <a:avLst/>
                <a:gdLst/>
                <a:ahLst/>
                <a:cxnLst/>
                <a:rect l="l" t="t" r="r" b="b"/>
                <a:pathLst>
                  <a:path w="368747" h="265455" extrusionOk="0">
                    <a:moveTo>
                      <a:pt x="47613" y="190066"/>
                    </a:moveTo>
                    <a:cubicBezTo>
                      <a:pt x="57313" y="192152"/>
                      <a:pt x="66860" y="194885"/>
                      <a:pt x="76188" y="198257"/>
                    </a:cubicBezTo>
                    <a:cubicBezTo>
                      <a:pt x="84940" y="202858"/>
                      <a:pt x="94355" y="206077"/>
                      <a:pt x="104097" y="207782"/>
                    </a:cubicBezTo>
                    <a:cubicBezTo>
                      <a:pt x="114574" y="209402"/>
                      <a:pt x="130957" y="203972"/>
                      <a:pt x="159246" y="190637"/>
                    </a:cubicBezTo>
                    <a:cubicBezTo>
                      <a:pt x="190224" y="174759"/>
                      <a:pt x="218251" y="153690"/>
                      <a:pt x="242114" y="128344"/>
                    </a:cubicBezTo>
                    <a:cubicBezTo>
                      <a:pt x="269228" y="96083"/>
                      <a:pt x="293451" y="61507"/>
                      <a:pt x="314504" y="24998"/>
                    </a:cubicBezTo>
                    <a:cubicBezTo>
                      <a:pt x="326791" y="2614"/>
                      <a:pt x="342317" y="-3006"/>
                      <a:pt x="355842" y="1375"/>
                    </a:cubicBezTo>
                    <a:cubicBezTo>
                      <a:pt x="372035" y="6710"/>
                      <a:pt x="374035" y="22807"/>
                      <a:pt x="355842" y="52906"/>
                    </a:cubicBezTo>
                    <a:cubicBezTo>
                      <a:pt x="332617" y="92225"/>
                      <a:pt x="304799" y="128639"/>
                      <a:pt x="272975" y="161396"/>
                    </a:cubicBezTo>
                    <a:cubicBezTo>
                      <a:pt x="247871" y="186503"/>
                      <a:pt x="218651" y="207115"/>
                      <a:pt x="186583" y="222356"/>
                    </a:cubicBezTo>
                    <a:cubicBezTo>
                      <a:pt x="163712" y="234252"/>
                      <a:pt x="139230" y="242758"/>
                      <a:pt x="113907" y="247597"/>
                    </a:cubicBezTo>
                    <a:cubicBezTo>
                      <a:pt x="105049" y="249502"/>
                      <a:pt x="99048" y="253216"/>
                      <a:pt x="82665" y="258932"/>
                    </a:cubicBezTo>
                    <a:cubicBezTo>
                      <a:pt x="66375" y="264856"/>
                      <a:pt x="48897" y="266790"/>
                      <a:pt x="31707" y="264551"/>
                    </a:cubicBezTo>
                    <a:cubicBezTo>
                      <a:pt x="17514" y="261789"/>
                      <a:pt x="12657" y="258550"/>
                      <a:pt x="12085" y="255026"/>
                    </a:cubicBezTo>
                    <a:cubicBezTo>
                      <a:pt x="11514" y="251502"/>
                      <a:pt x="14371" y="249025"/>
                      <a:pt x="21039" y="249502"/>
                    </a:cubicBezTo>
                    <a:cubicBezTo>
                      <a:pt x="31538" y="251169"/>
                      <a:pt x="42255" y="250912"/>
                      <a:pt x="52662" y="248740"/>
                    </a:cubicBezTo>
                    <a:cubicBezTo>
                      <a:pt x="52662" y="248740"/>
                      <a:pt x="37993" y="248264"/>
                      <a:pt x="29325" y="247216"/>
                    </a:cubicBezTo>
                    <a:cubicBezTo>
                      <a:pt x="21541" y="246368"/>
                      <a:pt x="13911" y="244444"/>
                      <a:pt x="6656" y="241501"/>
                    </a:cubicBezTo>
                    <a:cubicBezTo>
                      <a:pt x="-297" y="238548"/>
                      <a:pt x="-2869" y="227594"/>
                      <a:pt x="4179" y="227975"/>
                    </a:cubicBezTo>
                    <a:cubicBezTo>
                      <a:pt x="11228" y="228356"/>
                      <a:pt x="15990" y="230452"/>
                      <a:pt x="28944" y="231785"/>
                    </a:cubicBezTo>
                    <a:cubicBezTo>
                      <a:pt x="35778" y="232614"/>
                      <a:pt x="42685" y="232614"/>
                      <a:pt x="49518" y="231785"/>
                    </a:cubicBezTo>
                    <a:cubicBezTo>
                      <a:pt x="40949" y="230376"/>
                      <a:pt x="32508" y="228271"/>
                      <a:pt x="24277" y="225499"/>
                    </a:cubicBezTo>
                    <a:cubicBezTo>
                      <a:pt x="17463" y="223689"/>
                      <a:pt x="11333" y="219917"/>
                      <a:pt x="6656" y="214640"/>
                    </a:cubicBezTo>
                    <a:cubicBezTo>
                      <a:pt x="4275" y="211878"/>
                      <a:pt x="4941" y="205115"/>
                      <a:pt x="13228" y="206830"/>
                    </a:cubicBezTo>
                    <a:cubicBezTo>
                      <a:pt x="23208" y="210307"/>
                      <a:pt x="33569" y="212583"/>
                      <a:pt x="44089" y="213592"/>
                    </a:cubicBezTo>
                    <a:cubicBezTo>
                      <a:pt x="54662" y="213592"/>
                      <a:pt x="62187" y="212735"/>
                      <a:pt x="60853" y="211116"/>
                    </a:cubicBezTo>
                    <a:cubicBezTo>
                      <a:pt x="59520" y="209497"/>
                      <a:pt x="53233" y="209687"/>
                      <a:pt x="45232" y="205211"/>
                    </a:cubicBezTo>
                    <a:cubicBezTo>
                      <a:pt x="37231" y="200734"/>
                      <a:pt x="32469" y="192066"/>
                      <a:pt x="35707" y="187875"/>
                    </a:cubicBezTo>
                    <a:cubicBezTo>
                      <a:pt x="38946" y="183684"/>
                      <a:pt x="38946" y="186827"/>
                      <a:pt x="47613" y="190066"/>
                    </a:cubicBezTo>
                    <a:close/>
                  </a:path>
                </a:pathLst>
              </a:custGeom>
              <a:solidFill>
                <a:srgbClr val="9C644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3" name="Google Shape;4207;p48">
                <a:extLst>
                  <a:ext uri="{FF2B5EF4-FFF2-40B4-BE49-F238E27FC236}">
                    <a16:creationId xmlns:a16="http://schemas.microsoft.com/office/drawing/2014/main" id="{1A89AA78-6CBF-4243-8719-BFD27E21D32D}"/>
                  </a:ext>
                </a:extLst>
              </p:cNvPr>
              <p:cNvSpPr/>
              <p:nvPr/>
            </p:nvSpPr>
            <p:spPr>
              <a:xfrm>
                <a:off x="4484370" y="4765472"/>
                <a:ext cx="100785" cy="104755"/>
              </a:xfrm>
              <a:custGeom>
                <a:avLst/>
                <a:gdLst/>
                <a:ahLst/>
                <a:cxnLst/>
                <a:rect l="l" t="t" r="r" b="b"/>
                <a:pathLst>
                  <a:path w="100785" h="104755" extrusionOk="0">
                    <a:moveTo>
                      <a:pt x="65151" y="104756"/>
                    </a:moveTo>
                    <a:cubicBezTo>
                      <a:pt x="40403" y="101165"/>
                      <a:pt x="17516" y="89554"/>
                      <a:pt x="0" y="71704"/>
                    </a:cubicBezTo>
                    <a:lnTo>
                      <a:pt x="39433" y="17030"/>
                    </a:lnTo>
                    <a:cubicBezTo>
                      <a:pt x="39433" y="17030"/>
                      <a:pt x="61627" y="-10973"/>
                      <a:pt x="90964" y="4838"/>
                    </a:cubicBezTo>
                    <a:cubicBezTo>
                      <a:pt x="90964" y="4838"/>
                      <a:pt x="113062" y="7220"/>
                      <a:pt x="90964" y="53511"/>
                    </a:cubicBezTo>
                    <a:cubicBezTo>
                      <a:pt x="83445" y="71113"/>
                      <a:pt x="74824" y="88230"/>
                      <a:pt x="65151" y="104756"/>
                    </a:cubicBezTo>
                    <a:close/>
                  </a:path>
                </a:pathLst>
              </a:custGeom>
              <a:solidFill>
                <a:srgbClr val="EDEDE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4" name="Google Shape;4208;p48">
                <a:extLst>
                  <a:ext uri="{FF2B5EF4-FFF2-40B4-BE49-F238E27FC236}">
                    <a16:creationId xmlns:a16="http://schemas.microsoft.com/office/drawing/2014/main" id="{282B0FEC-F976-BF47-938E-D7F1B5C72565}"/>
                  </a:ext>
                </a:extLst>
              </p:cNvPr>
              <p:cNvSpPr/>
              <p:nvPr/>
            </p:nvSpPr>
            <p:spPr>
              <a:xfrm>
                <a:off x="4524935" y="4525714"/>
                <a:ext cx="201012" cy="328692"/>
              </a:xfrm>
              <a:custGeom>
                <a:avLst/>
                <a:gdLst/>
                <a:ahLst/>
                <a:cxnLst/>
                <a:rect l="l" t="t" r="r" b="b"/>
                <a:pathLst>
                  <a:path w="201012" h="328692" extrusionOk="0">
                    <a:moveTo>
                      <a:pt x="3726" y="41904"/>
                    </a:moveTo>
                    <a:cubicBezTo>
                      <a:pt x="6992" y="22359"/>
                      <a:pt x="25260" y="8995"/>
                      <a:pt x="44874" y="11805"/>
                    </a:cubicBezTo>
                    <a:cubicBezTo>
                      <a:pt x="58646" y="2566"/>
                      <a:pt x="75264" y="-1454"/>
                      <a:pt x="91737" y="470"/>
                    </a:cubicBezTo>
                    <a:cubicBezTo>
                      <a:pt x="129170" y="4376"/>
                      <a:pt x="153649" y="29045"/>
                      <a:pt x="164984" y="66193"/>
                    </a:cubicBezTo>
                    <a:cubicBezTo>
                      <a:pt x="170544" y="84833"/>
                      <a:pt x="174245" y="103978"/>
                      <a:pt x="176033" y="123343"/>
                    </a:cubicBezTo>
                    <a:cubicBezTo>
                      <a:pt x="187272" y="206686"/>
                      <a:pt x="217562" y="272790"/>
                      <a:pt x="189273" y="297555"/>
                    </a:cubicBezTo>
                    <a:cubicBezTo>
                      <a:pt x="160983" y="322320"/>
                      <a:pt x="83450" y="338036"/>
                      <a:pt x="51065" y="322510"/>
                    </a:cubicBezTo>
                    <a:cubicBezTo>
                      <a:pt x="18680" y="306985"/>
                      <a:pt x="77735" y="163348"/>
                      <a:pt x="13632" y="83528"/>
                    </a:cubicBezTo>
                    <a:cubicBezTo>
                      <a:pt x="-1418" y="64574"/>
                      <a:pt x="-2847" y="51334"/>
                      <a:pt x="3726" y="41904"/>
                    </a:cubicBezTo>
                    <a:close/>
                  </a:path>
                </a:pathLst>
              </a:custGeom>
              <a:solidFill>
                <a:srgbClr val="3A2C6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pic>
        <p:nvPicPr>
          <p:cNvPr id="205" name="Google Shape;15231;p68">
            <a:extLst>
              <a:ext uri="{FF2B5EF4-FFF2-40B4-BE49-F238E27FC236}">
                <a16:creationId xmlns:a16="http://schemas.microsoft.com/office/drawing/2014/main" id="{9B931394-E71B-164C-9321-C271382BB66D}"/>
              </a:ext>
            </a:extLst>
          </p:cNvPr>
          <p:cNvPicPr preferRelativeResize="0"/>
          <p:nvPr/>
        </p:nvPicPr>
        <p:blipFill>
          <a:blip r:embed="rId5"/>
          <a:srcRect/>
          <a:stretch/>
        </p:blipFill>
        <p:spPr>
          <a:xfrm>
            <a:off x="8462610" y="-22608"/>
            <a:ext cx="674364" cy="674364"/>
          </a:xfrm>
          <a:prstGeom prst="ellipse">
            <a:avLst/>
          </a:prstGeom>
          <a:noFill/>
          <a:ln>
            <a:noFill/>
          </a:ln>
        </p:spPr>
      </p:pic>
      <p:pic>
        <p:nvPicPr>
          <p:cNvPr id="6" name="Audio Recording Jun 23, 2021 at 5:10:44 PM" descr="Audio Recording Jun 23, 2021 at 5:10:44 PM">
            <a:hlinkClick r:id="" action="ppaction://media"/>
            <a:extLst>
              <a:ext uri="{FF2B5EF4-FFF2-40B4-BE49-F238E27FC236}">
                <a16:creationId xmlns:a16="http://schemas.microsoft.com/office/drawing/2014/main" id="{8B5BF847-FEAB-734D-8AAD-867C84703F4B}"/>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7971518" y="3733330"/>
            <a:ext cx="812800" cy="812800"/>
          </a:xfrm>
          <a:prstGeom prst="rect">
            <a:avLst/>
          </a:prstGeom>
        </p:spPr>
      </p:pic>
    </p:spTree>
    <p:extLst>
      <p:ext uri="{BB962C8B-B14F-4D97-AF65-F5344CB8AC3E}">
        <p14:creationId xmlns:p14="http://schemas.microsoft.com/office/powerpoint/2010/main" val="3468590760"/>
      </p:ext>
    </p:extLst>
  </p:cSld>
  <p:clrMapOvr>
    <a:masterClrMapping/>
  </p:clrMapOvr>
  <mc:AlternateContent xmlns:mc="http://schemas.openxmlformats.org/markup-compatibility/2006" xmlns:p14="http://schemas.microsoft.com/office/powerpoint/2010/main">
    <mc:Choice Requires="p14">
      <p:transition p14:dur="0" advClick="0" advTm="34570"/>
    </mc:Choice>
    <mc:Fallback xmlns="">
      <p:transition advClick="0" advTm="3457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6"/>
                </p:tgtEl>
              </p:cMediaNode>
            </p:audio>
          </p:childTnLst>
        </p:cTn>
      </p:par>
    </p:tnLst>
  </p:timing>
  <p:extLst>
    <p:ext uri="{E180D4A7-C9FB-4DFB-919C-405C955672EB}">
      <p14:showEvtLst xmlns:p14="http://schemas.microsoft.com/office/powerpoint/2010/main">
        <p14:playEvt time="9" objId="6"/>
      </p14:showEvtLst>
    </p:ext>
  </p:extLs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62"/>
        <p:cNvGrpSpPr/>
        <p:nvPr/>
      </p:nvGrpSpPr>
      <p:grpSpPr>
        <a:xfrm>
          <a:off x="0" y="0"/>
          <a:ext cx="0" cy="0"/>
          <a:chOff x="0" y="0"/>
          <a:chExt cx="0" cy="0"/>
        </a:xfrm>
      </p:grpSpPr>
      <p:grpSp>
        <p:nvGrpSpPr>
          <p:cNvPr id="339" name="Google Shape;10;p2">
            <a:extLst>
              <a:ext uri="{FF2B5EF4-FFF2-40B4-BE49-F238E27FC236}">
                <a16:creationId xmlns:a16="http://schemas.microsoft.com/office/drawing/2014/main" id="{03F7174E-EBD4-5D46-B9C0-E984AAA57D3E}"/>
              </a:ext>
            </a:extLst>
          </p:cNvPr>
          <p:cNvGrpSpPr/>
          <p:nvPr/>
        </p:nvGrpSpPr>
        <p:grpSpPr>
          <a:xfrm>
            <a:off x="-188042" y="380750"/>
            <a:ext cx="10626641" cy="5092950"/>
            <a:chOff x="-255775" y="50550"/>
            <a:chExt cx="10626641" cy="5092950"/>
          </a:xfrm>
        </p:grpSpPr>
        <p:grpSp>
          <p:nvGrpSpPr>
            <p:cNvPr id="340" name="Google Shape;11;p2">
              <a:extLst>
                <a:ext uri="{FF2B5EF4-FFF2-40B4-BE49-F238E27FC236}">
                  <a16:creationId xmlns:a16="http://schemas.microsoft.com/office/drawing/2014/main" id="{B5C20F35-65A1-7E4E-83C5-13F07034E13B}"/>
                </a:ext>
              </a:extLst>
            </p:cNvPr>
            <p:cNvGrpSpPr/>
            <p:nvPr/>
          </p:nvGrpSpPr>
          <p:grpSpPr>
            <a:xfrm>
              <a:off x="104275" y="50550"/>
              <a:ext cx="8948150" cy="772675"/>
              <a:chOff x="104275" y="50550"/>
              <a:chExt cx="8948150" cy="772675"/>
            </a:xfrm>
          </p:grpSpPr>
          <p:sp>
            <p:nvSpPr>
              <p:cNvPr id="407" name="Google Shape;12;p2">
                <a:extLst>
                  <a:ext uri="{FF2B5EF4-FFF2-40B4-BE49-F238E27FC236}">
                    <a16:creationId xmlns:a16="http://schemas.microsoft.com/office/drawing/2014/main" id="{5F86A659-EE83-A447-AA8A-5384CB12AEEC}"/>
                  </a:ext>
                </a:extLst>
              </p:cNvPr>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08" name="Google Shape;13;p2">
                <a:extLst>
                  <a:ext uri="{FF2B5EF4-FFF2-40B4-BE49-F238E27FC236}">
                    <a16:creationId xmlns:a16="http://schemas.microsoft.com/office/drawing/2014/main" id="{F22E509C-A4AD-D546-BBCC-2A3CB757B328}"/>
                  </a:ext>
                </a:extLst>
              </p:cNvPr>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09" name="Google Shape;14;p2">
                <a:extLst>
                  <a:ext uri="{FF2B5EF4-FFF2-40B4-BE49-F238E27FC236}">
                    <a16:creationId xmlns:a16="http://schemas.microsoft.com/office/drawing/2014/main" id="{67BB7446-CB56-414F-BB6C-C31FE7BD1566}"/>
                  </a:ext>
                </a:extLst>
              </p:cNvPr>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0" name="Google Shape;15;p2">
                <a:extLst>
                  <a:ext uri="{FF2B5EF4-FFF2-40B4-BE49-F238E27FC236}">
                    <a16:creationId xmlns:a16="http://schemas.microsoft.com/office/drawing/2014/main" id="{26668FE9-76C5-CE48-9F35-FFDB9F865CD0}"/>
                  </a:ext>
                </a:extLst>
              </p:cNvPr>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1" name="Google Shape;16;p2">
                <a:extLst>
                  <a:ext uri="{FF2B5EF4-FFF2-40B4-BE49-F238E27FC236}">
                    <a16:creationId xmlns:a16="http://schemas.microsoft.com/office/drawing/2014/main" id="{0FEF6416-834F-924A-8A3D-05BCC5D51C49}"/>
                  </a:ext>
                </a:extLst>
              </p:cNvPr>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2" name="Google Shape;17;p2">
                <a:extLst>
                  <a:ext uri="{FF2B5EF4-FFF2-40B4-BE49-F238E27FC236}">
                    <a16:creationId xmlns:a16="http://schemas.microsoft.com/office/drawing/2014/main" id="{64D7E541-C3F4-EF4E-850B-BFB267C0AC64}"/>
                  </a:ext>
                </a:extLst>
              </p:cNvPr>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3" name="Google Shape;18;p2">
                <a:extLst>
                  <a:ext uri="{FF2B5EF4-FFF2-40B4-BE49-F238E27FC236}">
                    <a16:creationId xmlns:a16="http://schemas.microsoft.com/office/drawing/2014/main" id="{510E584C-595D-E44A-80FC-C8B60C54035C}"/>
                  </a:ext>
                </a:extLst>
              </p:cNvPr>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4" name="Google Shape;19;p2">
                <a:extLst>
                  <a:ext uri="{FF2B5EF4-FFF2-40B4-BE49-F238E27FC236}">
                    <a16:creationId xmlns:a16="http://schemas.microsoft.com/office/drawing/2014/main" id="{D7EB80BE-A4A3-944E-B1FF-59770B8E3A58}"/>
                  </a:ext>
                </a:extLst>
              </p:cNvPr>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5" name="Google Shape;20;p2">
                <a:extLst>
                  <a:ext uri="{FF2B5EF4-FFF2-40B4-BE49-F238E27FC236}">
                    <a16:creationId xmlns:a16="http://schemas.microsoft.com/office/drawing/2014/main" id="{5662BC2E-911F-094F-B58B-E47952219E8C}"/>
                  </a:ext>
                </a:extLst>
              </p:cNvPr>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6" name="Google Shape;21;p2">
                <a:extLst>
                  <a:ext uri="{FF2B5EF4-FFF2-40B4-BE49-F238E27FC236}">
                    <a16:creationId xmlns:a16="http://schemas.microsoft.com/office/drawing/2014/main" id="{D06EB4E2-67A3-5944-B04E-9199FF1EFFC0}"/>
                  </a:ext>
                </a:extLst>
              </p:cNvPr>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7" name="Google Shape;22;p2">
                <a:extLst>
                  <a:ext uri="{FF2B5EF4-FFF2-40B4-BE49-F238E27FC236}">
                    <a16:creationId xmlns:a16="http://schemas.microsoft.com/office/drawing/2014/main" id="{77C29445-FB21-604B-A1B8-641B516D7020}"/>
                  </a:ext>
                </a:extLst>
              </p:cNvPr>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8" name="Google Shape;23;p2">
                <a:extLst>
                  <a:ext uri="{FF2B5EF4-FFF2-40B4-BE49-F238E27FC236}">
                    <a16:creationId xmlns:a16="http://schemas.microsoft.com/office/drawing/2014/main" id="{34DC4D59-9F6F-784B-90A8-EA12FD357E0E}"/>
                  </a:ext>
                </a:extLst>
              </p:cNvPr>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9" name="Google Shape;24;p2">
                <a:extLst>
                  <a:ext uri="{FF2B5EF4-FFF2-40B4-BE49-F238E27FC236}">
                    <a16:creationId xmlns:a16="http://schemas.microsoft.com/office/drawing/2014/main" id="{6C94A57E-C5C5-6744-9592-D3E586BE0356}"/>
                  </a:ext>
                </a:extLst>
              </p:cNvPr>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0" name="Google Shape;25;p2">
                <a:extLst>
                  <a:ext uri="{FF2B5EF4-FFF2-40B4-BE49-F238E27FC236}">
                    <a16:creationId xmlns:a16="http://schemas.microsoft.com/office/drawing/2014/main" id="{24BF8F91-2B64-5244-8B5C-5AD52C2F8B14}"/>
                  </a:ext>
                </a:extLst>
              </p:cNvPr>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6;p2">
                <a:extLst>
                  <a:ext uri="{FF2B5EF4-FFF2-40B4-BE49-F238E27FC236}">
                    <a16:creationId xmlns:a16="http://schemas.microsoft.com/office/drawing/2014/main" id="{8D7529B3-C25D-5A49-8A6E-D490A2D3E664}"/>
                  </a:ext>
                </a:extLst>
              </p:cNvPr>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7;p2">
                <a:extLst>
                  <a:ext uri="{FF2B5EF4-FFF2-40B4-BE49-F238E27FC236}">
                    <a16:creationId xmlns:a16="http://schemas.microsoft.com/office/drawing/2014/main" id="{822EB6F5-C2C9-DC49-A2D3-D8D65933042E}"/>
                  </a:ext>
                </a:extLst>
              </p:cNvPr>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p2">
                <a:extLst>
                  <a:ext uri="{FF2B5EF4-FFF2-40B4-BE49-F238E27FC236}">
                    <a16:creationId xmlns:a16="http://schemas.microsoft.com/office/drawing/2014/main" id="{EE8A5802-69A6-314D-AF6A-7AF78184CCB7}"/>
                  </a:ext>
                </a:extLst>
              </p:cNvPr>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9;p2">
                <a:extLst>
                  <a:ext uri="{FF2B5EF4-FFF2-40B4-BE49-F238E27FC236}">
                    <a16:creationId xmlns:a16="http://schemas.microsoft.com/office/drawing/2014/main" id="{1D702370-AE59-D242-A448-1DB86EF0BD13}"/>
                  </a:ext>
                </a:extLst>
              </p:cNvPr>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0;p2">
                <a:extLst>
                  <a:ext uri="{FF2B5EF4-FFF2-40B4-BE49-F238E27FC236}">
                    <a16:creationId xmlns:a16="http://schemas.microsoft.com/office/drawing/2014/main" id="{78E1110B-0DEA-3245-B5F7-417D2A6A87EA}"/>
                  </a:ext>
                </a:extLst>
              </p:cNvPr>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6" name="Google Shape;31;p2">
                <a:extLst>
                  <a:ext uri="{FF2B5EF4-FFF2-40B4-BE49-F238E27FC236}">
                    <a16:creationId xmlns:a16="http://schemas.microsoft.com/office/drawing/2014/main" id="{7C127212-BFBF-9E4D-9EA9-396B2928D4E5}"/>
                  </a:ext>
                </a:extLst>
              </p:cNvPr>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7" name="Google Shape;32;p2">
                <a:extLst>
                  <a:ext uri="{FF2B5EF4-FFF2-40B4-BE49-F238E27FC236}">
                    <a16:creationId xmlns:a16="http://schemas.microsoft.com/office/drawing/2014/main" id="{5782B5B5-3C31-7E40-AA71-F99EF0B3A8EC}"/>
                  </a:ext>
                </a:extLst>
              </p:cNvPr>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8" name="Google Shape;33;p2">
                <a:extLst>
                  <a:ext uri="{FF2B5EF4-FFF2-40B4-BE49-F238E27FC236}">
                    <a16:creationId xmlns:a16="http://schemas.microsoft.com/office/drawing/2014/main" id="{8EDC3184-BBC1-1044-A691-906D79A017A6}"/>
                  </a:ext>
                </a:extLst>
              </p:cNvPr>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9" name="Google Shape;34;p2">
                <a:extLst>
                  <a:ext uri="{FF2B5EF4-FFF2-40B4-BE49-F238E27FC236}">
                    <a16:creationId xmlns:a16="http://schemas.microsoft.com/office/drawing/2014/main" id="{CA552F7E-746F-8B45-931D-144E2F193FC8}"/>
                  </a:ext>
                </a:extLst>
              </p:cNvPr>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0" name="Google Shape;35;p2">
                <a:extLst>
                  <a:ext uri="{FF2B5EF4-FFF2-40B4-BE49-F238E27FC236}">
                    <a16:creationId xmlns:a16="http://schemas.microsoft.com/office/drawing/2014/main" id="{F0B24119-B311-CA4E-B796-04A065444194}"/>
                  </a:ext>
                </a:extLst>
              </p:cNvPr>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1" name="Google Shape;36;p2">
                <a:extLst>
                  <a:ext uri="{FF2B5EF4-FFF2-40B4-BE49-F238E27FC236}">
                    <a16:creationId xmlns:a16="http://schemas.microsoft.com/office/drawing/2014/main" id="{79218056-2F0E-3B4F-AEDF-12710528CB97}"/>
                  </a:ext>
                </a:extLst>
              </p:cNvPr>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2" name="Google Shape;37;p2">
                <a:extLst>
                  <a:ext uri="{FF2B5EF4-FFF2-40B4-BE49-F238E27FC236}">
                    <a16:creationId xmlns:a16="http://schemas.microsoft.com/office/drawing/2014/main" id="{7DB1F8A2-CDB5-624F-AD9D-B81B5DD0EB9D}"/>
                  </a:ext>
                </a:extLst>
              </p:cNvPr>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3" name="Google Shape;38;p2">
                <a:extLst>
                  <a:ext uri="{FF2B5EF4-FFF2-40B4-BE49-F238E27FC236}">
                    <a16:creationId xmlns:a16="http://schemas.microsoft.com/office/drawing/2014/main" id="{7042969F-2BC6-AE42-B197-236B6A5A7AA3}"/>
                  </a:ext>
                </a:extLst>
              </p:cNvPr>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4" name="Google Shape;39;p2">
                <a:extLst>
                  <a:ext uri="{FF2B5EF4-FFF2-40B4-BE49-F238E27FC236}">
                    <a16:creationId xmlns:a16="http://schemas.microsoft.com/office/drawing/2014/main" id="{CE5C7B78-4956-504F-9997-ABEF246B3891}"/>
                  </a:ext>
                </a:extLst>
              </p:cNvPr>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0;p2">
                <a:extLst>
                  <a:ext uri="{FF2B5EF4-FFF2-40B4-BE49-F238E27FC236}">
                    <a16:creationId xmlns:a16="http://schemas.microsoft.com/office/drawing/2014/main" id="{9A9BEC4A-9997-1F4E-A639-A783C0E0B155}"/>
                  </a:ext>
                </a:extLst>
              </p:cNvPr>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6" name="Google Shape;41;p2">
                <a:extLst>
                  <a:ext uri="{FF2B5EF4-FFF2-40B4-BE49-F238E27FC236}">
                    <a16:creationId xmlns:a16="http://schemas.microsoft.com/office/drawing/2014/main" id="{D6178CDB-960B-D744-8473-8222E865B82E}"/>
                  </a:ext>
                </a:extLst>
              </p:cNvPr>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7" name="Google Shape;42;p2">
                <a:extLst>
                  <a:ext uri="{FF2B5EF4-FFF2-40B4-BE49-F238E27FC236}">
                    <a16:creationId xmlns:a16="http://schemas.microsoft.com/office/drawing/2014/main" id="{735A070F-12BD-574E-9798-E08736CD8440}"/>
                  </a:ext>
                </a:extLst>
              </p:cNvPr>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8" name="Google Shape;43;p2">
                <a:extLst>
                  <a:ext uri="{FF2B5EF4-FFF2-40B4-BE49-F238E27FC236}">
                    <a16:creationId xmlns:a16="http://schemas.microsoft.com/office/drawing/2014/main" id="{73F41EEC-251E-734F-8DBC-AB1247BD69BC}"/>
                  </a:ext>
                </a:extLst>
              </p:cNvPr>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9" name="Google Shape;44;p2">
                <a:extLst>
                  <a:ext uri="{FF2B5EF4-FFF2-40B4-BE49-F238E27FC236}">
                    <a16:creationId xmlns:a16="http://schemas.microsoft.com/office/drawing/2014/main" id="{2A3D3EC4-4D52-E14D-AABB-D13EDFCBB9BC}"/>
                  </a:ext>
                </a:extLst>
              </p:cNvPr>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sp>
          <p:nvSpPr>
            <p:cNvPr id="341" name="Google Shape;45;p2">
              <a:extLst>
                <a:ext uri="{FF2B5EF4-FFF2-40B4-BE49-F238E27FC236}">
                  <a16:creationId xmlns:a16="http://schemas.microsoft.com/office/drawing/2014/main" id="{1BEE4C65-CD2A-D74C-BAC4-074970B9DE16}"/>
                </a:ext>
              </a:extLst>
            </p:cNvPr>
            <p:cNvSpPr/>
            <p:nvPr/>
          </p:nvSpPr>
          <p:spPr>
            <a:xfrm>
              <a:off x="8" y="22967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2" name="Google Shape;46;p2">
              <a:extLst>
                <a:ext uri="{FF2B5EF4-FFF2-40B4-BE49-F238E27FC236}">
                  <a16:creationId xmlns:a16="http://schemas.microsoft.com/office/drawing/2014/main" id="{A12CB3BF-E5DF-224A-968E-EF0CF7B38B90}"/>
                </a:ext>
              </a:extLst>
            </p:cNvPr>
            <p:cNvSpPr/>
            <p:nvPr/>
          </p:nvSpPr>
          <p:spPr>
            <a:xfrm>
              <a:off x="2576399" y="4023846"/>
              <a:ext cx="2849303" cy="97045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3" name="Google Shape;47;p2">
              <a:extLst>
                <a:ext uri="{FF2B5EF4-FFF2-40B4-BE49-F238E27FC236}">
                  <a16:creationId xmlns:a16="http://schemas.microsoft.com/office/drawing/2014/main" id="{2AD93913-EEB5-BD47-8C32-9DCFDC890549}"/>
                </a:ext>
              </a:extLst>
            </p:cNvPr>
            <p:cNvSpPr/>
            <p:nvPr/>
          </p:nvSpPr>
          <p:spPr>
            <a:xfrm>
              <a:off x="2934697" y="31815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4" name="Google Shape;48;p2">
              <a:extLst>
                <a:ext uri="{FF2B5EF4-FFF2-40B4-BE49-F238E27FC236}">
                  <a16:creationId xmlns:a16="http://schemas.microsoft.com/office/drawing/2014/main" id="{68C52441-CF76-C04A-AB17-08856B186E07}"/>
                </a:ext>
              </a:extLst>
            </p:cNvPr>
            <p:cNvSpPr/>
            <p:nvPr/>
          </p:nvSpPr>
          <p:spPr>
            <a:xfrm>
              <a:off x="4121250" y="25815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5" name="Google Shape;49;p2">
              <a:extLst>
                <a:ext uri="{FF2B5EF4-FFF2-40B4-BE49-F238E27FC236}">
                  <a16:creationId xmlns:a16="http://schemas.microsoft.com/office/drawing/2014/main" id="{5545148B-28F9-D146-B4B2-18806C62735F}"/>
                </a:ext>
              </a:extLst>
            </p:cNvPr>
            <p:cNvSpPr/>
            <p:nvPr/>
          </p:nvSpPr>
          <p:spPr>
            <a:xfrm>
              <a:off x="4436987" y="30600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6" name="Google Shape;50;p2">
              <a:extLst>
                <a:ext uri="{FF2B5EF4-FFF2-40B4-BE49-F238E27FC236}">
                  <a16:creationId xmlns:a16="http://schemas.microsoft.com/office/drawing/2014/main" id="{A7DC1711-B3CC-E34D-A65C-0408655909BB}"/>
                </a:ext>
              </a:extLst>
            </p:cNvPr>
            <p:cNvSpPr/>
            <p:nvPr/>
          </p:nvSpPr>
          <p:spPr>
            <a:xfrm>
              <a:off x="545777" y="36697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7" name="Google Shape;51;p2">
              <a:extLst>
                <a:ext uri="{FF2B5EF4-FFF2-40B4-BE49-F238E27FC236}">
                  <a16:creationId xmlns:a16="http://schemas.microsoft.com/office/drawing/2014/main" id="{AB142264-C2BA-6840-B92B-20E3571F9F97}"/>
                </a:ext>
              </a:extLst>
            </p:cNvPr>
            <p:cNvSpPr/>
            <p:nvPr/>
          </p:nvSpPr>
          <p:spPr>
            <a:xfrm flipH="1">
              <a:off x="-1" y="30600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8" name="Google Shape;52;p2">
              <a:extLst>
                <a:ext uri="{FF2B5EF4-FFF2-40B4-BE49-F238E27FC236}">
                  <a16:creationId xmlns:a16="http://schemas.microsoft.com/office/drawing/2014/main" id="{DE14C08A-7042-1E45-AFE1-8BB813F9AED3}"/>
                </a:ext>
              </a:extLst>
            </p:cNvPr>
            <p:cNvSpPr/>
            <p:nvPr/>
          </p:nvSpPr>
          <p:spPr>
            <a:xfrm>
              <a:off x="6498024" y="34877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9" name="Google Shape;53;p2">
              <a:extLst>
                <a:ext uri="{FF2B5EF4-FFF2-40B4-BE49-F238E27FC236}">
                  <a16:creationId xmlns:a16="http://schemas.microsoft.com/office/drawing/2014/main" id="{54F2EF00-F4C5-4B40-A388-183AE1EF7122}"/>
                </a:ext>
              </a:extLst>
            </p:cNvPr>
            <p:cNvSpPr/>
            <p:nvPr/>
          </p:nvSpPr>
          <p:spPr>
            <a:xfrm flipH="1">
              <a:off x="-255775" y="4169299"/>
              <a:ext cx="1995230" cy="679560"/>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0" name="Google Shape;54;p2">
              <a:extLst>
                <a:ext uri="{FF2B5EF4-FFF2-40B4-BE49-F238E27FC236}">
                  <a16:creationId xmlns:a16="http://schemas.microsoft.com/office/drawing/2014/main" id="{A64E1DC8-EAD3-C047-A3A2-3DE30DB6F766}"/>
                </a:ext>
              </a:extLst>
            </p:cNvPr>
            <p:cNvSpPr/>
            <p:nvPr/>
          </p:nvSpPr>
          <p:spPr>
            <a:xfrm flipH="1">
              <a:off x="5924561" y="4366325"/>
              <a:ext cx="1696564" cy="777166"/>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1" name="Google Shape;55;p2">
              <a:extLst>
                <a:ext uri="{FF2B5EF4-FFF2-40B4-BE49-F238E27FC236}">
                  <a16:creationId xmlns:a16="http://schemas.microsoft.com/office/drawing/2014/main" id="{6393FE69-5B3A-2141-AE95-276F421C21E2}"/>
                </a:ext>
              </a:extLst>
            </p:cNvPr>
            <p:cNvSpPr/>
            <p:nvPr/>
          </p:nvSpPr>
          <p:spPr>
            <a:xfrm flipH="1">
              <a:off x="6348583" y="24691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52" name="Google Shape;56;p2">
              <a:extLst>
                <a:ext uri="{FF2B5EF4-FFF2-40B4-BE49-F238E27FC236}">
                  <a16:creationId xmlns:a16="http://schemas.microsoft.com/office/drawing/2014/main" id="{90E96298-88C5-C441-894D-16606E927E16}"/>
                </a:ext>
              </a:extLst>
            </p:cNvPr>
            <p:cNvGrpSpPr/>
            <p:nvPr/>
          </p:nvGrpSpPr>
          <p:grpSpPr>
            <a:xfrm>
              <a:off x="352648" y="1509651"/>
              <a:ext cx="408036" cy="3633849"/>
              <a:chOff x="967895" y="415018"/>
              <a:chExt cx="628714" cy="5600014"/>
            </a:xfrm>
          </p:grpSpPr>
          <p:sp>
            <p:nvSpPr>
              <p:cNvPr id="397" name="Google Shape;57;p2">
                <a:extLst>
                  <a:ext uri="{FF2B5EF4-FFF2-40B4-BE49-F238E27FC236}">
                    <a16:creationId xmlns:a16="http://schemas.microsoft.com/office/drawing/2014/main" id="{CBE945FB-5D90-C044-AE2D-797DB58159B7}"/>
                  </a:ext>
                </a:extLst>
              </p:cNvPr>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 name="Google Shape;58;p2">
                <a:extLst>
                  <a:ext uri="{FF2B5EF4-FFF2-40B4-BE49-F238E27FC236}">
                    <a16:creationId xmlns:a16="http://schemas.microsoft.com/office/drawing/2014/main" id="{DDAB5E89-9D2C-E940-B45A-4ACA9C45803A}"/>
                  </a:ext>
                </a:extLst>
              </p:cNvPr>
              <p:cNvGrpSpPr/>
              <p:nvPr/>
            </p:nvGrpSpPr>
            <p:grpSpPr>
              <a:xfrm>
                <a:off x="967895" y="415018"/>
                <a:ext cx="628714" cy="801374"/>
                <a:chOff x="1774126" y="766200"/>
                <a:chExt cx="1582467" cy="2017050"/>
              </a:xfrm>
            </p:grpSpPr>
            <p:sp>
              <p:nvSpPr>
                <p:cNvPr id="399" name="Google Shape;59;p2">
                  <a:extLst>
                    <a:ext uri="{FF2B5EF4-FFF2-40B4-BE49-F238E27FC236}">
                      <a16:creationId xmlns:a16="http://schemas.microsoft.com/office/drawing/2014/main" id="{B15A90F2-2D0D-3D40-BFD6-184ECD28E6A8}"/>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0" name="Google Shape;60;p2">
                  <a:extLst>
                    <a:ext uri="{FF2B5EF4-FFF2-40B4-BE49-F238E27FC236}">
                      <a16:creationId xmlns:a16="http://schemas.microsoft.com/office/drawing/2014/main" id="{D27BE033-D607-9C4A-8723-6EFB0E4EC6E2}"/>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1" name="Google Shape;61;p2">
                  <a:extLst>
                    <a:ext uri="{FF2B5EF4-FFF2-40B4-BE49-F238E27FC236}">
                      <a16:creationId xmlns:a16="http://schemas.microsoft.com/office/drawing/2014/main" id="{3501C71B-4847-C044-8C94-51CC27608B43}"/>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2" name="Google Shape;62;p2">
                  <a:extLst>
                    <a:ext uri="{FF2B5EF4-FFF2-40B4-BE49-F238E27FC236}">
                      <a16:creationId xmlns:a16="http://schemas.microsoft.com/office/drawing/2014/main" id="{97CE700F-2710-7644-ACE1-801045C581C4}"/>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3" name="Google Shape;63;p2">
                  <a:extLst>
                    <a:ext uri="{FF2B5EF4-FFF2-40B4-BE49-F238E27FC236}">
                      <a16:creationId xmlns:a16="http://schemas.microsoft.com/office/drawing/2014/main" id="{A8D2866F-B279-F746-B534-59201964F1BF}"/>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4" name="Google Shape;64;p2">
                  <a:extLst>
                    <a:ext uri="{FF2B5EF4-FFF2-40B4-BE49-F238E27FC236}">
                      <a16:creationId xmlns:a16="http://schemas.microsoft.com/office/drawing/2014/main" id="{A7EEF012-7B4A-3C4E-B0A1-E22842CB8979}"/>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5" name="Google Shape;65;p2">
                  <a:extLst>
                    <a:ext uri="{FF2B5EF4-FFF2-40B4-BE49-F238E27FC236}">
                      <a16:creationId xmlns:a16="http://schemas.microsoft.com/office/drawing/2014/main" id="{B91332C1-35E4-C64E-B851-A55FCCFEDD80}"/>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6" name="Google Shape;66;p2">
                  <a:extLst>
                    <a:ext uri="{FF2B5EF4-FFF2-40B4-BE49-F238E27FC236}">
                      <a16:creationId xmlns:a16="http://schemas.microsoft.com/office/drawing/2014/main" id="{8925CDEB-7C66-0246-8271-FF3F7A708700}"/>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nvGrpSpPr>
            <p:cNvPr id="353" name="Google Shape;67;p2">
              <a:extLst>
                <a:ext uri="{FF2B5EF4-FFF2-40B4-BE49-F238E27FC236}">
                  <a16:creationId xmlns:a16="http://schemas.microsoft.com/office/drawing/2014/main" id="{228F72E2-DAE2-0E4F-BD54-D15EEA98249B}"/>
                </a:ext>
              </a:extLst>
            </p:cNvPr>
            <p:cNvGrpSpPr/>
            <p:nvPr/>
          </p:nvGrpSpPr>
          <p:grpSpPr>
            <a:xfrm>
              <a:off x="1127772" y="2465013"/>
              <a:ext cx="300714" cy="2678487"/>
              <a:chOff x="967895" y="415018"/>
              <a:chExt cx="628714" cy="5600014"/>
            </a:xfrm>
          </p:grpSpPr>
          <p:sp>
            <p:nvSpPr>
              <p:cNvPr id="387" name="Google Shape;68;p2">
                <a:extLst>
                  <a:ext uri="{FF2B5EF4-FFF2-40B4-BE49-F238E27FC236}">
                    <a16:creationId xmlns:a16="http://schemas.microsoft.com/office/drawing/2014/main" id="{80A0D525-5731-AC4C-AA69-9E3A103562B4}"/>
                  </a:ext>
                </a:extLst>
              </p:cNvPr>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 name="Google Shape;69;p2">
                <a:extLst>
                  <a:ext uri="{FF2B5EF4-FFF2-40B4-BE49-F238E27FC236}">
                    <a16:creationId xmlns:a16="http://schemas.microsoft.com/office/drawing/2014/main" id="{4DAF85CA-96FA-2244-82B2-D5E0CF4369F1}"/>
                  </a:ext>
                </a:extLst>
              </p:cNvPr>
              <p:cNvGrpSpPr/>
              <p:nvPr/>
            </p:nvGrpSpPr>
            <p:grpSpPr>
              <a:xfrm>
                <a:off x="967895" y="415018"/>
                <a:ext cx="628714" cy="801374"/>
                <a:chOff x="1774126" y="766200"/>
                <a:chExt cx="1582467" cy="2017050"/>
              </a:xfrm>
            </p:grpSpPr>
            <p:sp>
              <p:nvSpPr>
                <p:cNvPr id="389" name="Google Shape;70;p2">
                  <a:extLst>
                    <a:ext uri="{FF2B5EF4-FFF2-40B4-BE49-F238E27FC236}">
                      <a16:creationId xmlns:a16="http://schemas.microsoft.com/office/drawing/2014/main" id="{6E75A38E-F30E-1D42-B263-BDABD7325191}"/>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0" name="Google Shape;71;p2">
                  <a:extLst>
                    <a:ext uri="{FF2B5EF4-FFF2-40B4-BE49-F238E27FC236}">
                      <a16:creationId xmlns:a16="http://schemas.microsoft.com/office/drawing/2014/main" id="{C0B62D3E-C509-2E48-93F4-DEAF494A8F9E}"/>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 name="Google Shape;72;p2">
                  <a:extLst>
                    <a:ext uri="{FF2B5EF4-FFF2-40B4-BE49-F238E27FC236}">
                      <a16:creationId xmlns:a16="http://schemas.microsoft.com/office/drawing/2014/main" id="{6D26A21D-E48C-214D-B49E-8CA498E298A7}"/>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2" name="Google Shape;73;p2">
                  <a:extLst>
                    <a:ext uri="{FF2B5EF4-FFF2-40B4-BE49-F238E27FC236}">
                      <a16:creationId xmlns:a16="http://schemas.microsoft.com/office/drawing/2014/main" id="{FA262C77-88B3-C94B-9EAC-2B40A11967F1}"/>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3" name="Google Shape;74;p2">
                  <a:extLst>
                    <a:ext uri="{FF2B5EF4-FFF2-40B4-BE49-F238E27FC236}">
                      <a16:creationId xmlns:a16="http://schemas.microsoft.com/office/drawing/2014/main" id="{6D2A5FDE-1C47-C144-A3BD-38F0E90C6DB7}"/>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4" name="Google Shape;75;p2">
                  <a:extLst>
                    <a:ext uri="{FF2B5EF4-FFF2-40B4-BE49-F238E27FC236}">
                      <a16:creationId xmlns:a16="http://schemas.microsoft.com/office/drawing/2014/main" id="{F88CDFFD-19B4-5044-809D-079810EC12BC}"/>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 name="Google Shape;76;p2">
                  <a:extLst>
                    <a:ext uri="{FF2B5EF4-FFF2-40B4-BE49-F238E27FC236}">
                      <a16:creationId xmlns:a16="http://schemas.microsoft.com/office/drawing/2014/main" id="{BD97288F-1F5E-F64D-AE86-DF5C9A4B5DE0}"/>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6" name="Google Shape;77;p2">
                  <a:extLst>
                    <a:ext uri="{FF2B5EF4-FFF2-40B4-BE49-F238E27FC236}">
                      <a16:creationId xmlns:a16="http://schemas.microsoft.com/office/drawing/2014/main" id="{2E75DD9B-A88B-3D45-8906-707954DE3781}"/>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nvGrpSpPr>
            <p:cNvPr id="354" name="Google Shape;78;p2">
              <a:extLst>
                <a:ext uri="{FF2B5EF4-FFF2-40B4-BE49-F238E27FC236}">
                  <a16:creationId xmlns:a16="http://schemas.microsoft.com/office/drawing/2014/main" id="{1A7E8B95-442B-2C47-9A14-A3BA9F6B08A2}"/>
                </a:ext>
              </a:extLst>
            </p:cNvPr>
            <p:cNvGrpSpPr/>
            <p:nvPr/>
          </p:nvGrpSpPr>
          <p:grpSpPr>
            <a:xfrm>
              <a:off x="7817748" y="622548"/>
              <a:ext cx="408036" cy="4520952"/>
              <a:chOff x="967895" y="415018"/>
              <a:chExt cx="628714" cy="6967101"/>
            </a:xfrm>
          </p:grpSpPr>
          <p:sp>
            <p:nvSpPr>
              <p:cNvPr id="377" name="Google Shape;79;p2">
                <a:extLst>
                  <a:ext uri="{FF2B5EF4-FFF2-40B4-BE49-F238E27FC236}">
                    <a16:creationId xmlns:a16="http://schemas.microsoft.com/office/drawing/2014/main" id="{D4F60ACA-A6C9-DE45-BBF4-7A4559EDAE18}"/>
                  </a:ext>
                </a:extLst>
              </p:cNvPr>
              <p:cNvSpPr/>
              <p:nvPr/>
            </p:nvSpPr>
            <p:spPr>
              <a:xfrm>
                <a:off x="1207111" y="963619"/>
                <a:ext cx="150300" cy="64185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 name="Google Shape;80;p2">
                <a:extLst>
                  <a:ext uri="{FF2B5EF4-FFF2-40B4-BE49-F238E27FC236}">
                    <a16:creationId xmlns:a16="http://schemas.microsoft.com/office/drawing/2014/main" id="{8AE68095-3563-6A4B-99B9-BB9FD0176512}"/>
                  </a:ext>
                </a:extLst>
              </p:cNvPr>
              <p:cNvGrpSpPr/>
              <p:nvPr/>
            </p:nvGrpSpPr>
            <p:grpSpPr>
              <a:xfrm>
                <a:off x="967895" y="415018"/>
                <a:ext cx="628714" cy="801374"/>
                <a:chOff x="1774126" y="766200"/>
                <a:chExt cx="1582467" cy="2017050"/>
              </a:xfrm>
            </p:grpSpPr>
            <p:sp>
              <p:nvSpPr>
                <p:cNvPr id="379" name="Google Shape;81;p2">
                  <a:extLst>
                    <a:ext uri="{FF2B5EF4-FFF2-40B4-BE49-F238E27FC236}">
                      <a16:creationId xmlns:a16="http://schemas.microsoft.com/office/drawing/2014/main" id="{4027E133-B6ED-B146-B48A-2F763FABF8CB}"/>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0" name="Google Shape;82;p2">
                  <a:extLst>
                    <a:ext uri="{FF2B5EF4-FFF2-40B4-BE49-F238E27FC236}">
                      <a16:creationId xmlns:a16="http://schemas.microsoft.com/office/drawing/2014/main" id="{6A44FB4D-0EB1-7840-A337-6469F5DFA276}"/>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1" name="Google Shape;83;p2">
                  <a:extLst>
                    <a:ext uri="{FF2B5EF4-FFF2-40B4-BE49-F238E27FC236}">
                      <a16:creationId xmlns:a16="http://schemas.microsoft.com/office/drawing/2014/main" id="{8F206616-A6EA-0249-BD63-C6EA559C6795}"/>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2" name="Google Shape;84;p2">
                  <a:extLst>
                    <a:ext uri="{FF2B5EF4-FFF2-40B4-BE49-F238E27FC236}">
                      <a16:creationId xmlns:a16="http://schemas.microsoft.com/office/drawing/2014/main" id="{34E4F113-33B5-F549-908E-E23424D5B1B4}"/>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3" name="Google Shape;85;p2">
                  <a:extLst>
                    <a:ext uri="{FF2B5EF4-FFF2-40B4-BE49-F238E27FC236}">
                      <a16:creationId xmlns:a16="http://schemas.microsoft.com/office/drawing/2014/main" id="{3B127DE8-FC34-4347-B650-EE700E902A60}"/>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 name="Google Shape;86;p2">
                  <a:extLst>
                    <a:ext uri="{FF2B5EF4-FFF2-40B4-BE49-F238E27FC236}">
                      <a16:creationId xmlns:a16="http://schemas.microsoft.com/office/drawing/2014/main" id="{40417FF4-3BA7-9E4A-812B-079E47155401}"/>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 name="Google Shape;87;p2">
                  <a:extLst>
                    <a:ext uri="{FF2B5EF4-FFF2-40B4-BE49-F238E27FC236}">
                      <a16:creationId xmlns:a16="http://schemas.microsoft.com/office/drawing/2014/main" id="{8FBA1EB1-CC44-674F-AE47-CE74CCDBDF3E}"/>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6" name="Google Shape;88;p2">
                  <a:extLst>
                    <a:ext uri="{FF2B5EF4-FFF2-40B4-BE49-F238E27FC236}">
                      <a16:creationId xmlns:a16="http://schemas.microsoft.com/office/drawing/2014/main" id="{9967E012-53E0-B149-85EC-32F20F13AA5F}"/>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nvGrpSpPr>
            <p:cNvPr id="355" name="Google Shape;89;p2">
              <a:extLst>
                <a:ext uri="{FF2B5EF4-FFF2-40B4-BE49-F238E27FC236}">
                  <a16:creationId xmlns:a16="http://schemas.microsoft.com/office/drawing/2014/main" id="{C1E4EE23-6CD0-7C4D-890B-978E74322E64}"/>
                </a:ext>
              </a:extLst>
            </p:cNvPr>
            <p:cNvGrpSpPr/>
            <p:nvPr/>
          </p:nvGrpSpPr>
          <p:grpSpPr>
            <a:xfrm>
              <a:off x="7200036" y="3261372"/>
              <a:ext cx="284493" cy="1882128"/>
              <a:chOff x="967895" y="415018"/>
              <a:chExt cx="628714" cy="4159398"/>
            </a:xfrm>
          </p:grpSpPr>
          <p:sp>
            <p:nvSpPr>
              <p:cNvPr id="367" name="Google Shape;90;p2">
                <a:extLst>
                  <a:ext uri="{FF2B5EF4-FFF2-40B4-BE49-F238E27FC236}">
                    <a16:creationId xmlns:a16="http://schemas.microsoft.com/office/drawing/2014/main" id="{EE5BCB8B-AA52-1F45-BDFC-048695D19641}"/>
                  </a:ext>
                </a:extLst>
              </p:cNvPr>
              <p:cNvSpPr/>
              <p:nvPr/>
            </p:nvSpPr>
            <p:spPr>
              <a:xfrm>
                <a:off x="1207123" y="963617"/>
                <a:ext cx="150300" cy="3610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 name="Google Shape;91;p2">
                <a:extLst>
                  <a:ext uri="{FF2B5EF4-FFF2-40B4-BE49-F238E27FC236}">
                    <a16:creationId xmlns:a16="http://schemas.microsoft.com/office/drawing/2014/main" id="{314731D8-766D-1F4F-A999-4F6822C58AC4}"/>
                  </a:ext>
                </a:extLst>
              </p:cNvPr>
              <p:cNvGrpSpPr/>
              <p:nvPr/>
            </p:nvGrpSpPr>
            <p:grpSpPr>
              <a:xfrm>
                <a:off x="967895" y="415018"/>
                <a:ext cx="628714" cy="801374"/>
                <a:chOff x="1774126" y="766200"/>
                <a:chExt cx="1582467" cy="2017050"/>
              </a:xfrm>
            </p:grpSpPr>
            <p:sp>
              <p:nvSpPr>
                <p:cNvPr id="369" name="Google Shape;92;p2">
                  <a:extLst>
                    <a:ext uri="{FF2B5EF4-FFF2-40B4-BE49-F238E27FC236}">
                      <a16:creationId xmlns:a16="http://schemas.microsoft.com/office/drawing/2014/main" id="{F32B0497-C281-8D43-A7AE-81D15139B124}"/>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0" name="Google Shape;93;p2">
                  <a:extLst>
                    <a:ext uri="{FF2B5EF4-FFF2-40B4-BE49-F238E27FC236}">
                      <a16:creationId xmlns:a16="http://schemas.microsoft.com/office/drawing/2014/main" id="{47D33919-0910-434C-AB8E-C829E1638B53}"/>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1" name="Google Shape;94;p2">
                  <a:extLst>
                    <a:ext uri="{FF2B5EF4-FFF2-40B4-BE49-F238E27FC236}">
                      <a16:creationId xmlns:a16="http://schemas.microsoft.com/office/drawing/2014/main" id="{3D6AAE61-6C8D-584D-AEAE-DBFA67B5AA61}"/>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2" name="Google Shape;95;p2">
                  <a:extLst>
                    <a:ext uri="{FF2B5EF4-FFF2-40B4-BE49-F238E27FC236}">
                      <a16:creationId xmlns:a16="http://schemas.microsoft.com/office/drawing/2014/main" id="{DB66AA76-7409-124D-8819-F43F2111668E}"/>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3" name="Google Shape;96;p2">
                  <a:extLst>
                    <a:ext uri="{FF2B5EF4-FFF2-40B4-BE49-F238E27FC236}">
                      <a16:creationId xmlns:a16="http://schemas.microsoft.com/office/drawing/2014/main" id="{A5DEBAFB-275B-374C-ACA9-A6EDDD1A2C32}"/>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4" name="Google Shape;97;p2">
                  <a:extLst>
                    <a:ext uri="{FF2B5EF4-FFF2-40B4-BE49-F238E27FC236}">
                      <a16:creationId xmlns:a16="http://schemas.microsoft.com/office/drawing/2014/main" id="{EAA0AF1B-8F8C-D04B-BAEE-F50521B1D193}"/>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5" name="Google Shape;98;p2">
                  <a:extLst>
                    <a:ext uri="{FF2B5EF4-FFF2-40B4-BE49-F238E27FC236}">
                      <a16:creationId xmlns:a16="http://schemas.microsoft.com/office/drawing/2014/main" id="{9364AEFD-8D33-EC4F-B4E8-A99E25C67DEA}"/>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6" name="Google Shape;99;p2">
                  <a:extLst>
                    <a:ext uri="{FF2B5EF4-FFF2-40B4-BE49-F238E27FC236}">
                      <a16:creationId xmlns:a16="http://schemas.microsoft.com/office/drawing/2014/main" id="{7AAED4E1-C865-CD4E-A65B-C56B131C87AB}"/>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nvGrpSpPr>
            <p:cNvPr id="356" name="Google Shape;100;p2">
              <a:extLst>
                <a:ext uri="{FF2B5EF4-FFF2-40B4-BE49-F238E27FC236}">
                  <a16:creationId xmlns:a16="http://schemas.microsoft.com/office/drawing/2014/main" id="{768F8ADB-5222-C943-87FE-647A5725AE37}"/>
                </a:ext>
              </a:extLst>
            </p:cNvPr>
            <p:cNvGrpSpPr/>
            <p:nvPr/>
          </p:nvGrpSpPr>
          <p:grpSpPr>
            <a:xfrm>
              <a:off x="8299552" y="2676669"/>
              <a:ext cx="333219" cy="2466831"/>
              <a:chOff x="967895" y="415018"/>
              <a:chExt cx="628714" cy="4654398"/>
            </a:xfrm>
          </p:grpSpPr>
          <p:sp>
            <p:nvSpPr>
              <p:cNvPr id="357" name="Google Shape;101;p2">
                <a:extLst>
                  <a:ext uri="{FF2B5EF4-FFF2-40B4-BE49-F238E27FC236}">
                    <a16:creationId xmlns:a16="http://schemas.microsoft.com/office/drawing/2014/main" id="{59C60F6F-7445-3447-952F-38745057F6C1}"/>
                  </a:ext>
                </a:extLst>
              </p:cNvPr>
              <p:cNvSpPr/>
              <p:nvPr/>
            </p:nvSpPr>
            <p:spPr>
              <a:xfrm>
                <a:off x="1207136" y="963616"/>
                <a:ext cx="150300" cy="4105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 name="Google Shape;102;p2">
                <a:extLst>
                  <a:ext uri="{FF2B5EF4-FFF2-40B4-BE49-F238E27FC236}">
                    <a16:creationId xmlns:a16="http://schemas.microsoft.com/office/drawing/2014/main" id="{94E1CECB-120D-C440-80FD-EA529E4F4167}"/>
                  </a:ext>
                </a:extLst>
              </p:cNvPr>
              <p:cNvGrpSpPr/>
              <p:nvPr/>
            </p:nvGrpSpPr>
            <p:grpSpPr>
              <a:xfrm>
                <a:off x="967895" y="415018"/>
                <a:ext cx="628714" cy="801374"/>
                <a:chOff x="1774126" y="766200"/>
                <a:chExt cx="1582467" cy="2017050"/>
              </a:xfrm>
            </p:grpSpPr>
            <p:sp>
              <p:nvSpPr>
                <p:cNvPr id="359" name="Google Shape;103;p2">
                  <a:extLst>
                    <a:ext uri="{FF2B5EF4-FFF2-40B4-BE49-F238E27FC236}">
                      <a16:creationId xmlns:a16="http://schemas.microsoft.com/office/drawing/2014/main" id="{2899B080-E48A-D24B-9CDB-6B77D109C675}"/>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0" name="Google Shape;104;p2">
                  <a:extLst>
                    <a:ext uri="{FF2B5EF4-FFF2-40B4-BE49-F238E27FC236}">
                      <a16:creationId xmlns:a16="http://schemas.microsoft.com/office/drawing/2014/main" id="{7EABAFD1-A84A-BB4E-B3C7-C633BA62ED4D}"/>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1" name="Google Shape;105;p2">
                  <a:extLst>
                    <a:ext uri="{FF2B5EF4-FFF2-40B4-BE49-F238E27FC236}">
                      <a16:creationId xmlns:a16="http://schemas.microsoft.com/office/drawing/2014/main" id="{F8C57B02-9397-9546-A129-44CD1D37171F}"/>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2" name="Google Shape;106;p2">
                  <a:extLst>
                    <a:ext uri="{FF2B5EF4-FFF2-40B4-BE49-F238E27FC236}">
                      <a16:creationId xmlns:a16="http://schemas.microsoft.com/office/drawing/2014/main" id="{51CB9A01-D062-D240-A1F4-EA59EC5021D0}"/>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3" name="Google Shape;107;p2">
                  <a:extLst>
                    <a:ext uri="{FF2B5EF4-FFF2-40B4-BE49-F238E27FC236}">
                      <a16:creationId xmlns:a16="http://schemas.microsoft.com/office/drawing/2014/main" id="{693A8B1F-93BC-794A-BD71-028DF1CD8F1D}"/>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4" name="Google Shape;108;p2">
                  <a:extLst>
                    <a:ext uri="{FF2B5EF4-FFF2-40B4-BE49-F238E27FC236}">
                      <a16:creationId xmlns:a16="http://schemas.microsoft.com/office/drawing/2014/main" id="{5FF2AAD7-97E3-4046-84F6-8D1651AAB3A7}"/>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5" name="Google Shape;109;p2">
                  <a:extLst>
                    <a:ext uri="{FF2B5EF4-FFF2-40B4-BE49-F238E27FC236}">
                      <a16:creationId xmlns:a16="http://schemas.microsoft.com/office/drawing/2014/main" id="{60EAD17A-C3E3-EE4F-9D9B-5E55B9FCCEE0}"/>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6" name="Google Shape;110;p2">
                  <a:extLst>
                    <a:ext uri="{FF2B5EF4-FFF2-40B4-BE49-F238E27FC236}">
                      <a16:creationId xmlns:a16="http://schemas.microsoft.com/office/drawing/2014/main" id="{FDA27088-D830-484D-9716-66FD6E8BE886}"/>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sp>
        <p:nvSpPr>
          <p:cNvPr id="105" name="Google Shape;1044;p24">
            <a:extLst>
              <a:ext uri="{FF2B5EF4-FFF2-40B4-BE49-F238E27FC236}">
                <a16:creationId xmlns:a16="http://schemas.microsoft.com/office/drawing/2014/main" id="{62BA6C42-222A-7246-BD65-16911B118246}"/>
              </a:ext>
            </a:extLst>
          </p:cNvPr>
          <p:cNvSpPr txBox="1">
            <a:spLocks noGrp="1"/>
          </p:cNvSpPr>
          <p:nvPr/>
        </p:nvSpPr>
        <p:spPr>
          <a:xfrm>
            <a:off x="1915691" y="1552662"/>
            <a:ext cx="5364445" cy="1431221"/>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marL="0" lvl="0" indent="0" algn="ctr" rtl="0">
              <a:spcBef>
                <a:spcPts val="0"/>
              </a:spcBef>
              <a:spcAft>
                <a:spcPts val="0"/>
              </a:spcAft>
              <a:buNone/>
            </a:pPr>
            <a:r>
              <a:rPr lang="en" sz="4000" b="1" dirty="0">
                <a:solidFill>
                  <a:schemeClr val="bg1"/>
                </a:solidFill>
              </a:rPr>
              <a:t>Overall Project Design and Implementation</a:t>
            </a:r>
            <a:endParaRPr sz="4000" b="1" dirty="0">
              <a:solidFill>
                <a:schemeClr val="bg1"/>
              </a:solidFill>
            </a:endParaRPr>
          </a:p>
        </p:txBody>
      </p:sp>
      <p:sp>
        <p:nvSpPr>
          <p:cNvPr id="106" name="Slide Number Placeholder 1">
            <a:extLst>
              <a:ext uri="{FF2B5EF4-FFF2-40B4-BE49-F238E27FC236}">
                <a16:creationId xmlns:a16="http://schemas.microsoft.com/office/drawing/2014/main" id="{4E280529-96E8-F943-AB18-509F46BC4473}"/>
              </a:ext>
            </a:extLst>
          </p:cNvPr>
          <p:cNvSpPr>
            <a:spLocks noGrp="1"/>
          </p:cNvSpPr>
          <p:nvPr>
            <p:ph type="sldNum" idx="12"/>
          </p:nvPr>
        </p:nvSpPr>
        <p:spPr>
          <a:xfrm>
            <a:off x="8649025" y="4636750"/>
            <a:ext cx="456900" cy="468600"/>
          </a:xfrm>
        </p:spPr>
        <p:txBody>
          <a:bodyPr/>
          <a:lstStyle/>
          <a:p>
            <a:pPr marL="0" lvl="0" indent="0" algn="r" rtl="0">
              <a:spcBef>
                <a:spcPts val="0"/>
              </a:spcBef>
              <a:spcAft>
                <a:spcPts val="0"/>
              </a:spcAft>
              <a:buNone/>
            </a:pPr>
            <a:fld id="{00000000-1234-1234-1234-123412341234}" type="slidenum">
              <a:rPr lang="en" smtClean="0"/>
              <a:t>7</a:t>
            </a:fld>
            <a:endParaRPr lang="en" dirty="0"/>
          </a:p>
        </p:txBody>
      </p:sp>
    </p:spTree>
    <p:extLst>
      <p:ext uri="{BB962C8B-B14F-4D97-AF65-F5344CB8AC3E}">
        <p14:creationId xmlns:p14="http://schemas.microsoft.com/office/powerpoint/2010/main" val="2403189645"/>
      </p:ext>
    </p:extLst>
  </p:cSld>
  <p:clrMapOvr>
    <a:masterClrMapping/>
  </p:clrMapOvr>
  <mc:AlternateContent xmlns:mc="http://schemas.openxmlformats.org/markup-compatibility/2006" xmlns:p14="http://schemas.microsoft.com/office/powerpoint/2010/main">
    <mc:Choice Requires="p14">
      <p:transition p14:dur="0" advClick="0" advTm="1602"/>
    </mc:Choice>
    <mc:Fallback xmlns="">
      <p:transition advClick="0" advTm="1602"/>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86000">
              <a:srgbClr val="80BDDC"/>
            </a:gs>
            <a:gs pos="65000">
              <a:schemeClr val="bg1">
                <a:lumMod val="1000"/>
                <a:lumOff val="99000"/>
              </a:schemeClr>
            </a:gs>
            <a:gs pos="100000">
              <a:schemeClr val="accent2"/>
            </a:gs>
          </a:gsLst>
          <a:lin ang="5400000" scaled="1"/>
        </a:gradFill>
        <a:effectLst/>
      </p:bgPr>
    </p:bg>
    <p:spTree>
      <p:nvGrpSpPr>
        <p:cNvPr id="1" name="Shape 62"/>
        <p:cNvGrpSpPr/>
        <p:nvPr/>
      </p:nvGrpSpPr>
      <p:grpSpPr>
        <a:xfrm>
          <a:off x="0" y="0"/>
          <a:ext cx="0" cy="0"/>
          <a:chOff x="0" y="0"/>
          <a:chExt cx="0" cy="0"/>
        </a:xfrm>
      </p:grpSpPr>
      <p:grpSp>
        <p:nvGrpSpPr>
          <p:cNvPr id="339" name="Google Shape;10;p2">
            <a:extLst>
              <a:ext uri="{FF2B5EF4-FFF2-40B4-BE49-F238E27FC236}">
                <a16:creationId xmlns:a16="http://schemas.microsoft.com/office/drawing/2014/main" id="{03F7174E-EBD4-5D46-B9C0-E984AAA57D3E}"/>
              </a:ext>
            </a:extLst>
          </p:cNvPr>
          <p:cNvGrpSpPr/>
          <p:nvPr/>
        </p:nvGrpSpPr>
        <p:grpSpPr>
          <a:xfrm>
            <a:off x="-105244" y="354315"/>
            <a:ext cx="10626640" cy="5092950"/>
            <a:chOff x="-255775" y="50550"/>
            <a:chExt cx="10626640" cy="5092950"/>
          </a:xfrm>
        </p:grpSpPr>
        <p:grpSp>
          <p:nvGrpSpPr>
            <p:cNvPr id="340" name="Google Shape;11;p2">
              <a:extLst>
                <a:ext uri="{FF2B5EF4-FFF2-40B4-BE49-F238E27FC236}">
                  <a16:creationId xmlns:a16="http://schemas.microsoft.com/office/drawing/2014/main" id="{B5C20F35-65A1-7E4E-83C5-13F07034E13B}"/>
                </a:ext>
              </a:extLst>
            </p:cNvPr>
            <p:cNvGrpSpPr/>
            <p:nvPr/>
          </p:nvGrpSpPr>
          <p:grpSpPr>
            <a:xfrm>
              <a:off x="104275" y="50550"/>
              <a:ext cx="8948150" cy="772675"/>
              <a:chOff x="104275" y="50550"/>
              <a:chExt cx="8948150" cy="772675"/>
            </a:xfrm>
          </p:grpSpPr>
          <p:sp>
            <p:nvSpPr>
              <p:cNvPr id="407" name="Google Shape;12;p2">
                <a:extLst>
                  <a:ext uri="{FF2B5EF4-FFF2-40B4-BE49-F238E27FC236}">
                    <a16:creationId xmlns:a16="http://schemas.microsoft.com/office/drawing/2014/main" id="{5F86A659-EE83-A447-AA8A-5384CB12AEEC}"/>
                  </a:ext>
                </a:extLst>
              </p:cNvPr>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08" name="Google Shape;13;p2">
                <a:extLst>
                  <a:ext uri="{FF2B5EF4-FFF2-40B4-BE49-F238E27FC236}">
                    <a16:creationId xmlns:a16="http://schemas.microsoft.com/office/drawing/2014/main" id="{F22E509C-A4AD-D546-BBCC-2A3CB757B328}"/>
                  </a:ext>
                </a:extLst>
              </p:cNvPr>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09" name="Google Shape;14;p2">
                <a:extLst>
                  <a:ext uri="{FF2B5EF4-FFF2-40B4-BE49-F238E27FC236}">
                    <a16:creationId xmlns:a16="http://schemas.microsoft.com/office/drawing/2014/main" id="{67BB7446-CB56-414F-BB6C-C31FE7BD1566}"/>
                  </a:ext>
                </a:extLst>
              </p:cNvPr>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0" name="Google Shape;15;p2">
                <a:extLst>
                  <a:ext uri="{FF2B5EF4-FFF2-40B4-BE49-F238E27FC236}">
                    <a16:creationId xmlns:a16="http://schemas.microsoft.com/office/drawing/2014/main" id="{26668FE9-76C5-CE48-9F35-FFDB9F865CD0}"/>
                  </a:ext>
                </a:extLst>
              </p:cNvPr>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1" name="Google Shape;16;p2">
                <a:extLst>
                  <a:ext uri="{FF2B5EF4-FFF2-40B4-BE49-F238E27FC236}">
                    <a16:creationId xmlns:a16="http://schemas.microsoft.com/office/drawing/2014/main" id="{0FEF6416-834F-924A-8A3D-05BCC5D51C49}"/>
                  </a:ext>
                </a:extLst>
              </p:cNvPr>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2" name="Google Shape;17;p2">
                <a:extLst>
                  <a:ext uri="{FF2B5EF4-FFF2-40B4-BE49-F238E27FC236}">
                    <a16:creationId xmlns:a16="http://schemas.microsoft.com/office/drawing/2014/main" id="{64D7E541-C3F4-EF4E-850B-BFB267C0AC64}"/>
                  </a:ext>
                </a:extLst>
              </p:cNvPr>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3" name="Google Shape;18;p2">
                <a:extLst>
                  <a:ext uri="{FF2B5EF4-FFF2-40B4-BE49-F238E27FC236}">
                    <a16:creationId xmlns:a16="http://schemas.microsoft.com/office/drawing/2014/main" id="{510E584C-595D-E44A-80FC-C8B60C54035C}"/>
                  </a:ext>
                </a:extLst>
              </p:cNvPr>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4" name="Google Shape;19;p2">
                <a:extLst>
                  <a:ext uri="{FF2B5EF4-FFF2-40B4-BE49-F238E27FC236}">
                    <a16:creationId xmlns:a16="http://schemas.microsoft.com/office/drawing/2014/main" id="{D7EB80BE-A4A3-944E-B1FF-59770B8E3A58}"/>
                  </a:ext>
                </a:extLst>
              </p:cNvPr>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5" name="Google Shape;20;p2">
                <a:extLst>
                  <a:ext uri="{FF2B5EF4-FFF2-40B4-BE49-F238E27FC236}">
                    <a16:creationId xmlns:a16="http://schemas.microsoft.com/office/drawing/2014/main" id="{5662BC2E-911F-094F-B58B-E47952219E8C}"/>
                  </a:ext>
                </a:extLst>
              </p:cNvPr>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6" name="Google Shape;21;p2">
                <a:extLst>
                  <a:ext uri="{FF2B5EF4-FFF2-40B4-BE49-F238E27FC236}">
                    <a16:creationId xmlns:a16="http://schemas.microsoft.com/office/drawing/2014/main" id="{D06EB4E2-67A3-5944-B04E-9199FF1EFFC0}"/>
                  </a:ext>
                </a:extLst>
              </p:cNvPr>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7" name="Google Shape;22;p2">
                <a:extLst>
                  <a:ext uri="{FF2B5EF4-FFF2-40B4-BE49-F238E27FC236}">
                    <a16:creationId xmlns:a16="http://schemas.microsoft.com/office/drawing/2014/main" id="{77C29445-FB21-604B-A1B8-641B516D7020}"/>
                  </a:ext>
                </a:extLst>
              </p:cNvPr>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8" name="Google Shape;23;p2">
                <a:extLst>
                  <a:ext uri="{FF2B5EF4-FFF2-40B4-BE49-F238E27FC236}">
                    <a16:creationId xmlns:a16="http://schemas.microsoft.com/office/drawing/2014/main" id="{34DC4D59-9F6F-784B-90A8-EA12FD357E0E}"/>
                  </a:ext>
                </a:extLst>
              </p:cNvPr>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9" name="Google Shape;24;p2">
                <a:extLst>
                  <a:ext uri="{FF2B5EF4-FFF2-40B4-BE49-F238E27FC236}">
                    <a16:creationId xmlns:a16="http://schemas.microsoft.com/office/drawing/2014/main" id="{6C94A57E-C5C5-6744-9592-D3E586BE0356}"/>
                  </a:ext>
                </a:extLst>
              </p:cNvPr>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0" name="Google Shape;25;p2">
                <a:extLst>
                  <a:ext uri="{FF2B5EF4-FFF2-40B4-BE49-F238E27FC236}">
                    <a16:creationId xmlns:a16="http://schemas.microsoft.com/office/drawing/2014/main" id="{24BF8F91-2B64-5244-8B5C-5AD52C2F8B14}"/>
                  </a:ext>
                </a:extLst>
              </p:cNvPr>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6;p2">
                <a:extLst>
                  <a:ext uri="{FF2B5EF4-FFF2-40B4-BE49-F238E27FC236}">
                    <a16:creationId xmlns:a16="http://schemas.microsoft.com/office/drawing/2014/main" id="{8D7529B3-C25D-5A49-8A6E-D490A2D3E664}"/>
                  </a:ext>
                </a:extLst>
              </p:cNvPr>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7;p2">
                <a:extLst>
                  <a:ext uri="{FF2B5EF4-FFF2-40B4-BE49-F238E27FC236}">
                    <a16:creationId xmlns:a16="http://schemas.microsoft.com/office/drawing/2014/main" id="{822EB6F5-C2C9-DC49-A2D3-D8D65933042E}"/>
                  </a:ext>
                </a:extLst>
              </p:cNvPr>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p2">
                <a:extLst>
                  <a:ext uri="{FF2B5EF4-FFF2-40B4-BE49-F238E27FC236}">
                    <a16:creationId xmlns:a16="http://schemas.microsoft.com/office/drawing/2014/main" id="{EE8A5802-69A6-314D-AF6A-7AF78184CCB7}"/>
                  </a:ext>
                </a:extLst>
              </p:cNvPr>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9;p2">
                <a:extLst>
                  <a:ext uri="{FF2B5EF4-FFF2-40B4-BE49-F238E27FC236}">
                    <a16:creationId xmlns:a16="http://schemas.microsoft.com/office/drawing/2014/main" id="{1D702370-AE59-D242-A448-1DB86EF0BD13}"/>
                  </a:ext>
                </a:extLst>
              </p:cNvPr>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0;p2">
                <a:extLst>
                  <a:ext uri="{FF2B5EF4-FFF2-40B4-BE49-F238E27FC236}">
                    <a16:creationId xmlns:a16="http://schemas.microsoft.com/office/drawing/2014/main" id="{78E1110B-0DEA-3245-B5F7-417D2A6A87EA}"/>
                  </a:ext>
                </a:extLst>
              </p:cNvPr>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6" name="Google Shape;31;p2">
                <a:extLst>
                  <a:ext uri="{FF2B5EF4-FFF2-40B4-BE49-F238E27FC236}">
                    <a16:creationId xmlns:a16="http://schemas.microsoft.com/office/drawing/2014/main" id="{7C127212-BFBF-9E4D-9EA9-396B2928D4E5}"/>
                  </a:ext>
                </a:extLst>
              </p:cNvPr>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7" name="Google Shape;32;p2">
                <a:extLst>
                  <a:ext uri="{FF2B5EF4-FFF2-40B4-BE49-F238E27FC236}">
                    <a16:creationId xmlns:a16="http://schemas.microsoft.com/office/drawing/2014/main" id="{5782B5B5-3C31-7E40-AA71-F99EF0B3A8EC}"/>
                  </a:ext>
                </a:extLst>
              </p:cNvPr>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8" name="Google Shape;33;p2">
                <a:extLst>
                  <a:ext uri="{FF2B5EF4-FFF2-40B4-BE49-F238E27FC236}">
                    <a16:creationId xmlns:a16="http://schemas.microsoft.com/office/drawing/2014/main" id="{8EDC3184-BBC1-1044-A691-906D79A017A6}"/>
                  </a:ext>
                </a:extLst>
              </p:cNvPr>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9" name="Google Shape;34;p2">
                <a:extLst>
                  <a:ext uri="{FF2B5EF4-FFF2-40B4-BE49-F238E27FC236}">
                    <a16:creationId xmlns:a16="http://schemas.microsoft.com/office/drawing/2014/main" id="{CA552F7E-746F-8B45-931D-144E2F193FC8}"/>
                  </a:ext>
                </a:extLst>
              </p:cNvPr>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0" name="Google Shape;35;p2">
                <a:extLst>
                  <a:ext uri="{FF2B5EF4-FFF2-40B4-BE49-F238E27FC236}">
                    <a16:creationId xmlns:a16="http://schemas.microsoft.com/office/drawing/2014/main" id="{F0B24119-B311-CA4E-B796-04A065444194}"/>
                  </a:ext>
                </a:extLst>
              </p:cNvPr>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1" name="Google Shape;36;p2">
                <a:extLst>
                  <a:ext uri="{FF2B5EF4-FFF2-40B4-BE49-F238E27FC236}">
                    <a16:creationId xmlns:a16="http://schemas.microsoft.com/office/drawing/2014/main" id="{79218056-2F0E-3B4F-AEDF-12710528CB97}"/>
                  </a:ext>
                </a:extLst>
              </p:cNvPr>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2" name="Google Shape;37;p2">
                <a:extLst>
                  <a:ext uri="{FF2B5EF4-FFF2-40B4-BE49-F238E27FC236}">
                    <a16:creationId xmlns:a16="http://schemas.microsoft.com/office/drawing/2014/main" id="{7DB1F8A2-CDB5-624F-AD9D-B81B5DD0EB9D}"/>
                  </a:ext>
                </a:extLst>
              </p:cNvPr>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3" name="Google Shape;38;p2">
                <a:extLst>
                  <a:ext uri="{FF2B5EF4-FFF2-40B4-BE49-F238E27FC236}">
                    <a16:creationId xmlns:a16="http://schemas.microsoft.com/office/drawing/2014/main" id="{7042969F-2BC6-AE42-B197-236B6A5A7AA3}"/>
                  </a:ext>
                </a:extLst>
              </p:cNvPr>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4" name="Google Shape;39;p2">
                <a:extLst>
                  <a:ext uri="{FF2B5EF4-FFF2-40B4-BE49-F238E27FC236}">
                    <a16:creationId xmlns:a16="http://schemas.microsoft.com/office/drawing/2014/main" id="{CE5C7B78-4956-504F-9997-ABEF246B3891}"/>
                  </a:ext>
                </a:extLst>
              </p:cNvPr>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0;p2">
                <a:extLst>
                  <a:ext uri="{FF2B5EF4-FFF2-40B4-BE49-F238E27FC236}">
                    <a16:creationId xmlns:a16="http://schemas.microsoft.com/office/drawing/2014/main" id="{9A9BEC4A-9997-1F4E-A639-A783C0E0B155}"/>
                  </a:ext>
                </a:extLst>
              </p:cNvPr>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6" name="Google Shape;41;p2">
                <a:extLst>
                  <a:ext uri="{FF2B5EF4-FFF2-40B4-BE49-F238E27FC236}">
                    <a16:creationId xmlns:a16="http://schemas.microsoft.com/office/drawing/2014/main" id="{D6178CDB-960B-D744-8473-8222E865B82E}"/>
                  </a:ext>
                </a:extLst>
              </p:cNvPr>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7" name="Google Shape;42;p2">
                <a:extLst>
                  <a:ext uri="{FF2B5EF4-FFF2-40B4-BE49-F238E27FC236}">
                    <a16:creationId xmlns:a16="http://schemas.microsoft.com/office/drawing/2014/main" id="{735A070F-12BD-574E-9798-E08736CD8440}"/>
                  </a:ext>
                </a:extLst>
              </p:cNvPr>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8" name="Google Shape;43;p2">
                <a:extLst>
                  <a:ext uri="{FF2B5EF4-FFF2-40B4-BE49-F238E27FC236}">
                    <a16:creationId xmlns:a16="http://schemas.microsoft.com/office/drawing/2014/main" id="{73F41EEC-251E-734F-8DBC-AB1247BD69BC}"/>
                  </a:ext>
                </a:extLst>
              </p:cNvPr>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9" name="Google Shape;44;p2">
                <a:extLst>
                  <a:ext uri="{FF2B5EF4-FFF2-40B4-BE49-F238E27FC236}">
                    <a16:creationId xmlns:a16="http://schemas.microsoft.com/office/drawing/2014/main" id="{2A3D3EC4-4D52-E14D-AABB-D13EDFCBB9BC}"/>
                  </a:ext>
                </a:extLst>
              </p:cNvPr>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sp>
          <p:nvSpPr>
            <p:cNvPr id="341" name="Google Shape;45;p2">
              <a:extLst>
                <a:ext uri="{FF2B5EF4-FFF2-40B4-BE49-F238E27FC236}">
                  <a16:creationId xmlns:a16="http://schemas.microsoft.com/office/drawing/2014/main" id="{1BEE4C65-CD2A-D74C-BAC4-074970B9DE16}"/>
                </a:ext>
              </a:extLst>
            </p:cNvPr>
            <p:cNvSpPr/>
            <p:nvPr/>
          </p:nvSpPr>
          <p:spPr>
            <a:xfrm>
              <a:off x="8" y="22967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2" name="Google Shape;46;p2">
              <a:extLst>
                <a:ext uri="{FF2B5EF4-FFF2-40B4-BE49-F238E27FC236}">
                  <a16:creationId xmlns:a16="http://schemas.microsoft.com/office/drawing/2014/main" id="{A12CB3BF-E5DF-224A-968E-EF0CF7B38B90}"/>
                </a:ext>
              </a:extLst>
            </p:cNvPr>
            <p:cNvSpPr/>
            <p:nvPr/>
          </p:nvSpPr>
          <p:spPr>
            <a:xfrm>
              <a:off x="2576399" y="4023846"/>
              <a:ext cx="2849303" cy="97045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3" name="Google Shape;47;p2">
              <a:extLst>
                <a:ext uri="{FF2B5EF4-FFF2-40B4-BE49-F238E27FC236}">
                  <a16:creationId xmlns:a16="http://schemas.microsoft.com/office/drawing/2014/main" id="{2AD93913-EEB5-BD47-8C32-9DCFDC890549}"/>
                </a:ext>
              </a:extLst>
            </p:cNvPr>
            <p:cNvSpPr/>
            <p:nvPr/>
          </p:nvSpPr>
          <p:spPr>
            <a:xfrm>
              <a:off x="2934697" y="31815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4" name="Google Shape;48;p2">
              <a:extLst>
                <a:ext uri="{FF2B5EF4-FFF2-40B4-BE49-F238E27FC236}">
                  <a16:creationId xmlns:a16="http://schemas.microsoft.com/office/drawing/2014/main" id="{68C52441-CF76-C04A-AB17-08856B186E07}"/>
                </a:ext>
              </a:extLst>
            </p:cNvPr>
            <p:cNvSpPr/>
            <p:nvPr/>
          </p:nvSpPr>
          <p:spPr>
            <a:xfrm>
              <a:off x="4121250" y="25815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5" name="Google Shape;49;p2">
              <a:extLst>
                <a:ext uri="{FF2B5EF4-FFF2-40B4-BE49-F238E27FC236}">
                  <a16:creationId xmlns:a16="http://schemas.microsoft.com/office/drawing/2014/main" id="{5545148B-28F9-D146-B4B2-18806C62735F}"/>
                </a:ext>
              </a:extLst>
            </p:cNvPr>
            <p:cNvSpPr/>
            <p:nvPr/>
          </p:nvSpPr>
          <p:spPr>
            <a:xfrm>
              <a:off x="4436987" y="30600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6" name="Google Shape;50;p2">
              <a:extLst>
                <a:ext uri="{FF2B5EF4-FFF2-40B4-BE49-F238E27FC236}">
                  <a16:creationId xmlns:a16="http://schemas.microsoft.com/office/drawing/2014/main" id="{A7DC1711-B3CC-E34D-A65C-0408655909BB}"/>
                </a:ext>
              </a:extLst>
            </p:cNvPr>
            <p:cNvSpPr/>
            <p:nvPr/>
          </p:nvSpPr>
          <p:spPr>
            <a:xfrm>
              <a:off x="545777" y="36697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7" name="Google Shape;51;p2">
              <a:extLst>
                <a:ext uri="{FF2B5EF4-FFF2-40B4-BE49-F238E27FC236}">
                  <a16:creationId xmlns:a16="http://schemas.microsoft.com/office/drawing/2014/main" id="{AB142264-C2BA-6840-B92B-20E3571F9F97}"/>
                </a:ext>
              </a:extLst>
            </p:cNvPr>
            <p:cNvSpPr/>
            <p:nvPr/>
          </p:nvSpPr>
          <p:spPr>
            <a:xfrm flipH="1">
              <a:off x="-1" y="30600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8" name="Google Shape;52;p2">
              <a:extLst>
                <a:ext uri="{FF2B5EF4-FFF2-40B4-BE49-F238E27FC236}">
                  <a16:creationId xmlns:a16="http://schemas.microsoft.com/office/drawing/2014/main" id="{DE14C08A-7042-1E45-AFE1-8BB813F9AED3}"/>
                </a:ext>
              </a:extLst>
            </p:cNvPr>
            <p:cNvSpPr/>
            <p:nvPr/>
          </p:nvSpPr>
          <p:spPr>
            <a:xfrm>
              <a:off x="6498024" y="34877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9" name="Google Shape;53;p2">
              <a:extLst>
                <a:ext uri="{FF2B5EF4-FFF2-40B4-BE49-F238E27FC236}">
                  <a16:creationId xmlns:a16="http://schemas.microsoft.com/office/drawing/2014/main" id="{54F2EF00-F4C5-4B40-A388-183AE1EF7122}"/>
                </a:ext>
              </a:extLst>
            </p:cNvPr>
            <p:cNvSpPr/>
            <p:nvPr/>
          </p:nvSpPr>
          <p:spPr>
            <a:xfrm flipH="1">
              <a:off x="-255775" y="4169299"/>
              <a:ext cx="1995230" cy="679560"/>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0" name="Google Shape;54;p2">
              <a:extLst>
                <a:ext uri="{FF2B5EF4-FFF2-40B4-BE49-F238E27FC236}">
                  <a16:creationId xmlns:a16="http://schemas.microsoft.com/office/drawing/2014/main" id="{A64E1DC8-EAD3-C047-A3A2-3DE30DB6F766}"/>
                </a:ext>
              </a:extLst>
            </p:cNvPr>
            <p:cNvSpPr/>
            <p:nvPr/>
          </p:nvSpPr>
          <p:spPr>
            <a:xfrm flipH="1">
              <a:off x="5924561" y="4366325"/>
              <a:ext cx="1696564" cy="777166"/>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1" name="Google Shape;55;p2">
              <a:extLst>
                <a:ext uri="{FF2B5EF4-FFF2-40B4-BE49-F238E27FC236}">
                  <a16:creationId xmlns:a16="http://schemas.microsoft.com/office/drawing/2014/main" id="{6393FE69-5B3A-2141-AE95-276F421C21E2}"/>
                </a:ext>
              </a:extLst>
            </p:cNvPr>
            <p:cNvSpPr/>
            <p:nvPr/>
          </p:nvSpPr>
          <p:spPr>
            <a:xfrm flipH="1">
              <a:off x="6348583" y="24691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52" name="Google Shape;56;p2">
              <a:extLst>
                <a:ext uri="{FF2B5EF4-FFF2-40B4-BE49-F238E27FC236}">
                  <a16:creationId xmlns:a16="http://schemas.microsoft.com/office/drawing/2014/main" id="{90E96298-88C5-C441-894D-16606E927E16}"/>
                </a:ext>
              </a:extLst>
            </p:cNvPr>
            <p:cNvGrpSpPr/>
            <p:nvPr/>
          </p:nvGrpSpPr>
          <p:grpSpPr>
            <a:xfrm>
              <a:off x="352648" y="1509651"/>
              <a:ext cx="408036" cy="3633849"/>
              <a:chOff x="967895" y="415018"/>
              <a:chExt cx="628714" cy="5600014"/>
            </a:xfrm>
          </p:grpSpPr>
          <p:sp>
            <p:nvSpPr>
              <p:cNvPr id="397" name="Google Shape;57;p2">
                <a:extLst>
                  <a:ext uri="{FF2B5EF4-FFF2-40B4-BE49-F238E27FC236}">
                    <a16:creationId xmlns:a16="http://schemas.microsoft.com/office/drawing/2014/main" id="{CBE945FB-5D90-C044-AE2D-797DB58159B7}"/>
                  </a:ext>
                </a:extLst>
              </p:cNvPr>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 name="Google Shape;58;p2">
                <a:extLst>
                  <a:ext uri="{FF2B5EF4-FFF2-40B4-BE49-F238E27FC236}">
                    <a16:creationId xmlns:a16="http://schemas.microsoft.com/office/drawing/2014/main" id="{DDAB5E89-9D2C-E940-B45A-4ACA9C45803A}"/>
                  </a:ext>
                </a:extLst>
              </p:cNvPr>
              <p:cNvGrpSpPr/>
              <p:nvPr/>
            </p:nvGrpSpPr>
            <p:grpSpPr>
              <a:xfrm>
                <a:off x="967895" y="415018"/>
                <a:ext cx="628714" cy="801374"/>
                <a:chOff x="1774126" y="766200"/>
                <a:chExt cx="1582467" cy="2017050"/>
              </a:xfrm>
            </p:grpSpPr>
            <p:sp>
              <p:nvSpPr>
                <p:cNvPr id="399" name="Google Shape;59;p2">
                  <a:extLst>
                    <a:ext uri="{FF2B5EF4-FFF2-40B4-BE49-F238E27FC236}">
                      <a16:creationId xmlns:a16="http://schemas.microsoft.com/office/drawing/2014/main" id="{B15A90F2-2D0D-3D40-BFD6-184ECD28E6A8}"/>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0" name="Google Shape;60;p2">
                  <a:extLst>
                    <a:ext uri="{FF2B5EF4-FFF2-40B4-BE49-F238E27FC236}">
                      <a16:creationId xmlns:a16="http://schemas.microsoft.com/office/drawing/2014/main" id="{D27BE033-D607-9C4A-8723-6EFB0E4EC6E2}"/>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1" name="Google Shape;61;p2">
                  <a:extLst>
                    <a:ext uri="{FF2B5EF4-FFF2-40B4-BE49-F238E27FC236}">
                      <a16:creationId xmlns:a16="http://schemas.microsoft.com/office/drawing/2014/main" id="{3501C71B-4847-C044-8C94-51CC27608B43}"/>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2" name="Google Shape;62;p2">
                  <a:extLst>
                    <a:ext uri="{FF2B5EF4-FFF2-40B4-BE49-F238E27FC236}">
                      <a16:creationId xmlns:a16="http://schemas.microsoft.com/office/drawing/2014/main" id="{97CE700F-2710-7644-ACE1-801045C581C4}"/>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3" name="Google Shape;63;p2">
                  <a:extLst>
                    <a:ext uri="{FF2B5EF4-FFF2-40B4-BE49-F238E27FC236}">
                      <a16:creationId xmlns:a16="http://schemas.microsoft.com/office/drawing/2014/main" id="{A8D2866F-B279-F746-B534-59201964F1BF}"/>
                    </a:ext>
                  </a:extLst>
                </p:cNvPr>
                <p:cNvSpPr/>
                <p:nvPr/>
              </p:nvSpPr>
              <p:spPr>
                <a:xfrm>
                  <a:off x="2568528" y="766499"/>
                  <a:ext cx="375240" cy="1881624"/>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4" name="Google Shape;64;p2">
                  <a:extLst>
                    <a:ext uri="{FF2B5EF4-FFF2-40B4-BE49-F238E27FC236}">
                      <a16:creationId xmlns:a16="http://schemas.microsoft.com/office/drawing/2014/main" id="{A7EEF012-7B4A-3C4E-B0A1-E22842CB8979}"/>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5" name="Google Shape;65;p2">
                  <a:extLst>
                    <a:ext uri="{FF2B5EF4-FFF2-40B4-BE49-F238E27FC236}">
                      <a16:creationId xmlns:a16="http://schemas.microsoft.com/office/drawing/2014/main" id="{B91332C1-35E4-C64E-B851-A55FCCFEDD80}"/>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406" name="Google Shape;66;p2">
                  <a:extLst>
                    <a:ext uri="{FF2B5EF4-FFF2-40B4-BE49-F238E27FC236}">
                      <a16:creationId xmlns:a16="http://schemas.microsoft.com/office/drawing/2014/main" id="{8925CDEB-7C66-0246-8271-FF3F7A708700}"/>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nvGrpSpPr>
            <p:cNvPr id="353" name="Google Shape;67;p2">
              <a:extLst>
                <a:ext uri="{FF2B5EF4-FFF2-40B4-BE49-F238E27FC236}">
                  <a16:creationId xmlns:a16="http://schemas.microsoft.com/office/drawing/2014/main" id="{228F72E2-DAE2-0E4F-BD54-D15EEA98249B}"/>
                </a:ext>
              </a:extLst>
            </p:cNvPr>
            <p:cNvGrpSpPr/>
            <p:nvPr/>
          </p:nvGrpSpPr>
          <p:grpSpPr>
            <a:xfrm>
              <a:off x="1127772" y="2465013"/>
              <a:ext cx="300714" cy="2678487"/>
              <a:chOff x="967895" y="415018"/>
              <a:chExt cx="628714" cy="5600014"/>
            </a:xfrm>
          </p:grpSpPr>
          <p:sp>
            <p:nvSpPr>
              <p:cNvPr id="387" name="Google Shape;68;p2">
                <a:extLst>
                  <a:ext uri="{FF2B5EF4-FFF2-40B4-BE49-F238E27FC236}">
                    <a16:creationId xmlns:a16="http://schemas.microsoft.com/office/drawing/2014/main" id="{80A0D525-5731-AC4C-AA69-9E3A103562B4}"/>
                  </a:ext>
                </a:extLst>
              </p:cNvPr>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 name="Google Shape;69;p2">
                <a:extLst>
                  <a:ext uri="{FF2B5EF4-FFF2-40B4-BE49-F238E27FC236}">
                    <a16:creationId xmlns:a16="http://schemas.microsoft.com/office/drawing/2014/main" id="{4DAF85CA-96FA-2244-82B2-D5E0CF4369F1}"/>
                  </a:ext>
                </a:extLst>
              </p:cNvPr>
              <p:cNvGrpSpPr/>
              <p:nvPr/>
            </p:nvGrpSpPr>
            <p:grpSpPr>
              <a:xfrm>
                <a:off x="967895" y="415018"/>
                <a:ext cx="628714" cy="801374"/>
                <a:chOff x="1774126" y="766200"/>
                <a:chExt cx="1582467" cy="2017050"/>
              </a:xfrm>
            </p:grpSpPr>
            <p:sp>
              <p:nvSpPr>
                <p:cNvPr id="389" name="Google Shape;70;p2">
                  <a:extLst>
                    <a:ext uri="{FF2B5EF4-FFF2-40B4-BE49-F238E27FC236}">
                      <a16:creationId xmlns:a16="http://schemas.microsoft.com/office/drawing/2014/main" id="{6E75A38E-F30E-1D42-B263-BDABD7325191}"/>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0" name="Google Shape;71;p2">
                  <a:extLst>
                    <a:ext uri="{FF2B5EF4-FFF2-40B4-BE49-F238E27FC236}">
                      <a16:creationId xmlns:a16="http://schemas.microsoft.com/office/drawing/2014/main" id="{C0B62D3E-C509-2E48-93F4-DEAF494A8F9E}"/>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 name="Google Shape;72;p2">
                  <a:extLst>
                    <a:ext uri="{FF2B5EF4-FFF2-40B4-BE49-F238E27FC236}">
                      <a16:creationId xmlns:a16="http://schemas.microsoft.com/office/drawing/2014/main" id="{6D26A21D-E48C-214D-B49E-8CA498E298A7}"/>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2" name="Google Shape;73;p2">
                  <a:extLst>
                    <a:ext uri="{FF2B5EF4-FFF2-40B4-BE49-F238E27FC236}">
                      <a16:creationId xmlns:a16="http://schemas.microsoft.com/office/drawing/2014/main" id="{FA262C77-88B3-C94B-9EAC-2B40A11967F1}"/>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3" name="Google Shape;74;p2">
                  <a:extLst>
                    <a:ext uri="{FF2B5EF4-FFF2-40B4-BE49-F238E27FC236}">
                      <a16:creationId xmlns:a16="http://schemas.microsoft.com/office/drawing/2014/main" id="{6D2A5FDE-1C47-C144-A3BD-38F0E90C6DB7}"/>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4" name="Google Shape;75;p2">
                  <a:extLst>
                    <a:ext uri="{FF2B5EF4-FFF2-40B4-BE49-F238E27FC236}">
                      <a16:creationId xmlns:a16="http://schemas.microsoft.com/office/drawing/2014/main" id="{F88CDFFD-19B4-5044-809D-079810EC12BC}"/>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 name="Google Shape;76;p2">
                  <a:extLst>
                    <a:ext uri="{FF2B5EF4-FFF2-40B4-BE49-F238E27FC236}">
                      <a16:creationId xmlns:a16="http://schemas.microsoft.com/office/drawing/2014/main" id="{BD97288F-1F5E-F64D-AE86-DF5C9A4B5DE0}"/>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6" name="Google Shape;77;p2">
                  <a:extLst>
                    <a:ext uri="{FF2B5EF4-FFF2-40B4-BE49-F238E27FC236}">
                      <a16:creationId xmlns:a16="http://schemas.microsoft.com/office/drawing/2014/main" id="{2E75DD9B-A88B-3D45-8906-707954DE3781}"/>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nvGrpSpPr>
            <p:cNvPr id="354" name="Google Shape;78;p2">
              <a:extLst>
                <a:ext uri="{FF2B5EF4-FFF2-40B4-BE49-F238E27FC236}">
                  <a16:creationId xmlns:a16="http://schemas.microsoft.com/office/drawing/2014/main" id="{1A7E8B95-442B-2C47-9A14-A3BA9F6B08A2}"/>
                </a:ext>
              </a:extLst>
            </p:cNvPr>
            <p:cNvGrpSpPr/>
            <p:nvPr/>
          </p:nvGrpSpPr>
          <p:grpSpPr>
            <a:xfrm>
              <a:off x="7817748" y="622548"/>
              <a:ext cx="408036" cy="4520952"/>
              <a:chOff x="967895" y="415018"/>
              <a:chExt cx="628714" cy="6967101"/>
            </a:xfrm>
          </p:grpSpPr>
          <p:sp>
            <p:nvSpPr>
              <p:cNvPr id="377" name="Google Shape;79;p2">
                <a:extLst>
                  <a:ext uri="{FF2B5EF4-FFF2-40B4-BE49-F238E27FC236}">
                    <a16:creationId xmlns:a16="http://schemas.microsoft.com/office/drawing/2014/main" id="{D4F60ACA-A6C9-DE45-BBF4-7A4559EDAE18}"/>
                  </a:ext>
                </a:extLst>
              </p:cNvPr>
              <p:cNvSpPr/>
              <p:nvPr/>
            </p:nvSpPr>
            <p:spPr>
              <a:xfrm>
                <a:off x="1207111" y="963619"/>
                <a:ext cx="150300" cy="64185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 name="Google Shape;80;p2">
                <a:extLst>
                  <a:ext uri="{FF2B5EF4-FFF2-40B4-BE49-F238E27FC236}">
                    <a16:creationId xmlns:a16="http://schemas.microsoft.com/office/drawing/2014/main" id="{8AE68095-3563-6A4B-99B9-BB9FD0176512}"/>
                  </a:ext>
                </a:extLst>
              </p:cNvPr>
              <p:cNvGrpSpPr/>
              <p:nvPr/>
            </p:nvGrpSpPr>
            <p:grpSpPr>
              <a:xfrm>
                <a:off x="967895" y="415018"/>
                <a:ext cx="628714" cy="801374"/>
                <a:chOff x="1774126" y="766200"/>
                <a:chExt cx="1582467" cy="2017050"/>
              </a:xfrm>
            </p:grpSpPr>
            <p:sp>
              <p:nvSpPr>
                <p:cNvPr id="379" name="Google Shape;81;p2">
                  <a:extLst>
                    <a:ext uri="{FF2B5EF4-FFF2-40B4-BE49-F238E27FC236}">
                      <a16:creationId xmlns:a16="http://schemas.microsoft.com/office/drawing/2014/main" id="{4027E133-B6ED-B146-B48A-2F763FABF8CB}"/>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0" name="Google Shape;82;p2">
                  <a:extLst>
                    <a:ext uri="{FF2B5EF4-FFF2-40B4-BE49-F238E27FC236}">
                      <a16:creationId xmlns:a16="http://schemas.microsoft.com/office/drawing/2014/main" id="{6A44FB4D-0EB1-7840-A337-6469F5DFA276}"/>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1" name="Google Shape;83;p2">
                  <a:extLst>
                    <a:ext uri="{FF2B5EF4-FFF2-40B4-BE49-F238E27FC236}">
                      <a16:creationId xmlns:a16="http://schemas.microsoft.com/office/drawing/2014/main" id="{8F206616-A6EA-0249-BD63-C6EA559C6795}"/>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2" name="Google Shape;84;p2">
                  <a:extLst>
                    <a:ext uri="{FF2B5EF4-FFF2-40B4-BE49-F238E27FC236}">
                      <a16:creationId xmlns:a16="http://schemas.microsoft.com/office/drawing/2014/main" id="{34E4F113-33B5-F549-908E-E23424D5B1B4}"/>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3" name="Google Shape;85;p2">
                  <a:extLst>
                    <a:ext uri="{FF2B5EF4-FFF2-40B4-BE49-F238E27FC236}">
                      <a16:creationId xmlns:a16="http://schemas.microsoft.com/office/drawing/2014/main" id="{3B127DE8-FC34-4347-B650-EE700E902A60}"/>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 name="Google Shape;86;p2">
                  <a:extLst>
                    <a:ext uri="{FF2B5EF4-FFF2-40B4-BE49-F238E27FC236}">
                      <a16:creationId xmlns:a16="http://schemas.microsoft.com/office/drawing/2014/main" id="{40417FF4-3BA7-9E4A-812B-079E47155401}"/>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 name="Google Shape;87;p2">
                  <a:extLst>
                    <a:ext uri="{FF2B5EF4-FFF2-40B4-BE49-F238E27FC236}">
                      <a16:creationId xmlns:a16="http://schemas.microsoft.com/office/drawing/2014/main" id="{8FBA1EB1-CC44-674F-AE47-CE74CCDBDF3E}"/>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6" name="Google Shape;88;p2">
                  <a:extLst>
                    <a:ext uri="{FF2B5EF4-FFF2-40B4-BE49-F238E27FC236}">
                      <a16:creationId xmlns:a16="http://schemas.microsoft.com/office/drawing/2014/main" id="{9967E012-53E0-B149-85EC-32F20F13AA5F}"/>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nvGrpSpPr>
            <p:cNvPr id="355" name="Google Shape;89;p2">
              <a:extLst>
                <a:ext uri="{FF2B5EF4-FFF2-40B4-BE49-F238E27FC236}">
                  <a16:creationId xmlns:a16="http://schemas.microsoft.com/office/drawing/2014/main" id="{C1E4EE23-6CD0-7C4D-890B-978E74322E64}"/>
                </a:ext>
              </a:extLst>
            </p:cNvPr>
            <p:cNvGrpSpPr/>
            <p:nvPr/>
          </p:nvGrpSpPr>
          <p:grpSpPr>
            <a:xfrm>
              <a:off x="7200036" y="3261372"/>
              <a:ext cx="284493" cy="1882128"/>
              <a:chOff x="967895" y="415018"/>
              <a:chExt cx="628714" cy="4159398"/>
            </a:xfrm>
          </p:grpSpPr>
          <p:sp>
            <p:nvSpPr>
              <p:cNvPr id="367" name="Google Shape;90;p2">
                <a:extLst>
                  <a:ext uri="{FF2B5EF4-FFF2-40B4-BE49-F238E27FC236}">
                    <a16:creationId xmlns:a16="http://schemas.microsoft.com/office/drawing/2014/main" id="{EE5BCB8B-AA52-1F45-BDFC-048695D19641}"/>
                  </a:ext>
                </a:extLst>
              </p:cNvPr>
              <p:cNvSpPr/>
              <p:nvPr/>
            </p:nvSpPr>
            <p:spPr>
              <a:xfrm>
                <a:off x="1207123" y="963617"/>
                <a:ext cx="150300" cy="3610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 name="Google Shape;91;p2">
                <a:extLst>
                  <a:ext uri="{FF2B5EF4-FFF2-40B4-BE49-F238E27FC236}">
                    <a16:creationId xmlns:a16="http://schemas.microsoft.com/office/drawing/2014/main" id="{314731D8-766D-1F4F-A999-4F6822C58AC4}"/>
                  </a:ext>
                </a:extLst>
              </p:cNvPr>
              <p:cNvGrpSpPr/>
              <p:nvPr/>
            </p:nvGrpSpPr>
            <p:grpSpPr>
              <a:xfrm>
                <a:off x="967895" y="415018"/>
                <a:ext cx="628714" cy="801374"/>
                <a:chOff x="1774126" y="766200"/>
                <a:chExt cx="1582467" cy="2017050"/>
              </a:xfrm>
            </p:grpSpPr>
            <p:sp>
              <p:nvSpPr>
                <p:cNvPr id="369" name="Google Shape;92;p2">
                  <a:extLst>
                    <a:ext uri="{FF2B5EF4-FFF2-40B4-BE49-F238E27FC236}">
                      <a16:creationId xmlns:a16="http://schemas.microsoft.com/office/drawing/2014/main" id="{F32B0497-C281-8D43-A7AE-81D15139B124}"/>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0" name="Google Shape;93;p2">
                  <a:extLst>
                    <a:ext uri="{FF2B5EF4-FFF2-40B4-BE49-F238E27FC236}">
                      <a16:creationId xmlns:a16="http://schemas.microsoft.com/office/drawing/2014/main" id="{47D33919-0910-434C-AB8E-C829E1638B53}"/>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1" name="Google Shape;94;p2">
                  <a:extLst>
                    <a:ext uri="{FF2B5EF4-FFF2-40B4-BE49-F238E27FC236}">
                      <a16:creationId xmlns:a16="http://schemas.microsoft.com/office/drawing/2014/main" id="{3D6AAE61-6C8D-584D-AEAE-DBFA67B5AA61}"/>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2" name="Google Shape;95;p2">
                  <a:extLst>
                    <a:ext uri="{FF2B5EF4-FFF2-40B4-BE49-F238E27FC236}">
                      <a16:creationId xmlns:a16="http://schemas.microsoft.com/office/drawing/2014/main" id="{DB66AA76-7409-124D-8819-F43F2111668E}"/>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3" name="Google Shape;96;p2">
                  <a:extLst>
                    <a:ext uri="{FF2B5EF4-FFF2-40B4-BE49-F238E27FC236}">
                      <a16:creationId xmlns:a16="http://schemas.microsoft.com/office/drawing/2014/main" id="{A5DEBAFB-275B-374C-ACA9-A6EDDD1A2C32}"/>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4" name="Google Shape;97;p2">
                  <a:extLst>
                    <a:ext uri="{FF2B5EF4-FFF2-40B4-BE49-F238E27FC236}">
                      <a16:creationId xmlns:a16="http://schemas.microsoft.com/office/drawing/2014/main" id="{EAA0AF1B-8F8C-D04B-BAEE-F50521B1D193}"/>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5" name="Google Shape;98;p2">
                  <a:extLst>
                    <a:ext uri="{FF2B5EF4-FFF2-40B4-BE49-F238E27FC236}">
                      <a16:creationId xmlns:a16="http://schemas.microsoft.com/office/drawing/2014/main" id="{9364AEFD-8D33-EC4F-B4E8-A99E25C67DEA}"/>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6" name="Google Shape;99;p2">
                  <a:extLst>
                    <a:ext uri="{FF2B5EF4-FFF2-40B4-BE49-F238E27FC236}">
                      <a16:creationId xmlns:a16="http://schemas.microsoft.com/office/drawing/2014/main" id="{7AAED4E1-C865-CD4E-A65B-C56B131C87AB}"/>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nvGrpSpPr>
            <p:cNvPr id="356" name="Google Shape;100;p2">
              <a:extLst>
                <a:ext uri="{FF2B5EF4-FFF2-40B4-BE49-F238E27FC236}">
                  <a16:creationId xmlns:a16="http://schemas.microsoft.com/office/drawing/2014/main" id="{768F8ADB-5222-C943-87FE-647A5725AE37}"/>
                </a:ext>
              </a:extLst>
            </p:cNvPr>
            <p:cNvGrpSpPr/>
            <p:nvPr/>
          </p:nvGrpSpPr>
          <p:grpSpPr>
            <a:xfrm>
              <a:off x="8299552" y="2676669"/>
              <a:ext cx="333219" cy="2466831"/>
              <a:chOff x="967895" y="415018"/>
              <a:chExt cx="628714" cy="4654398"/>
            </a:xfrm>
          </p:grpSpPr>
          <p:sp>
            <p:nvSpPr>
              <p:cNvPr id="357" name="Google Shape;101;p2">
                <a:extLst>
                  <a:ext uri="{FF2B5EF4-FFF2-40B4-BE49-F238E27FC236}">
                    <a16:creationId xmlns:a16="http://schemas.microsoft.com/office/drawing/2014/main" id="{59C60F6F-7445-3447-952F-38745057F6C1}"/>
                  </a:ext>
                </a:extLst>
              </p:cNvPr>
              <p:cNvSpPr/>
              <p:nvPr/>
            </p:nvSpPr>
            <p:spPr>
              <a:xfrm>
                <a:off x="1207136" y="963616"/>
                <a:ext cx="150300" cy="4105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 name="Google Shape;102;p2">
                <a:extLst>
                  <a:ext uri="{FF2B5EF4-FFF2-40B4-BE49-F238E27FC236}">
                    <a16:creationId xmlns:a16="http://schemas.microsoft.com/office/drawing/2014/main" id="{94E1CECB-120D-C440-80FD-EA529E4F4167}"/>
                  </a:ext>
                </a:extLst>
              </p:cNvPr>
              <p:cNvGrpSpPr/>
              <p:nvPr/>
            </p:nvGrpSpPr>
            <p:grpSpPr>
              <a:xfrm>
                <a:off x="967895" y="415018"/>
                <a:ext cx="628714" cy="801374"/>
                <a:chOff x="1774126" y="766200"/>
                <a:chExt cx="1582467" cy="2017050"/>
              </a:xfrm>
            </p:grpSpPr>
            <p:sp>
              <p:nvSpPr>
                <p:cNvPr id="359" name="Google Shape;103;p2">
                  <a:extLst>
                    <a:ext uri="{FF2B5EF4-FFF2-40B4-BE49-F238E27FC236}">
                      <a16:creationId xmlns:a16="http://schemas.microsoft.com/office/drawing/2014/main" id="{2899B080-E48A-D24B-9CDB-6B77D109C675}"/>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0" name="Google Shape;104;p2">
                  <a:extLst>
                    <a:ext uri="{FF2B5EF4-FFF2-40B4-BE49-F238E27FC236}">
                      <a16:creationId xmlns:a16="http://schemas.microsoft.com/office/drawing/2014/main" id="{7EABAFD1-A84A-BB4E-B3C7-C633BA62ED4D}"/>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1" name="Google Shape;105;p2">
                  <a:extLst>
                    <a:ext uri="{FF2B5EF4-FFF2-40B4-BE49-F238E27FC236}">
                      <a16:creationId xmlns:a16="http://schemas.microsoft.com/office/drawing/2014/main" id="{F8C57B02-9397-9546-A129-44CD1D37171F}"/>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2" name="Google Shape;106;p2">
                  <a:extLst>
                    <a:ext uri="{FF2B5EF4-FFF2-40B4-BE49-F238E27FC236}">
                      <a16:creationId xmlns:a16="http://schemas.microsoft.com/office/drawing/2014/main" id="{51CB9A01-D062-D240-A1F4-EA59EC5021D0}"/>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3" name="Google Shape;107;p2">
                  <a:extLst>
                    <a:ext uri="{FF2B5EF4-FFF2-40B4-BE49-F238E27FC236}">
                      <a16:creationId xmlns:a16="http://schemas.microsoft.com/office/drawing/2014/main" id="{693A8B1F-93BC-794A-BD71-028DF1CD8F1D}"/>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4" name="Google Shape;108;p2">
                  <a:extLst>
                    <a:ext uri="{FF2B5EF4-FFF2-40B4-BE49-F238E27FC236}">
                      <a16:creationId xmlns:a16="http://schemas.microsoft.com/office/drawing/2014/main" id="{5FF2AAD7-97E3-4046-84F6-8D1651AAB3A7}"/>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5" name="Google Shape;109;p2">
                  <a:extLst>
                    <a:ext uri="{FF2B5EF4-FFF2-40B4-BE49-F238E27FC236}">
                      <a16:creationId xmlns:a16="http://schemas.microsoft.com/office/drawing/2014/main" id="{60EAD17A-C3E3-EE4F-9D9B-5E55B9FCCEE0}"/>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6" name="Google Shape;110;p2">
                  <a:extLst>
                    <a:ext uri="{FF2B5EF4-FFF2-40B4-BE49-F238E27FC236}">
                      <a16:creationId xmlns:a16="http://schemas.microsoft.com/office/drawing/2014/main" id="{FDA27088-D830-484D-9716-66FD6E8BE886}"/>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sp>
        <p:nvSpPr>
          <p:cNvPr id="104" name="Google Shape;338;p12">
            <a:extLst>
              <a:ext uri="{FF2B5EF4-FFF2-40B4-BE49-F238E27FC236}">
                <a16:creationId xmlns:a16="http://schemas.microsoft.com/office/drawing/2014/main" id="{EA480ABA-678A-284F-9E19-BF2B1E6390C4}"/>
              </a:ext>
            </a:extLst>
          </p:cNvPr>
          <p:cNvSpPr txBox="1">
            <a:spLocks/>
          </p:cNvSpPr>
          <p:nvPr/>
        </p:nvSpPr>
        <p:spPr>
          <a:xfrm>
            <a:off x="1926814" y="1677639"/>
            <a:ext cx="5323219" cy="11598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000" dirty="0">
                <a:solidFill>
                  <a:schemeClr val="bg1"/>
                </a:solidFill>
              </a:rPr>
              <a:t>Overall Project Design and Approach</a:t>
            </a:r>
          </a:p>
        </p:txBody>
      </p:sp>
      <p:sp>
        <p:nvSpPr>
          <p:cNvPr id="106" name="Google Shape;1044;p24">
            <a:extLst>
              <a:ext uri="{FF2B5EF4-FFF2-40B4-BE49-F238E27FC236}">
                <a16:creationId xmlns:a16="http://schemas.microsoft.com/office/drawing/2014/main" id="{F0E53B3C-AB61-A54B-9EAD-8CA57C69484C}"/>
              </a:ext>
            </a:extLst>
          </p:cNvPr>
          <p:cNvSpPr txBox="1">
            <a:spLocks noGrp="1"/>
          </p:cNvSpPr>
          <p:nvPr/>
        </p:nvSpPr>
        <p:spPr>
          <a:xfrm>
            <a:off x="663957" y="401062"/>
            <a:ext cx="637256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marL="0" lvl="0" indent="0" algn="l" rtl="0">
              <a:spcBef>
                <a:spcPts val="0"/>
              </a:spcBef>
              <a:spcAft>
                <a:spcPts val="0"/>
              </a:spcAft>
              <a:buNone/>
            </a:pPr>
            <a:r>
              <a:rPr lang="en" sz="4000" dirty="0"/>
              <a:t>Overall Project Design</a:t>
            </a:r>
            <a:endParaRPr sz="4000" dirty="0"/>
          </a:p>
        </p:txBody>
      </p:sp>
      <p:sp>
        <p:nvSpPr>
          <p:cNvPr id="107" name="Slide Number Placeholder 1">
            <a:extLst>
              <a:ext uri="{FF2B5EF4-FFF2-40B4-BE49-F238E27FC236}">
                <a16:creationId xmlns:a16="http://schemas.microsoft.com/office/drawing/2014/main" id="{A2FA87EF-A5E0-294D-8579-C996B4F2E0CE}"/>
              </a:ext>
            </a:extLst>
          </p:cNvPr>
          <p:cNvSpPr>
            <a:spLocks noGrp="1"/>
          </p:cNvSpPr>
          <p:nvPr>
            <p:ph type="sldNum" idx="12"/>
          </p:nvPr>
        </p:nvSpPr>
        <p:spPr>
          <a:xfrm>
            <a:off x="8649025" y="4636750"/>
            <a:ext cx="456900" cy="468600"/>
          </a:xfrm>
        </p:spPr>
        <p:txBody>
          <a:bodyPr/>
          <a:lstStyle/>
          <a:p>
            <a:pPr marL="0" lvl="0" indent="0" algn="r" rtl="0">
              <a:spcBef>
                <a:spcPts val="0"/>
              </a:spcBef>
              <a:spcAft>
                <a:spcPts val="0"/>
              </a:spcAft>
              <a:buNone/>
            </a:pPr>
            <a:fld id="{00000000-1234-1234-1234-123412341234}" type="slidenum">
              <a:rPr lang="en" smtClean="0"/>
              <a:t>8</a:t>
            </a:fld>
            <a:endParaRPr lang="en" dirty="0"/>
          </a:p>
        </p:txBody>
      </p:sp>
      <p:pic>
        <p:nvPicPr>
          <p:cNvPr id="109" name="Google Shape;15229;p68">
            <a:extLst>
              <a:ext uri="{FF2B5EF4-FFF2-40B4-BE49-F238E27FC236}">
                <a16:creationId xmlns:a16="http://schemas.microsoft.com/office/drawing/2014/main" id="{1B8E82C4-F245-3143-9FBB-DD5BD82E8B69}"/>
              </a:ext>
            </a:extLst>
          </p:cNvPr>
          <p:cNvPicPr preferRelativeResize="0"/>
          <p:nvPr/>
        </p:nvPicPr>
        <p:blipFill>
          <a:blip r:embed="rId5"/>
          <a:srcRect/>
          <a:stretch/>
        </p:blipFill>
        <p:spPr>
          <a:xfrm>
            <a:off x="8467344" y="15987"/>
            <a:ext cx="676656" cy="676656"/>
          </a:xfrm>
          <a:prstGeom prst="ellipse">
            <a:avLst/>
          </a:prstGeom>
          <a:noFill/>
          <a:ln>
            <a:noFill/>
          </a:ln>
        </p:spPr>
      </p:pic>
      <p:pic>
        <p:nvPicPr>
          <p:cNvPr id="110" name="Slide 8.m4a" descr="Slide 8.m4a">
            <a:hlinkClick r:id="" action="ppaction://media"/>
            <a:extLst>
              <a:ext uri="{FF2B5EF4-FFF2-40B4-BE49-F238E27FC236}">
                <a16:creationId xmlns:a16="http://schemas.microsoft.com/office/drawing/2014/main" id="{05171480-748A-B24C-B835-3695AFAACB05}"/>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flipV="1">
            <a:off x="7583699" y="2015455"/>
            <a:ext cx="812800" cy="839342"/>
          </a:xfrm>
          <a:prstGeom prst="rect">
            <a:avLst/>
          </a:prstGeom>
        </p:spPr>
      </p:pic>
      <p:graphicFrame>
        <p:nvGraphicFramePr>
          <p:cNvPr id="111" name="Table 4">
            <a:extLst>
              <a:ext uri="{FF2B5EF4-FFF2-40B4-BE49-F238E27FC236}">
                <a16:creationId xmlns:a16="http://schemas.microsoft.com/office/drawing/2014/main" id="{0B362E8C-4776-8143-A2A6-0A23C4A2EA38}"/>
              </a:ext>
            </a:extLst>
          </p:cNvPr>
          <p:cNvGraphicFramePr>
            <a:graphicFrameLocks noGrp="1"/>
          </p:cNvGraphicFramePr>
          <p:nvPr>
            <p:extLst>
              <p:ext uri="{D42A27DB-BD31-4B8C-83A1-F6EECF244321}">
                <p14:modId xmlns:p14="http://schemas.microsoft.com/office/powerpoint/2010/main" val="90976922"/>
              </p:ext>
            </p:extLst>
          </p:nvPr>
        </p:nvGraphicFramePr>
        <p:xfrm>
          <a:off x="2300812" y="1413120"/>
          <a:ext cx="5036220" cy="2737477"/>
        </p:xfrm>
        <a:graphic>
          <a:graphicData uri="http://schemas.openxmlformats.org/drawingml/2006/table">
            <a:tbl>
              <a:tblPr firstRow="1" bandRow="1">
                <a:tableStyleId>{72833802-FEF1-4C79-8D5D-14CF1EAF98D9}</a:tableStyleId>
              </a:tblPr>
              <a:tblGrid>
                <a:gridCol w="1678740">
                  <a:extLst>
                    <a:ext uri="{9D8B030D-6E8A-4147-A177-3AD203B41FA5}">
                      <a16:colId xmlns:a16="http://schemas.microsoft.com/office/drawing/2014/main" val="3718472403"/>
                    </a:ext>
                  </a:extLst>
                </a:gridCol>
                <a:gridCol w="1678740">
                  <a:extLst>
                    <a:ext uri="{9D8B030D-6E8A-4147-A177-3AD203B41FA5}">
                      <a16:colId xmlns:a16="http://schemas.microsoft.com/office/drawing/2014/main" val="3021275185"/>
                    </a:ext>
                  </a:extLst>
                </a:gridCol>
                <a:gridCol w="1678740">
                  <a:extLst>
                    <a:ext uri="{9D8B030D-6E8A-4147-A177-3AD203B41FA5}">
                      <a16:colId xmlns:a16="http://schemas.microsoft.com/office/drawing/2014/main" val="1308144065"/>
                    </a:ext>
                  </a:extLst>
                </a:gridCol>
              </a:tblGrid>
              <a:tr h="426039">
                <a:tc>
                  <a:txBody>
                    <a:bodyPr/>
                    <a:lstStyle/>
                    <a:p>
                      <a:pPr algn="ctr"/>
                      <a:r>
                        <a:rPr lang="en-US" sz="1200" dirty="0"/>
                        <a:t>Mechanical</a:t>
                      </a:r>
                    </a:p>
                  </a:txBody>
                  <a:tcPr marL="76315" marR="76315" marT="38157" marB="38157"/>
                </a:tc>
                <a:tc>
                  <a:txBody>
                    <a:bodyPr/>
                    <a:lstStyle/>
                    <a:p>
                      <a:pPr algn="ctr"/>
                      <a:r>
                        <a:rPr lang="en-US" sz="1200" dirty="0"/>
                        <a:t>Sensor / Software</a:t>
                      </a:r>
                    </a:p>
                  </a:txBody>
                  <a:tcPr marL="76315" marR="76315" marT="38157" marB="38157"/>
                </a:tc>
                <a:tc>
                  <a:txBody>
                    <a:bodyPr/>
                    <a:lstStyle/>
                    <a:p>
                      <a:pPr algn="ctr"/>
                      <a:r>
                        <a:rPr lang="en-US" sz="1200" dirty="0"/>
                        <a:t>Electrical</a:t>
                      </a:r>
                    </a:p>
                  </a:txBody>
                  <a:tcPr marL="76315" marR="76315" marT="38157" marB="38157"/>
                </a:tc>
                <a:extLst>
                  <a:ext uri="{0D108BD9-81ED-4DB2-BD59-A6C34878D82A}">
                    <a16:rowId xmlns:a16="http://schemas.microsoft.com/office/drawing/2014/main" val="1555720231"/>
                  </a:ext>
                </a:extLst>
              </a:tr>
              <a:tr h="453688">
                <a:tc>
                  <a:txBody>
                    <a:bodyPr/>
                    <a:lstStyle/>
                    <a:p>
                      <a:pPr algn="ctr"/>
                      <a:r>
                        <a:rPr lang="en-US" sz="1200" dirty="0"/>
                        <a:t>Servo Motors (3)</a:t>
                      </a:r>
                    </a:p>
                  </a:txBody>
                  <a:tcPr marL="76315" marR="76315" marT="38157" marB="38157" anchor="ctr"/>
                </a:tc>
                <a:tc>
                  <a:txBody>
                    <a:bodyPr/>
                    <a:lstStyle/>
                    <a:p>
                      <a:pPr algn="ctr"/>
                      <a:r>
                        <a:rPr lang="en-US" sz="1200" dirty="0"/>
                        <a:t>C &amp; C++</a:t>
                      </a:r>
                    </a:p>
                  </a:txBody>
                  <a:tcPr marL="76315" marR="76315" marT="38157" marB="38157" anchor="ctr"/>
                </a:tc>
                <a:tc>
                  <a:txBody>
                    <a:bodyPr/>
                    <a:lstStyle/>
                    <a:p>
                      <a:pPr algn="ctr"/>
                      <a:r>
                        <a:rPr lang="en-US" sz="1200" dirty="0"/>
                        <a:t>Microcontroller</a:t>
                      </a:r>
                    </a:p>
                  </a:txBody>
                  <a:tcPr marL="76315" marR="76315" marT="38157" marB="38157" anchor="ctr"/>
                </a:tc>
                <a:extLst>
                  <a:ext uri="{0D108BD9-81ED-4DB2-BD59-A6C34878D82A}">
                    <a16:rowId xmlns:a16="http://schemas.microsoft.com/office/drawing/2014/main" val="3474174902"/>
                  </a:ext>
                </a:extLst>
              </a:tr>
              <a:tr h="568858">
                <a:tc>
                  <a:txBody>
                    <a:bodyPr/>
                    <a:lstStyle/>
                    <a:p>
                      <a:pPr algn="ctr"/>
                      <a:r>
                        <a:rPr lang="en-US" sz="1200" dirty="0"/>
                        <a:t>Reaction Wheels (3)</a:t>
                      </a:r>
                    </a:p>
                  </a:txBody>
                  <a:tcPr marL="76315" marR="76315" marT="38157" marB="38157" anchor="ctr"/>
                </a:tc>
                <a:tc>
                  <a:txBody>
                    <a:bodyPr/>
                    <a:lstStyle/>
                    <a:p>
                      <a:pPr algn="ctr"/>
                      <a:r>
                        <a:rPr lang="en-US" sz="1200" dirty="0"/>
                        <a:t>Inertial Measurement Module</a:t>
                      </a:r>
                    </a:p>
                  </a:txBody>
                  <a:tcPr marL="76315" marR="76315" marT="38157" marB="38157" anchor="ctr"/>
                </a:tc>
                <a:tc>
                  <a:txBody>
                    <a:bodyPr/>
                    <a:lstStyle/>
                    <a:p>
                      <a:pPr algn="ctr"/>
                      <a:r>
                        <a:rPr lang="en-US" sz="1200" dirty="0"/>
                        <a:t>Voltage Regulators</a:t>
                      </a:r>
                    </a:p>
                  </a:txBody>
                  <a:tcPr marL="76315" marR="76315" marT="38157" marB="38157" anchor="ctr"/>
                </a:tc>
                <a:extLst>
                  <a:ext uri="{0D108BD9-81ED-4DB2-BD59-A6C34878D82A}">
                    <a16:rowId xmlns:a16="http://schemas.microsoft.com/office/drawing/2014/main" val="348932832"/>
                  </a:ext>
                </a:extLst>
              </a:tr>
              <a:tr h="862853">
                <a:tc>
                  <a:txBody>
                    <a:bodyPr/>
                    <a:lstStyle/>
                    <a:p>
                      <a:pPr algn="ctr"/>
                      <a:r>
                        <a:rPr lang="en-US" sz="1200" dirty="0"/>
                        <a:t>Attitude Determination and Control System (ADCS) Mounting Structure</a:t>
                      </a:r>
                    </a:p>
                  </a:txBody>
                  <a:tcPr marL="76315" marR="76315" marT="38157" marB="38157" anchor="ctr"/>
                </a:tc>
                <a:tc>
                  <a:txBody>
                    <a:bodyPr/>
                    <a:lstStyle/>
                    <a:p>
                      <a:pPr algn="ctr"/>
                      <a:r>
                        <a:rPr lang="en-US" sz="1200" dirty="0"/>
                        <a:t>ADCS Algorithm</a:t>
                      </a:r>
                    </a:p>
                  </a:txBody>
                  <a:tcPr marL="76315" marR="76315" marT="38157" marB="38157" anchor="ctr"/>
                </a:tc>
                <a:tc>
                  <a:txBody>
                    <a:bodyPr/>
                    <a:lstStyle/>
                    <a:p>
                      <a:pPr algn="ctr"/>
                      <a:r>
                        <a:rPr lang="en-US" sz="1200" dirty="0"/>
                        <a:t>Motor Controllers</a:t>
                      </a:r>
                    </a:p>
                  </a:txBody>
                  <a:tcPr marL="76315" marR="76315" marT="38157" marB="38157" anchor="ctr"/>
                </a:tc>
                <a:extLst>
                  <a:ext uri="{0D108BD9-81ED-4DB2-BD59-A6C34878D82A}">
                    <a16:rowId xmlns:a16="http://schemas.microsoft.com/office/drawing/2014/main" val="2313395238"/>
                  </a:ext>
                </a:extLst>
              </a:tr>
              <a:tr h="426039">
                <a:tc>
                  <a:txBody>
                    <a:bodyPr/>
                    <a:lstStyle/>
                    <a:p>
                      <a:pPr algn="ctr"/>
                      <a:endParaRPr lang="en-US" sz="1200" dirty="0"/>
                    </a:p>
                  </a:txBody>
                  <a:tcPr marL="76315" marR="76315" marT="38157" marB="38157" anchor="ctr"/>
                </a:tc>
                <a:tc>
                  <a:txBody>
                    <a:bodyPr/>
                    <a:lstStyle/>
                    <a:p>
                      <a:pPr algn="ctr"/>
                      <a:endParaRPr lang="en-US" sz="1200" dirty="0"/>
                    </a:p>
                  </a:txBody>
                  <a:tcPr marL="76315" marR="76315" marT="38157" marB="38157" anchor="ctr"/>
                </a:tc>
                <a:tc>
                  <a:txBody>
                    <a:bodyPr/>
                    <a:lstStyle/>
                    <a:p>
                      <a:pPr algn="ctr"/>
                      <a:r>
                        <a:rPr lang="en-US" sz="1200" dirty="0"/>
                        <a:t>Power Supply</a:t>
                      </a:r>
                    </a:p>
                  </a:txBody>
                  <a:tcPr marL="76315" marR="76315" marT="38157" marB="38157" anchor="ctr"/>
                </a:tc>
                <a:extLst>
                  <a:ext uri="{0D108BD9-81ED-4DB2-BD59-A6C34878D82A}">
                    <a16:rowId xmlns:a16="http://schemas.microsoft.com/office/drawing/2014/main" val="2513156980"/>
                  </a:ext>
                </a:extLst>
              </a:tr>
            </a:tbl>
          </a:graphicData>
        </a:graphic>
      </p:graphicFrame>
    </p:spTree>
    <p:extLst>
      <p:ext uri="{BB962C8B-B14F-4D97-AF65-F5344CB8AC3E}">
        <p14:creationId xmlns:p14="http://schemas.microsoft.com/office/powerpoint/2010/main" val="160602974"/>
      </p:ext>
    </p:extLst>
  </p:cSld>
  <p:clrMapOvr>
    <a:masterClrMapping/>
  </p:clrMapOvr>
  <mc:AlternateContent xmlns:mc="http://schemas.openxmlformats.org/markup-compatibility/2006" xmlns:p14="http://schemas.microsoft.com/office/powerpoint/2010/main">
    <mc:Choice Requires="p14">
      <p:transition p14:dur="0" advClick="0" advTm="85515"/>
    </mc:Choice>
    <mc:Fallback xmlns="">
      <p:transition advClick="0" advTm="8551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10"/>
                </p:tgtEl>
              </p:cMediaNode>
            </p:audio>
          </p:childTnLst>
        </p:cTn>
      </p:par>
    </p:tnLst>
  </p:timing>
  <p:extLst>
    <p:ext uri="{E180D4A7-C9FB-4DFB-919C-405C955672EB}">
      <p14:showEvtLst xmlns:p14="http://schemas.microsoft.com/office/powerpoint/2010/main">
        <p14:playEvt time="10" objId="110"/>
        <p14:stopEvt time="85086" objId="110"/>
      </p14:showEvtLst>
    </p:ext>
  </p:extLst>
</p:sld>
</file>

<file path=ppt/slides/slide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86000">
              <a:srgbClr val="80BDDC"/>
            </a:gs>
            <a:gs pos="65000">
              <a:schemeClr val="bg1">
                <a:lumMod val="1000"/>
                <a:lumOff val="99000"/>
              </a:schemeClr>
            </a:gs>
            <a:gs pos="100000">
              <a:schemeClr val="accent2"/>
            </a:gs>
          </a:gsLst>
          <a:lin ang="5400000" scaled="1"/>
        </a:gradFill>
        <a:effectLst/>
      </p:bgPr>
    </p:bg>
    <p:spTree>
      <p:nvGrpSpPr>
        <p:cNvPr id="1" name="Shape 62"/>
        <p:cNvGrpSpPr/>
        <p:nvPr/>
      </p:nvGrpSpPr>
      <p:grpSpPr>
        <a:xfrm>
          <a:off x="0" y="0"/>
          <a:ext cx="0" cy="0"/>
          <a:chOff x="0" y="0"/>
          <a:chExt cx="0" cy="0"/>
        </a:xfrm>
      </p:grpSpPr>
      <p:grpSp>
        <p:nvGrpSpPr>
          <p:cNvPr id="339" name="Google Shape;10;p2">
            <a:extLst>
              <a:ext uri="{FF2B5EF4-FFF2-40B4-BE49-F238E27FC236}">
                <a16:creationId xmlns:a16="http://schemas.microsoft.com/office/drawing/2014/main" id="{03F7174E-EBD4-5D46-B9C0-E984AAA57D3E}"/>
              </a:ext>
            </a:extLst>
          </p:cNvPr>
          <p:cNvGrpSpPr/>
          <p:nvPr/>
        </p:nvGrpSpPr>
        <p:grpSpPr>
          <a:xfrm>
            <a:off x="-378994" y="139750"/>
            <a:ext cx="10370866" cy="5092950"/>
            <a:chOff x="-1" y="50550"/>
            <a:chExt cx="10370866" cy="5092950"/>
          </a:xfrm>
        </p:grpSpPr>
        <p:grpSp>
          <p:nvGrpSpPr>
            <p:cNvPr id="340" name="Google Shape;11;p2">
              <a:extLst>
                <a:ext uri="{FF2B5EF4-FFF2-40B4-BE49-F238E27FC236}">
                  <a16:creationId xmlns:a16="http://schemas.microsoft.com/office/drawing/2014/main" id="{B5C20F35-65A1-7E4E-83C5-13F07034E13B}"/>
                </a:ext>
              </a:extLst>
            </p:cNvPr>
            <p:cNvGrpSpPr/>
            <p:nvPr/>
          </p:nvGrpSpPr>
          <p:grpSpPr>
            <a:xfrm>
              <a:off x="104275" y="50550"/>
              <a:ext cx="8948150" cy="772675"/>
              <a:chOff x="104275" y="50550"/>
              <a:chExt cx="8948150" cy="772675"/>
            </a:xfrm>
          </p:grpSpPr>
          <p:sp>
            <p:nvSpPr>
              <p:cNvPr id="407" name="Google Shape;12;p2">
                <a:extLst>
                  <a:ext uri="{FF2B5EF4-FFF2-40B4-BE49-F238E27FC236}">
                    <a16:creationId xmlns:a16="http://schemas.microsoft.com/office/drawing/2014/main" id="{5F86A659-EE83-A447-AA8A-5384CB12AEEC}"/>
                  </a:ext>
                </a:extLst>
              </p:cNvPr>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08" name="Google Shape;13;p2">
                <a:extLst>
                  <a:ext uri="{FF2B5EF4-FFF2-40B4-BE49-F238E27FC236}">
                    <a16:creationId xmlns:a16="http://schemas.microsoft.com/office/drawing/2014/main" id="{F22E509C-A4AD-D546-BBCC-2A3CB757B328}"/>
                  </a:ext>
                </a:extLst>
              </p:cNvPr>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09" name="Google Shape;14;p2">
                <a:extLst>
                  <a:ext uri="{FF2B5EF4-FFF2-40B4-BE49-F238E27FC236}">
                    <a16:creationId xmlns:a16="http://schemas.microsoft.com/office/drawing/2014/main" id="{67BB7446-CB56-414F-BB6C-C31FE7BD1566}"/>
                  </a:ext>
                </a:extLst>
              </p:cNvPr>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0" name="Google Shape;15;p2">
                <a:extLst>
                  <a:ext uri="{FF2B5EF4-FFF2-40B4-BE49-F238E27FC236}">
                    <a16:creationId xmlns:a16="http://schemas.microsoft.com/office/drawing/2014/main" id="{26668FE9-76C5-CE48-9F35-FFDB9F865CD0}"/>
                  </a:ext>
                </a:extLst>
              </p:cNvPr>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1" name="Google Shape;16;p2">
                <a:extLst>
                  <a:ext uri="{FF2B5EF4-FFF2-40B4-BE49-F238E27FC236}">
                    <a16:creationId xmlns:a16="http://schemas.microsoft.com/office/drawing/2014/main" id="{0FEF6416-834F-924A-8A3D-05BCC5D51C49}"/>
                  </a:ext>
                </a:extLst>
              </p:cNvPr>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2" name="Google Shape;17;p2">
                <a:extLst>
                  <a:ext uri="{FF2B5EF4-FFF2-40B4-BE49-F238E27FC236}">
                    <a16:creationId xmlns:a16="http://schemas.microsoft.com/office/drawing/2014/main" id="{64D7E541-C3F4-EF4E-850B-BFB267C0AC64}"/>
                  </a:ext>
                </a:extLst>
              </p:cNvPr>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3" name="Google Shape;18;p2">
                <a:extLst>
                  <a:ext uri="{FF2B5EF4-FFF2-40B4-BE49-F238E27FC236}">
                    <a16:creationId xmlns:a16="http://schemas.microsoft.com/office/drawing/2014/main" id="{510E584C-595D-E44A-80FC-C8B60C54035C}"/>
                  </a:ext>
                </a:extLst>
              </p:cNvPr>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4" name="Google Shape;19;p2">
                <a:extLst>
                  <a:ext uri="{FF2B5EF4-FFF2-40B4-BE49-F238E27FC236}">
                    <a16:creationId xmlns:a16="http://schemas.microsoft.com/office/drawing/2014/main" id="{D7EB80BE-A4A3-944E-B1FF-59770B8E3A58}"/>
                  </a:ext>
                </a:extLst>
              </p:cNvPr>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5" name="Google Shape;20;p2">
                <a:extLst>
                  <a:ext uri="{FF2B5EF4-FFF2-40B4-BE49-F238E27FC236}">
                    <a16:creationId xmlns:a16="http://schemas.microsoft.com/office/drawing/2014/main" id="{5662BC2E-911F-094F-B58B-E47952219E8C}"/>
                  </a:ext>
                </a:extLst>
              </p:cNvPr>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6" name="Google Shape;21;p2">
                <a:extLst>
                  <a:ext uri="{FF2B5EF4-FFF2-40B4-BE49-F238E27FC236}">
                    <a16:creationId xmlns:a16="http://schemas.microsoft.com/office/drawing/2014/main" id="{D06EB4E2-67A3-5944-B04E-9199FF1EFFC0}"/>
                  </a:ext>
                </a:extLst>
              </p:cNvPr>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7" name="Google Shape;22;p2">
                <a:extLst>
                  <a:ext uri="{FF2B5EF4-FFF2-40B4-BE49-F238E27FC236}">
                    <a16:creationId xmlns:a16="http://schemas.microsoft.com/office/drawing/2014/main" id="{77C29445-FB21-604B-A1B8-641B516D7020}"/>
                  </a:ext>
                </a:extLst>
              </p:cNvPr>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8" name="Google Shape;23;p2">
                <a:extLst>
                  <a:ext uri="{FF2B5EF4-FFF2-40B4-BE49-F238E27FC236}">
                    <a16:creationId xmlns:a16="http://schemas.microsoft.com/office/drawing/2014/main" id="{34DC4D59-9F6F-784B-90A8-EA12FD357E0E}"/>
                  </a:ext>
                </a:extLst>
              </p:cNvPr>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19" name="Google Shape;24;p2">
                <a:extLst>
                  <a:ext uri="{FF2B5EF4-FFF2-40B4-BE49-F238E27FC236}">
                    <a16:creationId xmlns:a16="http://schemas.microsoft.com/office/drawing/2014/main" id="{6C94A57E-C5C5-6744-9592-D3E586BE0356}"/>
                  </a:ext>
                </a:extLst>
              </p:cNvPr>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0" name="Google Shape;25;p2">
                <a:extLst>
                  <a:ext uri="{FF2B5EF4-FFF2-40B4-BE49-F238E27FC236}">
                    <a16:creationId xmlns:a16="http://schemas.microsoft.com/office/drawing/2014/main" id="{24BF8F91-2B64-5244-8B5C-5AD52C2F8B14}"/>
                  </a:ext>
                </a:extLst>
              </p:cNvPr>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6;p2">
                <a:extLst>
                  <a:ext uri="{FF2B5EF4-FFF2-40B4-BE49-F238E27FC236}">
                    <a16:creationId xmlns:a16="http://schemas.microsoft.com/office/drawing/2014/main" id="{8D7529B3-C25D-5A49-8A6E-D490A2D3E664}"/>
                  </a:ext>
                </a:extLst>
              </p:cNvPr>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7;p2">
                <a:extLst>
                  <a:ext uri="{FF2B5EF4-FFF2-40B4-BE49-F238E27FC236}">
                    <a16:creationId xmlns:a16="http://schemas.microsoft.com/office/drawing/2014/main" id="{822EB6F5-C2C9-DC49-A2D3-D8D65933042E}"/>
                  </a:ext>
                </a:extLst>
              </p:cNvPr>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8;p2">
                <a:extLst>
                  <a:ext uri="{FF2B5EF4-FFF2-40B4-BE49-F238E27FC236}">
                    <a16:creationId xmlns:a16="http://schemas.microsoft.com/office/drawing/2014/main" id="{EE8A5802-69A6-314D-AF6A-7AF78184CCB7}"/>
                  </a:ext>
                </a:extLst>
              </p:cNvPr>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9;p2">
                <a:extLst>
                  <a:ext uri="{FF2B5EF4-FFF2-40B4-BE49-F238E27FC236}">
                    <a16:creationId xmlns:a16="http://schemas.microsoft.com/office/drawing/2014/main" id="{1D702370-AE59-D242-A448-1DB86EF0BD13}"/>
                  </a:ext>
                </a:extLst>
              </p:cNvPr>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0;p2">
                <a:extLst>
                  <a:ext uri="{FF2B5EF4-FFF2-40B4-BE49-F238E27FC236}">
                    <a16:creationId xmlns:a16="http://schemas.microsoft.com/office/drawing/2014/main" id="{78E1110B-0DEA-3245-B5F7-417D2A6A87EA}"/>
                  </a:ext>
                </a:extLst>
              </p:cNvPr>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6" name="Google Shape;31;p2">
                <a:extLst>
                  <a:ext uri="{FF2B5EF4-FFF2-40B4-BE49-F238E27FC236}">
                    <a16:creationId xmlns:a16="http://schemas.microsoft.com/office/drawing/2014/main" id="{7C127212-BFBF-9E4D-9EA9-396B2928D4E5}"/>
                  </a:ext>
                </a:extLst>
              </p:cNvPr>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7" name="Google Shape;32;p2">
                <a:extLst>
                  <a:ext uri="{FF2B5EF4-FFF2-40B4-BE49-F238E27FC236}">
                    <a16:creationId xmlns:a16="http://schemas.microsoft.com/office/drawing/2014/main" id="{5782B5B5-3C31-7E40-AA71-F99EF0B3A8EC}"/>
                  </a:ext>
                </a:extLst>
              </p:cNvPr>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8" name="Google Shape;33;p2">
                <a:extLst>
                  <a:ext uri="{FF2B5EF4-FFF2-40B4-BE49-F238E27FC236}">
                    <a16:creationId xmlns:a16="http://schemas.microsoft.com/office/drawing/2014/main" id="{8EDC3184-BBC1-1044-A691-906D79A017A6}"/>
                  </a:ext>
                </a:extLst>
              </p:cNvPr>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29" name="Google Shape;34;p2">
                <a:extLst>
                  <a:ext uri="{FF2B5EF4-FFF2-40B4-BE49-F238E27FC236}">
                    <a16:creationId xmlns:a16="http://schemas.microsoft.com/office/drawing/2014/main" id="{CA552F7E-746F-8B45-931D-144E2F193FC8}"/>
                  </a:ext>
                </a:extLst>
              </p:cNvPr>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0" name="Google Shape;35;p2">
                <a:extLst>
                  <a:ext uri="{FF2B5EF4-FFF2-40B4-BE49-F238E27FC236}">
                    <a16:creationId xmlns:a16="http://schemas.microsoft.com/office/drawing/2014/main" id="{F0B24119-B311-CA4E-B796-04A065444194}"/>
                  </a:ext>
                </a:extLst>
              </p:cNvPr>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1" name="Google Shape;36;p2">
                <a:extLst>
                  <a:ext uri="{FF2B5EF4-FFF2-40B4-BE49-F238E27FC236}">
                    <a16:creationId xmlns:a16="http://schemas.microsoft.com/office/drawing/2014/main" id="{79218056-2F0E-3B4F-AEDF-12710528CB97}"/>
                  </a:ext>
                </a:extLst>
              </p:cNvPr>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2" name="Google Shape;37;p2">
                <a:extLst>
                  <a:ext uri="{FF2B5EF4-FFF2-40B4-BE49-F238E27FC236}">
                    <a16:creationId xmlns:a16="http://schemas.microsoft.com/office/drawing/2014/main" id="{7DB1F8A2-CDB5-624F-AD9D-B81B5DD0EB9D}"/>
                  </a:ext>
                </a:extLst>
              </p:cNvPr>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3" name="Google Shape;38;p2">
                <a:extLst>
                  <a:ext uri="{FF2B5EF4-FFF2-40B4-BE49-F238E27FC236}">
                    <a16:creationId xmlns:a16="http://schemas.microsoft.com/office/drawing/2014/main" id="{7042969F-2BC6-AE42-B197-236B6A5A7AA3}"/>
                  </a:ext>
                </a:extLst>
              </p:cNvPr>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4" name="Google Shape;39;p2">
                <a:extLst>
                  <a:ext uri="{FF2B5EF4-FFF2-40B4-BE49-F238E27FC236}">
                    <a16:creationId xmlns:a16="http://schemas.microsoft.com/office/drawing/2014/main" id="{CE5C7B78-4956-504F-9997-ABEF246B3891}"/>
                  </a:ext>
                </a:extLst>
              </p:cNvPr>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0;p2">
                <a:extLst>
                  <a:ext uri="{FF2B5EF4-FFF2-40B4-BE49-F238E27FC236}">
                    <a16:creationId xmlns:a16="http://schemas.microsoft.com/office/drawing/2014/main" id="{9A9BEC4A-9997-1F4E-A639-A783C0E0B155}"/>
                  </a:ext>
                </a:extLst>
              </p:cNvPr>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6" name="Google Shape;41;p2">
                <a:extLst>
                  <a:ext uri="{FF2B5EF4-FFF2-40B4-BE49-F238E27FC236}">
                    <a16:creationId xmlns:a16="http://schemas.microsoft.com/office/drawing/2014/main" id="{D6178CDB-960B-D744-8473-8222E865B82E}"/>
                  </a:ext>
                </a:extLst>
              </p:cNvPr>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7" name="Google Shape;42;p2">
                <a:extLst>
                  <a:ext uri="{FF2B5EF4-FFF2-40B4-BE49-F238E27FC236}">
                    <a16:creationId xmlns:a16="http://schemas.microsoft.com/office/drawing/2014/main" id="{735A070F-12BD-574E-9798-E08736CD8440}"/>
                  </a:ext>
                </a:extLst>
              </p:cNvPr>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8" name="Google Shape;43;p2">
                <a:extLst>
                  <a:ext uri="{FF2B5EF4-FFF2-40B4-BE49-F238E27FC236}">
                    <a16:creationId xmlns:a16="http://schemas.microsoft.com/office/drawing/2014/main" id="{73F41EEC-251E-734F-8DBC-AB1247BD69BC}"/>
                  </a:ext>
                </a:extLst>
              </p:cNvPr>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39" name="Google Shape;44;p2">
                <a:extLst>
                  <a:ext uri="{FF2B5EF4-FFF2-40B4-BE49-F238E27FC236}">
                    <a16:creationId xmlns:a16="http://schemas.microsoft.com/office/drawing/2014/main" id="{2A3D3EC4-4D52-E14D-AABB-D13EDFCBB9BC}"/>
                  </a:ext>
                </a:extLst>
              </p:cNvPr>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sp>
          <p:nvSpPr>
            <p:cNvPr id="341" name="Google Shape;45;p2">
              <a:extLst>
                <a:ext uri="{FF2B5EF4-FFF2-40B4-BE49-F238E27FC236}">
                  <a16:creationId xmlns:a16="http://schemas.microsoft.com/office/drawing/2014/main" id="{1BEE4C65-CD2A-D74C-BAC4-074970B9DE16}"/>
                </a:ext>
              </a:extLst>
            </p:cNvPr>
            <p:cNvSpPr/>
            <p:nvPr/>
          </p:nvSpPr>
          <p:spPr>
            <a:xfrm>
              <a:off x="8" y="22967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342" name="Google Shape;46;p2">
              <a:extLst>
                <a:ext uri="{FF2B5EF4-FFF2-40B4-BE49-F238E27FC236}">
                  <a16:creationId xmlns:a16="http://schemas.microsoft.com/office/drawing/2014/main" id="{A12CB3BF-E5DF-224A-968E-EF0CF7B38B90}"/>
                </a:ext>
              </a:extLst>
            </p:cNvPr>
            <p:cNvSpPr/>
            <p:nvPr/>
          </p:nvSpPr>
          <p:spPr>
            <a:xfrm>
              <a:off x="2576399" y="4023846"/>
              <a:ext cx="2849303" cy="97045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3" name="Google Shape;47;p2">
              <a:extLst>
                <a:ext uri="{FF2B5EF4-FFF2-40B4-BE49-F238E27FC236}">
                  <a16:creationId xmlns:a16="http://schemas.microsoft.com/office/drawing/2014/main" id="{2AD93913-EEB5-BD47-8C32-9DCFDC890549}"/>
                </a:ext>
              </a:extLst>
            </p:cNvPr>
            <p:cNvSpPr/>
            <p:nvPr/>
          </p:nvSpPr>
          <p:spPr>
            <a:xfrm>
              <a:off x="2934697" y="31815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4" name="Google Shape;48;p2">
              <a:extLst>
                <a:ext uri="{FF2B5EF4-FFF2-40B4-BE49-F238E27FC236}">
                  <a16:creationId xmlns:a16="http://schemas.microsoft.com/office/drawing/2014/main" id="{68C52441-CF76-C04A-AB17-08856B186E07}"/>
                </a:ext>
              </a:extLst>
            </p:cNvPr>
            <p:cNvSpPr/>
            <p:nvPr/>
          </p:nvSpPr>
          <p:spPr>
            <a:xfrm>
              <a:off x="4121250" y="25815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5" name="Google Shape;49;p2">
              <a:extLst>
                <a:ext uri="{FF2B5EF4-FFF2-40B4-BE49-F238E27FC236}">
                  <a16:creationId xmlns:a16="http://schemas.microsoft.com/office/drawing/2014/main" id="{5545148B-28F9-D146-B4B2-18806C62735F}"/>
                </a:ext>
              </a:extLst>
            </p:cNvPr>
            <p:cNvSpPr/>
            <p:nvPr/>
          </p:nvSpPr>
          <p:spPr>
            <a:xfrm>
              <a:off x="4436987" y="30600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6" name="Google Shape;50;p2">
              <a:extLst>
                <a:ext uri="{FF2B5EF4-FFF2-40B4-BE49-F238E27FC236}">
                  <a16:creationId xmlns:a16="http://schemas.microsoft.com/office/drawing/2014/main" id="{A7DC1711-B3CC-E34D-A65C-0408655909BB}"/>
                </a:ext>
              </a:extLst>
            </p:cNvPr>
            <p:cNvSpPr/>
            <p:nvPr/>
          </p:nvSpPr>
          <p:spPr>
            <a:xfrm>
              <a:off x="545777" y="36697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7" name="Google Shape;51;p2">
              <a:extLst>
                <a:ext uri="{FF2B5EF4-FFF2-40B4-BE49-F238E27FC236}">
                  <a16:creationId xmlns:a16="http://schemas.microsoft.com/office/drawing/2014/main" id="{AB142264-C2BA-6840-B92B-20E3571F9F97}"/>
                </a:ext>
              </a:extLst>
            </p:cNvPr>
            <p:cNvSpPr/>
            <p:nvPr/>
          </p:nvSpPr>
          <p:spPr>
            <a:xfrm flipH="1">
              <a:off x="-1" y="30600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48" name="Google Shape;52;p2">
              <a:extLst>
                <a:ext uri="{FF2B5EF4-FFF2-40B4-BE49-F238E27FC236}">
                  <a16:creationId xmlns:a16="http://schemas.microsoft.com/office/drawing/2014/main" id="{DE14C08A-7042-1E45-AFE1-8BB813F9AED3}"/>
                </a:ext>
              </a:extLst>
            </p:cNvPr>
            <p:cNvSpPr/>
            <p:nvPr/>
          </p:nvSpPr>
          <p:spPr>
            <a:xfrm>
              <a:off x="6498024" y="34877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0" name="Google Shape;54;p2">
              <a:extLst>
                <a:ext uri="{FF2B5EF4-FFF2-40B4-BE49-F238E27FC236}">
                  <a16:creationId xmlns:a16="http://schemas.microsoft.com/office/drawing/2014/main" id="{A64E1DC8-EAD3-C047-A3A2-3DE30DB6F766}"/>
                </a:ext>
              </a:extLst>
            </p:cNvPr>
            <p:cNvSpPr/>
            <p:nvPr/>
          </p:nvSpPr>
          <p:spPr>
            <a:xfrm flipH="1">
              <a:off x="5924561" y="4366325"/>
              <a:ext cx="1696564" cy="777166"/>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1" name="Google Shape;55;p2">
              <a:extLst>
                <a:ext uri="{FF2B5EF4-FFF2-40B4-BE49-F238E27FC236}">
                  <a16:creationId xmlns:a16="http://schemas.microsoft.com/office/drawing/2014/main" id="{6393FE69-5B3A-2141-AE95-276F421C21E2}"/>
                </a:ext>
              </a:extLst>
            </p:cNvPr>
            <p:cNvSpPr/>
            <p:nvPr/>
          </p:nvSpPr>
          <p:spPr>
            <a:xfrm flipH="1">
              <a:off x="6348583" y="24691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dirty="0">
                <a:solidFill>
                  <a:srgbClr val="000000"/>
                </a:solidFill>
                <a:latin typeface="Calibri"/>
                <a:ea typeface="Calibri"/>
                <a:cs typeface="Calibri"/>
                <a:sym typeface="Calibri"/>
              </a:endParaRPr>
            </a:p>
          </p:txBody>
        </p:sp>
        <p:sp>
          <p:nvSpPr>
            <p:cNvPr id="405" name="Google Shape;65;p2">
              <a:extLst>
                <a:ext uri="{FF2B5EF4-FFF2-40B4-BE49-F238E27FC236}">
                  <a16:creationId xmlns:a16="http://schemas.microsoft.com/office/drawing/2014/main" id="{B91332C1-35E4-C64E-B851-A55FCCFEDD80}"/>
                </a:ext>
              </a:extLst>
            </p:cNvPr>
            <p:cNvSpPr/>
            <p:nvPr/>
          </p:nvSpPr>
          <p:spPr>
            <a:xfrm>
              <a:off x="557480" y="1589242"/>
              <a:ext cx="53801" cy="47625"/>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54" name="Google Shape;78;p2">
              <a:extLst>
                <a:ext uri="{FF2B5EF4-FFF2-40B4-BE49-F238E27FC236}">
                  <a16:creationId xmlns:a16="http://schemas.microsoft.com/office/drawing/2014/main" id="{1A7E8B95-442B-2C47-9A14-A3BA9F6B08A2}"/>
                </a:ext>
              </a:extLst>
            </p:cNvPr>
            <p:cNvGrpSpPr/>
            <p:nvPr/>
          </p:nvGrpSpPr>
          <p:grpSpPr>
            <a:xfrm>
              <a:off x="7817748" y="622548"/>
              <a:ext cx="408036" cy="4520952"/>
              <a:chOff x="967895" y="415018"/>
              <a:chExt cx="628714" cy="6967101"/>
            </a:xfrm>
          </p:grpSpPr>
          <p:sp>
            <p:nvSpPr>
              <p:cNvPr id="377" name="Google Shape;79;p2">
                <a:extLst>
                  <a:ext uri="{FF2B5EF4-FFF2-40B4-BE49-F238E27FC236}">
                    <a16:creationId xmlns:a16="http://schemas.microsoft.com/office/drawing/2014/main" id="{D4F60ACA-A6C9-DE45-BBF4-7A4559EDAE18}"/>
                  </a:ext>
                </a:extLst>
              </p:cNvPr>
              <p:cNvSpPr/>
              <p:nvPr/>
            </p:nvSpPr>
            <p:spPr>
              <a:xfrm>
                <a:off x="1207111" y="963619"/>
                <a:ext cx="150300" cy="64185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 name="Google Shape;80;p2">
                <a:extLst>
                  <a:ext uri="{FF2B5EF4-FFF2-40B4-BE49-F238E27FC236}">
                    <a16:creationId xmlns:a16="http://schemas.microsoft.com/office/drawing/2014/main" id="{8AE68095-3563-6A4B-99B9-BB9FD0176512}"/>
                  </a:ext>
                </a:extLst>
              </p:cNvPr>
              <p:cNvGrpSpPr/>
              <p:nvPr/>
            </p:nvGrpSpPr>
            <p:grpSpPr>
              <a:xfrm>
                <a:off x="967895" y="415018"/>
                <a:ext cx="628714" cy="801374"/>
                <a:chOff x="1774126" y="766200"/>
                <a:chExt cx="1582467" cy="2017050"/>
              </a:xfrm>
            </p:grpSpPr>
            <p:sp>
              <p:nvSpPr>
                <p:cNvPr id="379" name="Google Shape;81;p2">
                  <a:extLst>
                    <a:ext uri="{FF2B5EF4-FFF2-40B4-BE49-F238E27FC236}">
                      <a16:creationId xmlns:a16="http://schemas.microsoft.com/office/drawing/2014/main" id="{4027E133-B6ED-B146-B48A-2F763FABF8CB}"/>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0" name="Google Shape;82;p2">
                  <a:extLst>
                    <a:ext uri="{FF2B5EF4-FFF2-40B4-BE49-F238E27FC236}">
                      <a16:creationId xmlns:a16="http://schemas.microsoft.com/office/drawing/2014/main" id="{6A44FB4D-0EB1-7840-A337-6469F5DFA276}"/>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1" name="Google Shape;83;p2">
                  <a:extLst>
                    <a:ext uri="{FF2B5EF4-FFF2-40B4-BE49-F238E27FC236}">
                      <a16:creationId xmlns:a16="http://schemas.microsoft.com/office/drawing/2014/main" id="{8F206616-A6EA-0249-BD63-C6EA559C6795}"/>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2" name="Google Shape;84;p2">
                  <a:extLst>
                    <a:ext uri="{FF2B5EF4-FFF2-40B4-BE49-F238E27FC236}">
                      <a16:creationId xmlns:a16="http://schemas.microsoft.com/office/drawing/2014/main" id="{34E4F113-33B5-F549-908E-E23424D5B1B4}"/>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3" name="Google Shape;85;p2">
                  <a:extLst>
                    <a:ext uri="{FF2B5EF4-FFF2-40B4-BE49-F238E27FC236}">
                      <a16:creationId xmlns:a16="http://schemas.microsoft.com/office/drawing/2014/main" id="{3B127DE8-FC34-4347-B650-EE700E902A60}"/>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 name="Google Shape;86;p2">
                  <a:extLst>
                    <a:ext uri="{FF2B5EF4-FFF2-40B4-BE49-F238E27FC236}">
                      <a16:creationId xmlns:a16="http://schemas.microsoft.com/office/drawing/2014/main" id="{40417FF4-3BA7-9E4A-812B-079E47155401}"/>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 name="Google Shape;87;p2">
                  <a:extLst>
                    <a:ext uri="{FF2B5EF4-FFF2-40B4-BE49-F238E27FC236}">
                      <a16:creationId xmlns:a16="http://schemas.microsoft.com/office/drawing/2014/main" id="{8FBA1EB1-CC44-674F-AE47-CE74CCDBDF3E}"/>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6" name="Google Shape;88;p2">
                  <a:extLst>
                    <a:ext uri="{FF2B5EF4-FFF2-40B4-BE49-F238E27FC236}">
                      <a16:creationId xmlns:a16="http://schemas.microsoft.com/office/drawing/2014/main" id="{9967E012-53E0-B149-85EC-32F20F13AA5F}"/>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sp>
          <p:nvSpPr>
            <p:cNvPr id="375" name="Google Shape;98;p2">
              <a:extLst>
                <a:ext uri="{FF2B5EF4-FFF2-40B4-BE49-F238E27FC236}">
                  <a16:creationId xmlns:a16="http://schemas.microsoft.com/office/drawing/2014/main" id="{9364AEFD-8D33-EC4F-B4E8-A99E25C67DEA}"/>
                </a:ext>
              </a:extLst>
            </p:cNvPr>
            <p:cNvSpPr/>
            <p:nvPr/>
          </p:nvSpPr>
          <p:spPr>
            <a:xfrm>
              <a:off x="7342854" y="3316874"/>
              <a:ext cx="37512" cy="33211"/>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56" name="Google Shape;100;p2">
              <a:extLst>
                <a:ext uri="{FF2B5EF4-FFF2-40B4-BE49-F238E27FC236}">
                  <a16:creationId xmlns:a16="http://schemas.microsoft.com/office/drawing/2014/main" id="{768F8ADB-5222-C943-87FE-647A5725AE37}"/>
                </a:ext>
              </a:extLst>
            </p:cNvPr>
            <p:cNvGrpSpPr/>
            <p:nvPr/>
          </p:nvGrpSpPr>
          <p:grpSpPr>
            <a:xfrm>
              <a:off x="8299552" y="2676669"/>
              <a:ext cx="333219" cy="2466831"/>
              <a:chOff x="967895" y="415018"/>
              <a:chExt cx="628714" cy="4654398"/>
            </a:xfrm>
          </p:grpSpPr>
          <p:sp>
            <p:nvSpPr>
              <p:cNvPr id="357" name="Google Shape;101;p2">
                <a:extLst>
                  <a:ext uri="{FF2B5EF4-FFF2-40B4-BE49-F238E27FC236}">
                    <a16:creationId xmlns:a16="http://schemas.microsoft.com/office/drawing/2014/main" id="{59C60F6F-7445-3447-952F-38745057F6C1}"/>
                  </a:ext>
                </a:extLst>
              </p:cNvPr>
              <p:cNvSpPr/>
              <p:nvPr/>
            </p:nvSpPr>
            <p:spPr>
              <a:xfrm>
                <a:off x="1207136" y="963616"/>
                <a:ext cx="150300" cy="4105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 name="Google Shape;102;p2">
                <a:extLst>
                  <a:ext uri="{FF2B5EF4-FFF2-40B4-BE49-F238E27FC236}">
                    <a16:creationId xmlns:a16="http://schemas.microsoft.com/office/drawing/2014/main" id="{94E1CECB-120D-C440-80FD-EA529E4F4167}"/>
                  </a:ext>
                </a:extLst>
              </p:cNvPr>
              <p:cNvGrpSpPr/>
              <p:nvPr/>
            </p:nvGrpSpPr>
            <p:grpSpPr>
              <a:xfrm>
                <a:off x="967895" y="415018"/>
                <a:ext cx="628714" cy="801374"/>
                <a:chOff x="1774126" y="766200"/>
                <a:chExt cx="1582467" cy="2017050"/>
              </a:xfrm>
            </p:grpSpPr>
            <p:sp>
              <p:nvSpPr>
                <p:cNvPr id="359" name="Google Shape;103;p2">
                  <a:extLst>
                    <a:ext uri="{FF2B5EF4-FFF2-40B4-BE49-F238E27FC236}">
                      <a16:creationId xmlns:a16="http://schemas.microsoft.com/office/drawing/2014/main" id="{2899B080-E48A-D24B-9CDB-6B77D109C675}"/>
                    </a:ext>
                  </a:extLst>
                </p:cNvPr>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0" name="Google Shape;104;p2">
                  <a:extLst>
                    <a:ext uri="{FF2B5EF4-FFF2-40B4-BE49-F238E27FC236}">
                      <a16:creationId xmlns:a16="http://schemas.microsoft.com/office/drawing/2014/main" id="{7EABAFD1-A84A-BB4E-B3C7-C633BA62ED4D}"/>
                    </a:ext>
                  </a:extLst>
                </p:cNvPr>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1" name="Google Shape;105;p2">
                  <a:extLst>
                    <a:ext uri="{FF2B5EF4-FFF2-40B4-BE49-F238E27FC236}">
                      <a16:creationId xmlns:a16="http://schemas.microsoft.com/office/drawing/2014/main" id="{F8C57B02-9397-9546-A129-44CD1D37171F}"/>
                    </a:ext>
                  </a:extLst>
                </p:cNvPr>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2" name="Google Shape;106;p2">
                  <a:extLst>
                    <a:ext uri="{FF2B5EF4-FFF2-40B4-BE49-F238E27FC236}">
                      <a16:creationId xmlns:a16="http://schemas.microsoft.com/office/drawing/2014/main" id="{51CB9A01-D062-D240-A1F4-EA59EC5021D0}"/>
                    </a:ext>
                  </a:extLst>
                </p:cNvPr>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3" name="Google Shape;107;p2">
                  <a:extLst>
                    <a:ext uri="{FF2B5EF4-FFF2-40B4-BE49-F238E27FC236}">
                      <a16:creationId xmlns:a16="http://schemas.microsoft.com/office/drawing/2014/main" id="{693A8B1F-93BC-794A-BD71-028DF1CD8F1D}"/>
                    </a:ext>
                  </a:extLst>
                </p:cNvPr>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4" name="Google Shape;108;p2">
                  <a:extLst>
                    <a:ext uri="{FF2B5EF4-FFF2-40B4-BE49-F238E27FC236}">
                      <a16:creationId xmlns:a16="http://schemas.microsoft.com/office/drawing/2014/main" id="{5FF2AAD7-97E3-4046-84F6-8D1651AAB3A7}"/>
                    </a:ext>
                  </a:extLst>
                </p:cNvPr>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5" name="Google Shape;109;p2">
                  <a:extLst>
                    <a:ext uri="{FF2B5EF4-FFF2-40B4-BE49-F238E27FC236}">
                      <a16:creationId xmlns:a16="http://schemas.microsoft.com/office/drawing/2014/main" id="{60EAD17A-C3E3-EE4F-9D9B-5E55B9FCCEE0}"/>
                    </a:ext>
                  </a:extLst>
                </p:cNvPr>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6" name="Google Shape;110;p2">
                  <a:extLst>
                    <a:ext uri="{FF2B5EF4-FFF2-40B4-BE49-F238E27FC236}">
                      <a16:creationId xmlns:a16="http://schemas.microsoft.com/office/drawing/2014/main" id="{FDA27088-D830-484D-9716-66FD6E8BE886}"/>
                    </a:ext>
                  </a:extLst>
                </p:cNvPr>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grpSp>
      <p:sp>
        <p:nvSpPr>
          <p:cNvPr id="106" name="Google Shape;1044;p24">
            <a:extLst>
              <a:ext uri="{FF2B5EF4-FFF2-40B4-BE49-F238E27FC236}">
                <a16:creationId xmlns:a16="http://schemas.microsoft.com/office/drawing/2014/main" id="{F0E53B3C-AB61-A54B-9EAD-8CA57C69484C}"/>
              </a:ext>
            </a:extLst>
          </p:cNvPr>
          <p:cNvSpPr txBox="1">
            <a:spLocks noGrp="1"/>
          </p:cNvSpPr>
          <p:nvPr/>
        </p:nvSpPr>
        <p:spPr>
          <a:xfrm>
            <a:off x="663957" y="401062"/>
            <a:ext cx="6372567" cy="537528"/>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1pPr>
            <a:lvl2pPr marR="0" lvl="1"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2pPr>
            <a:lvl3pPr marR="0" lvl="2"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3pPr>
            <a:lvl4pPr marR="0" lvl="3"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4pPr>
            <a:lvl5pPr marR="0" lvl="4"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5pPr>
            <a:lvl6pPr marR="0" lvl="5"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6pPr>
            <a:lvl7pPr marR="0" lvl="6"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7pPr>
            <a:lvl8pPr marR="0" lvl="7"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8pPr>
            <a:lvl9pPr marR="0" lvl="8" algn="l" rtl="0">
              <a:lnSpc>
                <a:spcPct val="80000"/>
              </a:lnSpc>
              <a:spcBef>
                <a:spcPts val="0"/>
              </a:spcBef>
              <a:spcAft>
                <a:spcPts val="0"/>
              </a:spcAft>
              <a:buClr>
                <a:schemeClr val="accent2"/>
              </a:buClr>
              <a:buSzPts val="4800"/>
              <a:buFont typeface="Raleway Thin"/>
              <a:buNone/>
              <a:defRPr sz="4800" b="0" i="0" u="none" strike="noStrike" cap="none">
                <a:solidFill>
                  <a:schemeClr val="accent2"/>
                </a:solidFill>
                <a:latin typeface="Raleway Thin"/>
                <a:ea typeface="Raleway Thin"/>
                <a:cs typeface="Raleway Thin"/>
                <a:sym typeface="Raleway Thin"/>
              </a:defRPr>
            </a:lvl9pPr>
          </a:lstStyle>
          <a:p>
            <a:pPr marL="0" lvl="0" indent="0" algn="l" rtl="0">
              <a:spcBef>
                <a:spcPts val="0"/>
              </a:spcBef>
              <a:spcAft>
                <a:spcPts val="0"/>
              </a:spcAft>
              <a:buNone/>
            </a:pPr>
            <a:r>
              <a:rPr lang="en" sz="4000" dirty="0"/>
              <a:t>Overall Project Design</a:t>
            </a:r>
            <a:endParaRPr sz="4000" dirty="0"/>
          </a:p>
        </p:txBody>
      </p:sp>
      <p:sp>
        <p:nvSpPr>
          <p:cNvPr id="107" name="Slide Number Placeholder 1">
            <a:extLst>
              <a:ext uri="{FF2B5EF4-FFF2-40B4-BE49-F238E27FC236}">
                <a16:creationId xmlns:a16="http://schemas.microsoft.com/office/drawing/2014/main" id="{A2FA87EF-A5E0-294D-8579-C996B4F2E0CE}"/>
              </a:ext>
            </a:extLst>
          </p:cNvPr>
          <p:cNvSpPr>
            <a:spLocks noGrp="1"/>
          </p:cNvSpPr>
          <p:nvPr>
            <p:ph type="sldNum" idx="12"/>
          </p:nvPr>
        </p:nvSpPr>
        <p:spPr>
          <a:xfrm>
            <a:off x="8649025" y="4636750"/>
            <a:ext cx="456900" cy="468600"/>
          </a:xfrm>
        </p:spPr>
        <p:txBody>
          <a:bodyPr/>
          <a:lstStyle/>
          <a:p>
            <a:pPr marL="0" lvl="0" indent="0" algn="r" rtl="0">
              <a:spcBef>
                <a:spcPts val="0"/>
              </a:spcBef>
              <a:spcAft>
                <a:spcPts val="0"/>
              </a:spcAft>
              <a:buNone/>
            </a:pPr>
            <a:fld id="{00000000-1234-1234-1234-123412341234}" type="slidenum">
              <a:rPr lang="en" smtClean="0"/>
              <a:t>9</a:t>
            </a:fld>
            <a:endParaRPr lang="en" dirty="0"/>
          </a:p>
        </p:txBody>
      </p:sp>
      <p:pic>
        <p:nvPicPr>
          <p:cNvPr id="109" name="Google Shape;15229;p68">
            <a:extLst>
              <a:ext uri="{FF2B5EF4-FFF2-40B4-BE49-F238E27FC236}">
                <a16:creationId xmlns:a16="http://schemas.microsoft.com/office/drawing/2014/main" id="{1B8E82C4-F245-3143-9FBB-DD5BD82E8B69}"/>
              </a:ext>
            </a:extLst>
          </p:cNvPr>
          <p:cNvPicPr preferRelativeResize="0"/>
          <p:nvPr/>
        </p:nvPicPr>
        <p:blipFill>
          <a:blip r:embed="rId5"/>
          <a:srcRect/>
          <a:stretch/>
        </p:blipFill>
        <p:spPr>
          <a:xfrm>
            <a:off x="8467344" y="15987"/>
            <a:ext cx="676656" cy="676656"/>
          </a:xfrm>
          <a:prstGeom prst="ellipse">
            <a:avLst/>
          </a:prstGeom>
          <a:noFill/>
          <a:ln>
            <a:noFill/>
          </a:ln>
        </p:spPr>
      </p:pic>
      <p:pic>
        <p:nvPicPr>
          <p:cNvPr id="149" name="image13.png" descr="Schematic&#10;&#10;Description automatically generated with medium confidence">
            <a:extLst>
              <a:ext uri="{FF2B5EF4-FFF2-40B4-BE49-F238E27FC236}">
                <a16:creationId xmlns:a16="http://schemas.microsoft.com/office/drawing/2014/main" id="{585BF166-5A74-6E43-8F8B-E159890CA19D}"/>
              </a:ext>
            </a:extLst>
          </p:cNvPr>
          <p:cNvPicPr/>
          <p:nvPr/>
        </p:nvPicPr>
        <p:blipFill>
          <a:blip r:embed="rId6"/>
          <a:srcRect/>
          <a:stretch>
            <a:fillRect/>
          </a:stretch>
        </p:blipFill>
        <p:spPr>
          <a:xfrm>
            <a:off x="1424538" y="2448548"/>
            <a:ext cx="1406244" cy="1066644"/>
          </a:xfrm>
          <a:prstGeom prst="rect">
            <a:avLst/>
          </a:prstGeom>
          <a:ln/>
        </p:spPr>
      </p:pic>
      <p:pic>
        <p:nvPicPr>
          <p:cNvPr id="150" name="Picture 149" descr="A picture containing text, indoor, electronics, tiled&#10;&#10;Description automatically generated">
            <a:extLst>
              <a:ext uri="{FF2B5EF4-FFF2-40B4-BE49-F238E27FC236}">
                <a16:creationId xmlns:a16="http://schemas.microsoft.com/office/drawing/2014/main" id="{6F6DE0FB-53BB-5648-8C21-970E3555B5D7}"/>
              </a:ext>
            </a:extLst>
          </p:cNvPr>
          <p:cNvPicPr/>
          <p:nvPr/>
        </p:nvPicPr>
        <p:blipFill rotWithShape="1">
          <a:blip r:embed="rId7" cstate="print">
            <a:extLst>
              <a:ext uri="{28A0092B-C50C-407E-A947-70E740481C1C}">
                <a14:useLocalDpi xmlns:a14="http://schemas.microsoft.com/office/drawing/2010/main" val="0"/>
              </a:ext>
            </a:extLst>
          </a:blip>
          <a:srcRect b="12816"/>
          <a:stretch/>
        </p:blipFill>
        <p:spPr bwMode="auto">
          <a:xfrm rot="10800000">
            <a:off x="1408988" y="3780250"/>
            <a:ext cx="1678115" cy="821590"/>
          </a:xfrm>
          <a:prstGeom prst="rect">
            <a:avLst/>
          </a:prstGeom>
          <a:ln>
            <a:noFill/>
          </a:ln>
          <a:extLst>
            <a:ext uri="{53640926-AAD7-44D8-BBD7-CCE9431645EC}">
              <a14:shadowObscured xmlns:a14="http://schemas.microsoft.com/office/drawing/2010/main"/>
            </a:ext>
          </a:extLst>
        </p:spPr>
      </p:pic>
      <p:cxnSp>
        <p:nvCxnSpPr>
          <p:cNvPr id="151" name="Straight Arrow Connector 150">
            <a:extLst>
              <a:ext uri="{FF2B5EF4-FFF2-40B4-BE49-F238E27FC236}">
                <a16:creationId xmlns:a16="http://schemas.microsoft.com/office/drawing/2014/main" id="{06E994BD-3CBD-374A-A657-726D30E3BD76}"/>
              </a:ext>
            </a:extLst>
          </p:cNvPr>
          <p:cNvCxnSpPr>
            <a:cxnSpLocks/>
            <a:endCxn id="149" idx="2"/>
          </p:cNvCxnSpPr>
          <p:nvPr/>
        </p:nvCxnSpPr>
        <p:spPr>
          <a:xfrm flipH="1" flipV="1">
            <a:off x="2127660" y="3515192"/>
            <a:ext cx="2" cy="305436"/>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2" name="Straight Arrow Connector 151">
            <a:extLst>
              <a:ext uri="{FF2B5EF4-FFF2-40B4-BE49-F238E27FC236}">
                <a16:creationId xmlns:a16="http://schemas.microsoft.com/office/drawing/2014/main" id="{3A05E1B8-5B51-1E4D-9238-A72121F67F13}"/>
              </a:ext>
            </a:extLst>
          </p:cNvPr>
          <p:cNvCxnSpPr/>
          <p:nvPr/>
        </p:nvCxnSpPr>
        <p:spPr>
          <a:xfrm>
            <a:off x="980809" y="1557499"/>
            <a:ext cx="44579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53" name="Straight Arrow Connector 152">
            <a:extLst>
              <a:ext uri="{FF2B5EF4-FFF2-40B4-BE49-F238E27FC236}">
                <a16:creationId xmlns:a16="http://schemas.microsoft.com/office/drawing/2014/main" id="{213A24AA-AEB1-A248-AC81-976CF7B857C8}"/>
              </a:ext>
            </a:extLst>
          </p:cNvPr>
          <p:cNvCxnSpPr>
            <a:cxnSpLocks/>
            <a:stCxn id="157" idx="1"/>
          </p:cNvCxnSpPr>
          <p:nvPr/>
        </p:nvCxnSpPr>
        <p:spPr>
          <a:xfrm flipH="1">
            <a:off x="2854448" y="1580570"/>
            <a:ext cx="38549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154" name="Picture 2">
            <a:extLst>
              <a:ext uri="{FF2B5EF4-FFF2-40B4-BE49-F238E27FC236}">
                <a16:creationId xmlns:a16="http://schemas.microsoft.com/office/drawing/2014/main" id="{736641C1-423E-6F48-A9A9-AE9C50E8744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35209" y="1012014"/>
            <a:ext cx="1408176" cy="1159759"/>
          </a:xfrm>
          <a:prstGeom prst="rect">
            <a:avLst/>
          </a:prstGeom>
          <a:noFill/>
          <a:extLst>
            <a:ext uri="{909E8E84-426E-40DD-AFC4-6F175D3DCCD1}">
              <a14:hiddenFill xmlns:a14="http://schemas.microsoft.com/office/drawing/2010/main">
                <a:solidFill>
                  <a:srgbClr val="FFFFFF"/>
                </a:solidFill>
              </a14:hiddenFill>
            </a:ext>
          </a:extLst>
        </p:spPr>
      </p:pic>
      <p:cxnSp>
        <p:nvCxnSpPr>
          <p:cNvPr id="156" name="Straight Arrow Connector 155">
            <a:extLst>
              <a:ext uri="{FF2B5EF4-FFF2-40B4-BE49-F238E27FC236}">
                <a16:creationId xmlns:a16="http://schemas.microsoft.com/office/drawing/2014/main" id="{C4ACBA0B-BD5F-A747-BB3F-02DCD377A720}"/>
              </a:ext>
            </a:extLst>
          </p:cNvPr>
          <p:cNvCxnSpPr>
            <a:cxnSpLocks/>
          </p:cNvCxnSpPr>
          <p:nvPr/>
        </p:nvCxnSpPr>
        <p:spPr>
          <a:xfrm flipV="1">
            <a:off x="2141738" y="2183392"/>
            <a:ext cx="0" cy="265156"/>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pic>
        <p:nvPicPr>
          <p:cNvPr id="157" name="Picture 6" descr="Cylindrical Rechargeable Ithium Ion Battery Cell Bulk Wholesale:  21700/26650/18650 Battery">
            <a:extLst>
              <a:ext uri="{FF2B5EF4-FFF2-40B4-BE49-F238E27FC236}">
                <a16:creationId xmlns:a16="http://schemas.microsoft.com/office/drawing/2014/main" id="{0FFE29AF-8114-1549-B4D4-82D7ABF7E54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239938" y="1142408"/>
            <a:ext cx="876324" cy="876324"/>
          </a:xfrm>
          <a:prstGeom prst="rect">
            <a:avLst/>
          </a:prstGeom>
          <a:noFill/>
          <a:extLst>
            <a:ext uri="{909E8E84-426E-40DD-AFC4-6F175D3DCCD1}">
              <a14:hiddenFill xmlns:a14="http://schemas.microsoft.com/office/drawing/2010/main">
                <a:solidFill>
                  <a:srgbClr val="FFFFFF"/>
                </a:solidFill>
              </a14:hiddenFill>
            </a:ext>
          </a:extLst>
        </p:spPr>
      </p:pic>
      <p:pic>
        <p:nvPicPr>
          <p:cNvPr id="158" name="Picture 8" descr="Software | Arduino">
            <a:extLst>
              <a:ext uri="{FF2B5EF4-FFF2-40B4-BE49-F238E27FC236}">
                <a16:creationId xmlns:a16="http://schemas.microsoft.com/office/drawing/2014/main" id="{A4E61A6A-218E-9440-87F2-1F62B03C076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9356" y="1116907"/>
            <a:ext cx="927326" cy="927326"/>
          </a:xfrm>
          <a:prstGeom prst="rect">
            <a:avLst/>
          </a:prstGeom>
          <a:noFill/>
          <a:extLst>
            <a:ext uri="{909E8E84-426E-40DD-AFC4-6F175D3DCCD1}">
              <a14:hiddenFill xmlns:a14="http://schemas.microsoft.com/office/drawing/2010/main">
                <a:solidFill>
                  <a:srgbClr val="FFFFFF"/>
                </a:solidFill>
              </a14:hiddenFill>
            </a:ext>
          </a:extLst>
        </p:spPr>
      </p:pic>
      <p:pic>
        <p:nvPicPr>
          <p:cNvPr id="159" name="Slide 11.m4a" descr="Slide 11.m4a">
            <a:hlinkClick r:id="" action="ppaction://media"/>
            <a:extLst>
              <a:ext uri="{FF2B5EF4-FFF2-40B4-BE49-F238E27FC236}">
                <a16:creationId xmlns:a16="http://schemas.microsoft.com/office/drawing/2014/main" id="{FCEED2D4-0AFE-554B-A8F4-32A7523B3782}"/>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4156199" y="2797901"/>
            <a:ext cx="812800" cy="812800"/>
          </a:xfrm>
          <a:prstGeom prst="rect">
            <a:avLst/>
          </a:prstGeom>
        </p:spPr>
      </p:pic>
      <p:pic>
        <p:nvPicPr>
          <p:cNvPr id="2050" name="Picture 2">
            <a:extLst>
              <a:ext uri="{FF2B5EF4-FFF2-40B4-BE49-F238E27FC236}">
                <a16:creationId xmlns:a16="http://schemas.microsoft.com/office/drawing/2014/main" id="{7186922A-ECF2-E149-996F-AF6F2498A824}"/>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8083" t="16571" b="34937"/>
          <a:stretch/>
        </p:blipFill>
        <p:spPr bwMode="auto">
          <a:xfrm>
            <a:off x="5211958" y="1389459"/>
            <a:ext cx="3155791" cy="29605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9358685"/>
      </p:ext>
    </p:extLst>
  </p:cSld>
  <p:clrMapOvr>
    <a:masterClrMapping/>
  </p:clrMapOvr>
  <mc:AlternateContent xmlns:mc="http://schemas.openxmlformats.org/markup-compatibility/2006" xmlns:p14="http://schemas.microsoft.com/office/powerpoint/2010/main">
    <mc:Choice Requires="p14">
      <p:transition p14:dur="0" advClick="0" advTm="61295"/>
    </mc:Choice>
    <mc:Fallback xmlns="">
      <p:transition advClick="0" advTm="6129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5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fill="hold" display="0">
                  <p:stCondLst>
                    <p:cond delay="indefinite"/>
                  </p:stCondLst>
                  <p:endCondLst>
                    <p:cond evt="onStopAudio" delay="0">
                      <p:tgtEl>
                        <p:sldTgt/>
                      </p:tgtEl>
                    </p:cond>
                  </p:endCondLst>
                </p:cTn>
                <p:tgtEl>
                  <p:spTgt spid="159"/>
                </p:tgtEl>
              </p:cMediaNode>
            </p:audio>
          </p:childTnLst>
        </p:cTn>
      </p:par>
    </p:tnLst>
  </p:timing>
  <p:extLst>
    <p:ext uri="{E180D4A7-C9FB-4DFB-919C-405C955672EB}">
      <p14:showEvtLst xmlns:p14="http://schemas.microsoft.com/office/powerpoint/2010/main">
        <p14:playEvt time="28" objId="159"/>
        <p14:stopEvt time="60863" objId="159"/>
      </p14:showEvtLst>
    </p:ext>
  </p:extLst>
</p:sld>
</file>

<file path=ppt/theme/theme1.xml><?xml version="1.0" encoding="utf-8"?>
<a:theme xmlns:a="http://schemas.openxmlformats.org/drawingml/2006/main" name="Gaoler template">
  <a:themeElements>
    <a:clrScheme name="Custom 347">
      <a:dk1>
        <a:srgbClr val="3A3F50"/>
      </a:dk1>
      <a:lt1>
        <a:srgbClr val="FFFFFF"/>
      </a:lt1>
      <a:dk2>
        <a:srgbClr val="757B89"/>
      </a:dk2>
      <a:lt2>
        <a:srgbClr val="E9EAF2"/>
      </a:lt2>
      <a:accent1>
        <a:srgbClr val="00B5DD"/>
      </a:accent1>
      <a:accent2>
        <a:srgbClr val="007BB9"/>
      </a:accent2>
      <a:accent3>
        <a:srgbClr val="8C50FF"/>
      </a:accent3>
      <a:accent4>
        <a:srgbClr val="FF4D4D"/>
      </a:accent4>
      <a:accent5>
        <a:srgbClr val="F9CB07"/>
      </a:accent5>
      <a:accent6>
        <a:srgbClr val="A6CE28"/>
      </a:accent6>
      <a:hlink>
        <a:srgbClr val="007BB9"/>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SD2 - Presentation V2" id="{07409F88-F3F1-7442-92E3-7CD94B455ED1}" vid="{61D9C61F-4EF0-2E4D-9691-B7C587250EBB}"/>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Gaoler template</Template>
  <TotalTime>8645</TotalTime>
  <Words>2278</Words>
  <Application>Microsoft Macintosh PowerPoint</Application>
  <PresentationFormat>On-screen Show (16:9)</PresentationFormat>
  <Paragraphs>594</Paragraphs>
  <Slides>40</Slides>
  <Notes>20</Notes>
  <HiddenSlides>0</HiddenSlides>
  <MMClips>36</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40</vt:i4>
      </vt:variant>
    </vt:vector>
  </HeadingPairs>
  <TitlesOfParts>
    <vt:vector size="49" baseType="lpstr">
      <vt:lpstr>Times New Roman</vt:lpstr>
      <vt:lpstr>Barlow SemiBold</vt:lpstr>
      <vt:lpstr>Barlow Light</vt:lpstr>
      <vt:lpstr>Calibri</vt:lpstr>
      <vt:lpstr>Arial</vt:lpstr>
      <vt:lpstr>Barlow</vt:lpstr>
      <vt:lpstr>Verdana</vt:lpstr>
      <vt:lpstr>Raleway Thin</vt:lpstr>
      <vt:lpstr>Gaoler template</vt:lpstr>
      <vt:lpstr>TubeSat Attitude Determination and Control System</vt:lpstr>
      <vt:lpstr>What is an ADCS?</vt:lpstr>
      <vt:lpstr>Project Goals</vt:lpstr>
      <vt:lpstr>Project Impact</vt:lpstr>
      <vt:lpstr>Project Testing Requirements</vt:lpstr>
      <vt:lpstr>Project Specifications</vt:lpstr>
      <vt:lpstr>PowerPoint Presentation</vt:lpstr>
      <vt:lpstr>PowerPoint Presentation</vt:lpstr>
      <vt:lpstr>PowerPoint Presentation</vt:lpstr>
      <vt:lpstr>PowerPoint Presentation</vt:lpstr>
      <vt:lpstr>Brushless DC electric motor (BLDC) </vt:lpstr>
      <vt:lpstr>How does Brushless DC electric motor work ? </vt:lpstr>
      <vt:lpstr>Reaction Wheel</vt:lpstr>
      <vt:lpstr>Reaction Wheel Specification</vt:lpstr>
      <vt:lpstr>Satellite Stabilization and Moment of Inertia </vt:lpstr>
      <vt:lpstr>Mounting Structure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IOS Main Board</vt:lpstr>
      <vt:lpstr>ADCS Prototype</vt:lpstr>
      <vt:lpstr>Printed Circuit Board (PCB)</vt:lpstr>
      <vt:lpstr>Schematic (Eeschema)</vt:lpstr>
      <vt:lpstr>PCB Layout (Pcbnew)</vt:lpstr>
      <vt:lpstr>PCB Test</vt:lpstr>
      <vt:lpstr>PowerPoint Presentation</vt:lpstr>
      <vt:lpstr>Project Finalization</vt:lpstr>
      <vt:lpstr>PowerPoint Presentation</vt:lpstr>
      <vt:lpstr>$6,820.54</vt:lpstr>
      <vt:lpstr>PowerPoint Presentation</vt:lpstr>
      <vt:lpstr>Project Schedule</vt:lpstr>
      <vt:lpstr>Project Responsibility Matrix</vt:lpstr>
      <vt:lpstr>Future Plans</vt:lpstr>
      <vt:lpstr>THANKS!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TubeSat Attitude Determination and Control System</dc:title>
  <dc:creator>Daniel Cadena</dc:creator>
  <cp:lastModifiedBy>Daniel Cadena</cp:lastModifiedBy>
  <cp:revision>21</cp:revision>
  <dcterms:created xsi:type="dcterms:W3CDTF">2021-07-19T22:49:06Z</dcterms:created>
  <dcterms:modified xsi:type="dcterms:W3CDTF">2021-07-25T22:54:59Z</dcterms:modified>
</cp:coreProperties>
</file>